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</p:sldMasterIdLst>
  <p:notesMasterIdLst>
    <p:notesMasterId r:id="rId7"/>
  </p:notesMasterIdLst>
  <p:sldIdLst>
    <p:sldId id="419" r:id="rId4"/>
    <p:sldId id="1795" r:id="rId5"/>
    <p:sldId id="1826" r:id="rId6"/>
    <p:sldId id="1791" r:id="rId8"/>
    <p:sldId id="1792" r:id="rId9"/>
    <p:sldId id="1729" r:id="rId10"/>
    <p:sldId id="1796" r:id="rId11"/>
    <p:sldId id="1797" r:id="rId12"/>
    <p:sldId id="1798" r:id="rId13"/>
    <p:sldId id="1801" r:id="rId14"/>
    <p:sldId id="1802" r:id="rId15"/>
    <p:sldId id="1803" r:id="rId16"/>
    <p:sldId id="1804" r:id="rId17"/>
    <p:sldId id="1807" r:id="rId18"/>
    <p:sldId id="1846" r:id="rId19"/>
    <p:sldId id="1806" r:id="rId20"/>
    <p:sldId id="400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RMJ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5FD1"/>
    <a:srgbClr val="5F0152"/>
    <a:srgbClr val="D6D3D1"/>
    <a:srgbClr val="AB2715"/>
    <a:srgbClr val="EBEBEB"/>
    <a:srgbClr val="ECECEC"/>
    <a:srgbClr val="EFEFEF"/>
    <a:srgbClr val="DBDBDB"/>
    <a:srgbClr val="D42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66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739" y="72"/>
      </p:cViewPr>
      <p:guideLst>
        <p:guide pos="3852"/>
        <p:guide pos="576"/>
        <p:guide pos="7152"/>
        <p:guide orient="horz" pos="749"/>
        <p:guide orient="horz" pos="3888"/>
        <p:guide pos="740"/>
        <p:guide pos="69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4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32318-C54D-4318-8B24-990670BDD1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00C9D-0FE3-4B2B-A9E5-0C7084C3D54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ADF166-9D7F-B24D-8D51-CD7003560EBD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ADF166-9D7F-B24D-8D51-CD7003560EBD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ADF166-9D7F-B24D-8D51-CD7003560EBD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ADF166-9D7F-B24D-8D51-CD7003560EBD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ADF166-9D7F-B24D-8D51-CD7003560EBD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ADF166-9D7F-B24D-8D51-CD7003560EBD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ADF166-9D7F-B24D-8D51-CD7003560EBD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ADF166-9D7F-B24D-8D51-CD7003560EBD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ADF166-9D7F-B24D-8D51-CD7003560EBD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ADF166-9D7F-B24D-8D51-CD7003560EBD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ADF166-9D7F-B24D-8D51-CD7003560EBD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ADF166-9D7F-B24D-8D51-CD7003560EBD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ADF166-9D7F-B24D-8D51-CD7003560EBD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图片占位符 69"/>
          <p:cNvSpPr>
            <a:spLocks noGrp="1"/>
          </p:cNvSpPr>
          <p:nvPr>
            <p:ph type="pic" sz="quarter" idx="12"/>
          </p:nvPr>
        </p:nvSpPr>
        <p:spPr>
          <a:xfrm>
            <a:off x="5764211" y="2590167"/>
            <a:ext cx="6427787" cy="4237037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4" name="图片占位符 23"/>
          <p:cNvSpPr>
            <a:spLocks noGrp="1"/>
          </p:cNvSpPr>
          <p:nvPr>
            <p:ph type="pic" sz="quarter" idx="11"/>
          </p:nvPr>
        </p:nvSpPr>
        <p:spPr>
          <a:xfrm>
            <a:off x="0" y="2495268"/>
            <a:ext cx="5764212" cy="4331936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67" name="图片占位符 66"/>
          <p:cNvSpPr>
            <a:spLocks noGrp="1"/>
          </p:cNvSpPr>
          <p:nvPr>
            <p:ph type="pic" sz="quarter" idx="10"/>
          </p:nvPr>
        </p:nvSpPr>
        <p:spPr>
          <a:xfrm>
            <a:off x="-1" y="1"/>
            <a:ext cx="12191999" cy="4064780"/>
          </a:xfrm>
          <a:custGeom>
            <a:avLst/>
            <a:gdLst>
              <a:gd name="connsiteX0" fmla="*/ 0 w 12179402"/>
              <a:gd name="connsiteY0" fmla="*/ 0 h 4062881"/>
              <a:gd name="connsiteX1" fmla="*/ 12179402 w 12179402"/>
              <a:gd name="connsiteY1" fmla="*/ 0 h 4062881"/>
              <a:gd name="connsiteX2" fmla="*/ 12179402 w 12179402"/>
              <a:gd name="connsiteY2" fmla="*/ 2622353 h 4062881"/>
              <a:gd name="connsiteX3" fmla="*/ 6086489 w 12179402"/>
              <a:gd name="connsiteY3" fmla="*/ 4062881 h 4062881"/>
              <a:gd name="connsiteX4" fmla="*/ 7922 w 12179402"/>
              <a:gd name="connsiteY4" fmla="*/ 2621254 h 4062881"/>
              <a:gd name="connsiteX5" fmla="*/ 0 w 12179402"/>
              <a:gd name="connsiteY5" fmla="*/ 2621254 h 4062881"/>
              <a:gd name="connsiteX6" fmla="*/ 0 w 12179402"/>
              <a:gd name="connsiteY6" fmla="*/ 2619375 h 406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9402" h="4062881">
                <a:moveTo>
                  <a:pt x="0" y="0"/>
                </a:moveTo>
                <a:lnTo>
                  <a:pt x="12179402" y="0"/>
                </a:lnTo>
                <a:lnTo>
                  <a:pt x="12179402" y="2622353"/>
                </a:lnTo>
                <a:lnTo>
                  <a:pt x="6086489" y="4062881"/>
                </a:lnTo>
                <a:lnTo>
                  <a:pt x="7922" y="2621254"/>
                </a:lnTo>
                <a:lnTo>
                  <a:pt x="0" y="2621254"/>
                </a:lnTo>
                <a:lnTo>
                  <a:pt x="0" y="261937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 hasCustomPrompt="1"/>
          </p:nvPr>
        </p:nvSpPr>
        <p:spPr>
          <a:xfrm>
            <a:off x="2351589" y="4243469"/>
            <a:ext cx="7488822" cy="830997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800" b="1" spc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四川大学毕业答辩</a:t>
            </a:r>
            <a:r>
              <a:rPr lang="en-US" altLang="zh-CN" dirty="0"/>
              <a:t>PPT</a:t>
            </a:r>
            <a:r>
              <a:rPr lang="zh-CN" altLang="en-US" dirty="0"/>
              <a:t>模板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2351590" y="4926278"/>
            <a:ext cx="7846510" cy="676944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>
                <a:solidFill>
                  <a:srgbClr val="71737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ctr" defTabSz="914400" rtl="0" eaLnBrk="1" fontAlgn="auto" latinLnBrk="0" hangingPunct="1">
              <a:lnSpc>
                <a:spcPct val="90000"/>
              </a:lnSpc>
              <a:buFont typeface="Arial" panose="020B0604020202020204" pitchFamily="34" charset="0"/>
              <a:buNone/>
              <a:defRPr sz="2000" spc="0">
                <a:solidFill>
                  <a:srgbClr val="71737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PPT Template for Sichuan University graduates</a:t>
            </a:r>
            <a:endParaRPr lang="en-US" altLang="zh-CN"/>
          </a:p>
          <a:p>
            <a:pPr lvl="0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/>
          <p:cNvSpPr>
            <a:spLocks noGrp="1"/>
          </p:cNvSpPr>
          <p:nvPr>
            <p:ph type="body" sz="quarter" idx="10" hasCustomPrompt="1"/>
          </p:nvPr>
        </p:nvSpPr>
        <p:spPr>
          <a:xfrm>
            <a:off x="1587197" y="340254"/>
            <a:ext cx="3944854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  <a:endParaRPr lang="zh-CN" altLang="en-US" dirty="0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 userDrawn="1"/>
        </p:nvGrpSpPr>
        <p:grpSpPr>
          <a:xfrm>
            <a:off x="9778483" y="337454"/>
            <a:ext cx="1740417" cy="533025"/>
            <a:chOff x="9778483" y="337454"/>
            <a:chExt cx="1740417" cy="533025"/>
          </a:xfrm>
        </p:grpSpPr>
        <p:grpSp>
          <p:nvGrpSpPr>
            <p:cNvPr id="7" name="íślïdé"/>
            <p:cNvGrpSpPr/>
            <p:nvPr/>
          </p:nvGrpSpPr>
          <p:grpSpPr>
            <a:xfrm>
              <a:off x="9778483" y="337454"/>
              <a:ext cx="532392" cy="533025"/>
              <a:chOff x="1735138" y="2095500"/>
              <a:chExt cx="2667000" cy="2670175"/>
            </a:xfrm>
            <a:solidFill>
              <a:schemeClr val="accent1"/>
            </a:solidFill>
          </p:grpSpPr>
          <p:sp>
            <p:nvSpPr>
              <p:cNvPr id="14" name="ïṡḻïḍê"/>
              <p:cNvSpPr/>
              <p:nvPr/>
            </p:nvSpPr>
            <p:spPr bwMode="auto">
              <a:xfrm>
                <a:off x="2913063" y="3238500"/>
                <a:ext cx="319088" cy="762000"/>
              </a:xfrm>
              <a:custGeom>
                <a:avLst/>
                <a:gdLst>
                  <a:gd name="T0" fmla="*/ 56 w 97"/>
                  <a:gd name="T1" fmla="*/ 193 h 231"/>
                  <a:gd name="T2" fmla="*/ 41 w 97"/>
                  <a:gd name="T3" fmla="*/ 193 h 231"/>
                  <a:gd name="T4" fmla="*/ 41 w 97"/>
                  <a:gd name="T5" fmla="*/ 22 h 231"/>
                  <a:gd name="T6" fmla="*/ 23 w 97"/>
                  <a:gd name="T7" fmla="*/ 0 h 231"/>
                  <a:gd name="T8" fmla="*/ 4 w 97"/>
                  <a:gd name="T9" fmla="*/ 22 h 231"/>
                  <a:gd name="T10" fmla="*/ 1 w 97"/>
                  <a:gd name="T11" fmla="*/ 175 h 231"/>
                  <a:gd name="T12" fmla="*/ 48 w 97"/>
                  <a:gd name="T13" fmla="*/ 231 h 231"/>
                  <a:gd name="T14" fmla="*/ 96 w 97"/>
                  <a:gd name="T15" fmla="*/ 175 h 231"/>
                  <a:gd name="T16" fmla="*/ 92 w 97"/>
                  <a:gd name="T17" fmla="*/ 22 h 231"/>
                  <a:gd name="T18" fmla="*/ 73 w 97"/>
                  <a:gd name="T19" fmla="*/ 0 h 231"/>
                  <a:gd name="T20" fmla="*/ 56 w 97"/>
                  <a:gd name="T21" fmla="*/ 22 h 231"/>
                  <a:gd name="T22" fmla="*/ 56 w 97"/>
                  <a:gd name="T23" fmla="*/ 193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231">
                    <a:moveTo>
                      <a:pt x="56" y="193"/>
                    </a:moveTo>
                    <a:cubicBezTo>
                      <a:pt x="41" y="193"/>
                      <a:pt x="41" y="193"/>
                      <a:pt x="41" y="193"/>
                    </a:cubicBezTo>
                    <a:cubicBezTo>
                      <a:pt x="41" y="136"/>
                      <a:pt x="41" y="79"/>
                      <a:pt x="41" y="22"/>
                    </a:cubicBezTo>
                    <a:cubicBezTo>
                      <a:pt x="40" y="11"/>
                      <a:pt x="38" y="1"/>
                      <a:pt x="23" y="0"/>
                    </a:cubicBezTo>
                    <a:cubicBezTo>
                      <a:pt x="13" y="0"/>
                      <a:pt x="4" y="7"/>
                      <a:pt x="4" y="22"/>
                    </a:cubicBezTo>
                    <a:cubicBezTo>
                      <a:pt x="3" y="73"/>
                      <a:pt x="2" y="124"/>
                      <a:pt x="1" y="175"/>
                    </a:cubicBezTo>
                    <a:cubicBezTo>
                      <a:pt x="0" y="206"/>
                      <a:pt x="15" y="231"/>
                      <a:pt x="48" y="231"/>
                    </a:cubicBezTo>
                    <a:cubicBezTo>
                      <a:pt x="82" y="231"/>
                      <a:pt x="97" y="206"/>
                      <a:pt x="96" y="175"/>
                    </a:cubicBezTo>
                    <a:cubicBezTo>
                      <a:pt x="95" y="124"/>
                      <a:pt x="94" y="73"/>
                      <a:pt x="92" y="22"/>
                    </a:cubicBezTo>
                    <a:cubicBezTo>
                      <a:pt x="92" y="7"/>
                      <a:pt x="84" y="0"/>
                      <a:pt x="73" y="0"/>
                    </a:cubicBezTo>
                    <a:cubicBezTo>
                      <a:pt x="58" y="1"/>
                      <a:pt x="56" y="11"/>
                      <a:pt x="56" y="22"/>
                    </a:cubicBezTo>
                    <a:cubicBezTo>
                      <a:pt x="56" y="79"/>
                      <a:pt x="56" y="136"/>
                      <a:pt x="56" y="1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" name="ï$lîḍè"/>
              <p:cNvSpPr/>
              <p:nvPr/>
            </p:nvSpPr>
            <p:spPr bwMode="auto">
              <a:xfrm>
                <a:off x="2008188" y="2713038"/>
                <a:ext cx="257175" cy="342900"/>
              </a:xfrm>
              <a:custGeom>
                <a:avLst/>
                <a:gdLst>
                  <a:gd name="T0" fmla="*/ 13 w 78"/>
                  <a:gd name="T1" fmla="*/ 80 h 104"/>
                  <a:gd name="T2" fmla="*/ 6 w 78"/>
                  <a:gd name="T3" fmla="*/ 80 h 104"/>
                  <a:gd name="T4" fmla="*/ 1 w 78"/>
                  <a:gd name="T5" fmla="*/ 85 h 104"/>
                  <a:gd name="T6" fmla="*/ 7 w 78"/>
                  <a:gd name="T7" fmla="*/ 96 h 104"/>
                  <a:gd name="T8" fmla="*/ 36 w 78"/>
                  <a:gd name="T9" fmla="*/ 103 h 104"/>
                  <a:gd name="T10" fmla="*/ 40 w 78"/>
                  <a:gd name="T11" fmla="*/ 94 h 104"/>
                  <a:gd name="T12" fmla="*/ 26 w 78"/>
                  <a:gd name="T13" fmla="*/ 87 h 104"/>
                  <a:gd name="T14" fmla="*/ 20 w 78"/>
                  <a:gd name="T15" fmla="*/ 62 h 104"/>
                  <a:gd name="T16" fmla="*/ 27 w 78"/>
                  <a:gd name="T17" fmla="*/ 38 h 104"/>
                  <a:gd name="T18" fmla="*/ 32 w 78"/>
                  <a:gd name="T19" fmla="*/ 40 h 104"/>
                  <a:gd name="T20" fmla="*/ 38 w 78"/>
                  <a:gd name="T21" fmla="*/ 54 h 104"/>
                  <a:gd name="T22" fmla="*/ 35 w 78"/>
                  <a:gd name="T23" fmla="*/ 56 h 104"/>
                  <a:gd name="T24" fmla="*/ 28 w 78"/>
                  <a:gd name="T25" fmla="*/ 56 h 104"/>
                  <a:gd name="T26" fmla="*/ 26 w 78"/>
                  <a:gd name="T27" fmla="*/ 63 h 104"/>
                  <a:gd name="T28" fmla="*/ 34 w 78"/>
                  <a:gd name="T29" fmla="*/ 65 h 104"/>
                  <a:gd name="T30" fmla="*/ 38 w 78"/>
                  <a:gd name="T31" fmla="*/ 65 h 104"/>
                  <a:gd name="T32" fmla="*/ 37 w 78"/>
                  <a:gd name="T33" fmla="*/ 74 h 104"/>
                  <a:gd name="T34" fmla="*/ 37 w 78"/>
                  <a:gd name="T35" fmla="*/ 80 h 104"/>
                  <a:gd name="T36" fmla="*/ 45 w 78"/>
                  <a:gd name="T37" fmla="*/ 80 h 104"/>
                  <a:gd name="T38" fmla="*/ 45 w 78"/>
                  <a:gd name="T39" fmla="*/ 68 h 104"/>
                  <a:gd name="T40" fmla="*/ 49 w 78"/>
                  <a:gd name="T41" fmla="*/ 57 h 104"/>
                  <a:gd name="T42" fmla="*/ 58 w 78"/>
                  <a:gd name="T43" fmla="*/ 55 h 104"/>
                  <a:gd name="T44" fmla="*/ 66 w 78"/>
                  <a:gd name="T45" fmla="*/ 42 h 104"/>
                  <a:gd name="T46" fmla="*/ 71 w 78"/>
                  <a:gd name="T47" fmla="*/ 17 h 104"/>
                  <a:gd name="T48" fmla="*/ 73 w 78"/>
                  <a:gd name="T49" fmla="*/ 7 h 104"/>
                  <a:gd name="T50" fmla="*/ 38 w 78"/>
                  <a:gd name="T51" fmla="*/ 8 h 104"/>
                  <a:gd name="T52" fmla="*/ 16 w 78"/>
                  <a:gd name="T53" fmla="*/ 40 h 104"/>
                  <a:gd name="T54" fmla="*/ 12 w 78"/>
                  <a:gd name="T55" fmla="*/ 69 h 104"/>
                  <a:gd name="T56" fmla="*/ 13 w 78"/>
                  <a:gd name="T57" fmla="*/ 80 h 104"/>
                  <a:gd name="T58" fmla="*/ 13 w 78"/>
                  <a:gd name="T59" fmla="*/ 80 h 104"/>
                  <a:gd name="T60" fmla="*/ 44 w 78"/>
                  <a:gd name="T61" fmla="*/ 54 h 104"/>
                  <a:gd name="T62" fmla="*/ 42 w 78"/>
                  <a:gd name="T63" fmla="*/ 56 h 104"/>
                  <a:gd name="T64" fmla="*/ 42 w 78"/>
                  <a:gd name="T65" fmla="*/ 39 h 104"/>
                  <a:gd name="T66" fmla="*/ 35 w 78"/>
                  <a:gd name="T67" fmla="*/ 35 h 104"/>
                  <a:gd name="T68" fmla="*/ 29 w 78"/>
                  <a:gd name="T69" fmla="*/ 35 h 104"/>
                  <a:gd name="T70" fmla="*/ 36 w 78"/>
                  <a:gd name="T71" fmla="*/ 23 h 104"/>
                  <a:gd name="T72" fmla="*/ 54 w 78"/>
                  <a:gd name="T73" fmla="*/ 11 h 104"/>
                  <a:gd name="T74" fmla="*/ 55 w 78"/>
                  <a:gd name="T75" fmla="*/ 28 h 104"/>
                  <a:gd name="T76" fmla="*/ 54 w 78"/>
                  <a:gd name="T77" fmla="*/ 45 h 104"/>
                  <a:gd name="T78" fmla="*/ 48 w 78"/>
                  <a:gd name="T79" fmla="*/ 48 h 104"/>
                  <a:gd name="T80" fmla="*/ 44 w 78"/>
                  <a:gd name="T81" fmla="*/ 5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04">
                    <a:moveTo>
                      <a:pt x="13" y="80"/>
                    </a:moveTo>
                    <a:cubicBezTo>
                      <a:pt x="12" y="81"/>
                      <a:pt x="9" y="79"/>
                      <a:pt x="6" y="80"/>
                    </a:cubicBezTo>
                    <a:cubicBezTo>
                      <a:pt x="3" y="82"/>
                      <a:pt x="2" y="84"/>
                      <a:pt x="1" y="85"/>
                    </a:cubicBezTo>
                    <a:cubicBezTo>
                      <a:pt x="0" y="87"/>
                      <a:pt x="1" y="92"/>
                      <a:pt x="7" y="96"/>
                    </a:cubicBezTo>
                    <a:cubicBezTo>
                      <a:pt x="12" y="100"/>
                      <a:pt x="32" y="104"/>
                      <a:pt x="36" y="103"/>
                    </a:cubicBezTo>
                    <a:cubicBezTo>
                      <a:pt x="40" y="102"/>
                      <a:pt x="43" y="94"/>
                      <a:pt x="40" y="94"/>
                    </a:cubicBezTo>
                    <a:cubicBezTo>
                      <a:pt x="36" y="93"/>
                      <a:pt x="28" y="91"/>
                      <a:pt x="26" y="87"/>
                    </a:cubicBezTo>
                    <a:cubicBezTo>
                      <a:pt x="23" y="83"/>
                      <a:pt x="19" y="76"/>
                      <a:pt x="20" y="62"/>
                    </a:cubicBezTo>
                    <a:cubicBezTo>
                      <a:pt x="20" y="48"/>
                      <a:pt x="25" y="40"/>
                      <a:pt x="27" y="38"/>
                    </a:cubicBezTo>
                    <a:cubicBezTo>
                      <a:pt x="29" y="37"/>
                      <a:pt x="32" y="39"/>
                      <a:pt x="32" y="40"/>
                    </a:cubicBezTo>
                    <a:cubicBezTo>
                      <a:pt x="33" y="41"/>
                      <a:pt x="37" y="53"/>
                      <a:pt x="38" y="54"/>
                    </a:cubicBezTo>
                    <a:cubicBezTo>
                      <a:pt x="38" y="54"/>
                      <a:pt x="38" y="58"/>
                      <a:pt x="35" y="56"/>
                    </a:cubicBezTo>
                    <a:cubicBezTo>
                      <a:pt x="33" y="55"/>
                      <a:pt x="30" y="54"/>
                      <a:pt x="28" y="56"/>
                    </a:cubicBezTo>
                    <a:cubicBezTo>
                      <a:pt x="25" y="57"/>
                      <a:pt x="23" y="60"/>
                      <a:pt x="26" y="63"/>
                    </a:cubicBezTo>
                    <a:cubicBezTo>
                      <a:pt x="29" y="66"/>
                      <a:pt x="32" y="65"/>
                      <a:pt x="34" y="65"/>
                    </a:cubicBezTo>
                    <a:cubicBezTo>
                      <a:pt x="35" y="64"/>
                      <a:pt x="39" y="63"/>
                      <a:pt x="38" y="65"/>
                    </a:cubicBezTo>
                    <a:cubicBezTo>
                      <a:pt x="37" y="67"/>
                      <a:pt x="37" y="74"/>
                      <a:pt x="37" y="74"/>
                    </a:cubicBezTo>
                    <a:cubicBezTo>
                      <a:pt x="37" y="74"/>
                      <a:pt x="34" y="78"/>
                      <a:pt x="37" y="80"/>
                    </a:cubicBezTo>
                    <a:cubicBezTo>
                      <a:pt x="40" y="82"/>
                      <a:pt x="45" y="82"/>
                      <a:pt x="45" y="80"/>
                    </a:cubicBezTo>
                    <a:cubicBezTo>
                      <a:pt x="45" y="78"/>
                      <a:pt x="45" y="72"/>
                      <a:pt x="45" y="68"/>
                    </a:cubicBezTo>
                    <a:cubicBezTo>
                      <a:pt x="46" y="65"/>
                      <a:pt x="47" y="59"/>
                      <a:pt x="49" y="57"/>
                    </a:cubicBezTo>
                    <a:cubicBezTo>
                      <a:pt x="52" y="56"/>
                      <a:pt x="54" y="57"/>
                      <a:pt x="58" y="55"/>
                    </a:cubicBezTo>
                    <a:cubicBezTo>
                      <a:pt x="61" y="52"/>
                      <a:pt x="66" y="46"/>
                      <a:pt x="66" y="42"/>
                    </a:cubicBezTo>
                    <a:cubicBezTo>
                      <a:pt x="66" y="39"/>
                      <a:pt x="69" y="20"/>
                      <a:pt x="71" y="17"/>
                    </a:cubicBezTo>
                    <a:cubicBezTo>
                      <a:pt x="73" y="14"/>
                      <a:pt x="78" y="12"/>
                      <a:pt x="73" y="7"/>
                    </a:cubicBezTo>
                    <a:cubicBezTo>
                      <a:pt x="68" y="2"/>
                      <a:pt x="48" y="0"/>
                      <a:pt x="38" y="8"/>
                    </a:cubicBezTo>
                    <a:cubicBezTo>
                      <a:pt x="29" y="15"/>
                      <a:pt x="21" y="26"/>
                      <a:pt x="16" y="40"/>
                    </a:cubicBezTo>
                    <a:cubicBezTo>
                      <a:pt x="11" y="54"/>
                      <a:pt x="10" y="62"/>
                      <a:pt x="12" y="69"/>
                    </a:cubicBezTo>
                    <a:cubicBezTo>
                      <a:pt x="14" y="77"/>
                      <a:pt x="15" y="79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lose/>
                    <a:moveTo>
                      <a:pt x="44" y="54"/>
                    </a:moveTo>
                    <a:cubicBezTo>
                      <a:pt x="44" y="54"/>
                      <a:pt x="43" y="54"/>
                      <a:pt x="42" y="56"/>
                    </a:cubicBezTo>
                    <a:cubicBezTo>
                      <a:pt x="42" y="57"/>
                      <a:pt x="42" y="44"/>
                      <a:pt x="42" y="39"/>
                    </a:cubicBezTo>
                    <a:cubicBezTo>
                      <a:pt x="42" y="34"/>
                      <a:pt x="38" y="34"/>
                      <a:pt x="35" y="35"/>
                    </a:cubicBezTo>
                    <a:cubicBezTo>
                      <a:pt x="31" y="35"/>
                      <a:pt x="31" y="35"/>
                      <a:pt x="29" y="35"/>
                    </a:cubicBezTo>
                    <a:cubicBezTo>
                      <a:pt x="31" y="31"/>
                      <a:pt x="33" y="28"/>
                      <a:pt x="36" y="23"/>
                    </a:cubicBezTo>
                    <a:cubicBezTo>
                      <a:pt x="40" y="17"/>
                      <a:pt x="46" y="11"/>
                      <a:pt x="54" y="11"/>
                    </a:cubicBezTo>
                    <a:cubicBezTo>
                      <a:pt x="58" y="10"/>
                      <a:pt x="56" y="24"/>
                      <a:pt x="55" y="28"/>
                    </a:cubicBezTo>
                    <a:cubicBezTo>
                      <a:pt x="55" y="31"/>
                      <a:pt x="55" y="43"/>
                      <a:pt x="54" y="45"/>
                    </a:cubicBezTo>
                    <a:cubicBezTo>
                      <a:pt x="54" y="48"/>
                      <a:pt x="52" y="47"/>
                      <a:pt x="48" y="48"/>
                    </a:cubicBezTo>
                    <a:cubicBezTo>
                      <a:pt x="45" y="49"/>
                      <a:pt x="44" y="54"/>
                      <a:pt x="44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" name="îSļiḋé"/>
              <p:cNvSpPr/>
              <p:nvPr/>
            </p:nvSpPr>
            <p:spPr bwMode="auto">
              <a:xfrm>
                <a:off x="2540001" y="2389188"/>
                <a:ext cx="98425" cy="225425"/>
              </a:xfrm>
              <a:custGeom>
                <a:avLst/>
                <a:gdLst>
                  <a:gd name="T0" fmla="*/ 4 w 30"/>
                  <a:gd name="T1" fmla="*/ 2 h 68"/>
                  <a:gd name="T2" fmla="*/ 2 w 30"/>
                  <a:gd name="T3" fmla="*/ 10 h 68"/>
                  <a:gd name="T4" fmla="*/ 10 w 30"/>
                  <a:gd name="T5" fmla="*/ 22 h 68"/>
                  <a:gd name="T6" fmla="*/ 19 w 30"/>
                  <a:gd name="T7" fmla="*/ 50 h 68"/>
                  <a:gd name="T8" fmla="*/ 20 w 30"/>
                  <a:gd name="T9" fmla="*/ 60 h 68"/>
                  <a:gd name="T10" fmla="*/ 25 w 30"/>
                  <a:gd name="T11" fmla="*/ 67 h 68"/>
                  <a:gd name="T12" fmla="*/ 27 w 30"/>
                  <a:gd name="T13" fmla="*/ 58 h 68"/>
                  <a:gd name="T14" fmla="*/ 19 w 30"/>
                  <a:gd name="T15" fmla="*/ 30 h 68"/>
                  <a:gd name="T16" fmla="*/ 14 w 30"/>
                  <a:gd name="T17" fmla="*/ 15 h 68"/>
                  <a:gd name="T18" fmla="*/ 11 w 30"/>
                  <a:gd name="T19" fmla="*/ 6 h 68"/>
                  <a:gd name="T20" fmla="*/ 4 w 30"/>
                  <a:gd name="T21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68">
                    <a:moveTo>
                      <a:pt x="4" y="2"/>
                    </a:moveTo>
                    <a:cubicBezTo>
                      <a:pt x="1" y="3"/>
                      <a:pt x="0" y="5"/>
                      <a:pt x="2" y="10"/>
                    </a:cubicBezTo>
                    <a:cubicBezTo>
                      <a:pt x="5" y="14"/>
                      <a:pt x="8" y="13"/>
                      <a:pt x="10" y="22"/>
                    </a:cubicBezTo>
                    <a:cubicBezTo>
                      <a:pt x="13" y="30"/>
                      <a:pt x="18" y="47"/>
                      <a:pt x="19" y="50"/>
                    </a:cubicBezTo>
                    <a:cubicBezTo>
                      <a:pt x="20" y="53"/>
                      <a:pt x="20" y="58"/>
                      <a:pt x="20" y="60"/>
                    </a:cubicBezTo>
                    <a:cubicBezTo>
                      <a:pt x="20" y="62"/>
                      <a:pt x="21" y="68"/>
                      <a:pt x="25" y="67"/>
                    </a:cubicBezTo>
                    <a:cubicBezTo>
                      <a:pt x="30" y="66"/>
                      <a:pt x="28" y="61"/>
                      <a:pt x="27" y="58"/>
                    </a:cubicBezTo>
                    <a:cubicBezTo>
                      <a:pt x="27" y="55"/>
                      <a:pt x="21" y="33"/>
                      <a:pt x="19" y="30"/>
                    </a:cubicBezTo>
                    <a:cubicBezTo>
                      <a:pt x="18" y="27"/>
                      <a:pt x="15" y="18"/>
                      <a:pt x="14" y="15"/>
                    </a:cubicBezTo>
                    <a:cubicBezTo>
                      <a:pt x="14" y="12"/>
                      <a:pt x="14" y="9"/>
                      <a:pt x="11" y="6"/>
                    </a:cubicBezTo>
                    <a:cubicBezTo>
                      <a:pt x="9" y="4"/>
                      <a:pt x="7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" name="îŝļîḍé"/>
              <p:cNvSpPr/>
              <p:nvPr/>
            </p:nvSpPr>
            <p:spPr bwMode="auto">
              <a:xfrm>
                <a:off x="2608263" y="2376488"/>
                <a:ext cx="69850" cy="128588"/>
              </a:xfrm>
              <a:custGeom>
                <a:avLst/>
                <a:gdLst>
                  <a:gd name="T0" fmla="*/ 4 w 21"/>
                  <a:gd name="T1" fmla="*/ 1 h 39"/>
                  <a:gd name="T2" fmla="*/ 0 w 21"/>
                  <a:gd name="T3" fmla="*/ 5 h 39"/>
                  <a:gd name="T4" fmla="*/ 4 w 21"/>
                  <a:gd name="T5" fmla="*/ 13 h 39"/>
                  <a:gd name="T6" fmla="*/ 9 w 21"/>
                  <a:gd name="T7" fmla="*/ 19 h 39"/>
                  <a:gd name="T8" fmla="*/ 17 w 21"/>
                  <a:gd name="T9" fmla="*/ 38 h 39"/>
                  <a:gd name="T10" fmla="*/ 21 w 21"/>
                  <a:gd name="T11" fmla="*/ 32 h 39"/>
                  <a:gd name="T12" fmla="*/ 19 w 21"/>
                  <a:gd name="T13" fmla="*/ 21 h 39"/>
                  <a:gd name="T14" fmla="*/ 16 w 21"/>
                  <a:gd name="T15" fmla="*/ 14 h 39"/>
                  <a:gd name="T16" fmla="*/ 11 w 21"/>
                  <a:gd name="T17" fmla="*/ 3 h 39"/>
                  <a:gd name="T18" fmla="*/ 4 w 21"/>
                  <a:gd name="T1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39">
                    <a:moveTo>
                      <a:pt x="4" y="1"/>
                    </a:moveTo>
                    <a:cubicBezTo>
                      <a:pt x="2" y="2"/>
                      <a:pt x="0" y="2"/>
                      <a:pt x="0" y="5"/>
                    </a:cubicBezTo>
                    <a:cubicBezTo>
                      <a:pt x="0" y="8"/>
                      <a:pt x="3" y="11"/>
                      <a:pt x="4" y="13"/>
                    </a:cubicBezTo>
                    <a:cubicBezTo>
                      <a:pt x="6" y="15"/>
                      <a:pt x="8" y="17"/>
                      <a:pt x="9" y="19"/>
                    </a:cubicBezTo>
                    <a:cubicBezTo>
                      <a:pt x="9" y="22"/>
                      <a:pt x="15" y="37"/>
                      <a:pt x="17" y="38"/>
                    </a:cubicBezTo>
                    <a:cubicBezTo>
                      <a:pt x="19" y="39"/>
                      <a:pt x="21" y="36"/>
                      <a:pt x="21" y="32"/>
                    </a:cubicBezTo>
                    <a:cubicBezTo>
                      <a:pt x="21" y="28"/>
                      <a:pt x="20" y="23"/>
                      <a:pt x="19" y="21"/>
                    </a:cubicBezTo>
                    <a:cubicBezTo>
                      <a:pt x="17" y="20"/>
                      <a:pt x="16" y="17"/>
                      <a:pt x="16" y="14"/>
                    </a:cubicBezTo>
                    <a:cubicBezTo>
                      <a:pt x="16" y="10"/>
                      <a:pt x="13" y="6"/>
                      <a:pt x="11" y="3"/>
                    </a:cubicBezTo>
                    <a:cubicBezTo>
                      <a:pt x="8" y="0"/>
                      <a:pt x="5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ïṩḻiďé"/>
              <p:cNvSpPr/>
              <p:nvPr/>
            </p:nvSpPr>
            <p:spPr bwMode="auto">
              <a:xfrm>
                <a:off x="2644776" y="2263775"/>
                <a:ext cx="155575" cy="300038"/>
              </a:xfrm>
              <a:custGeom>
                <a:avLst/>
                <a:gdLst>
                  <a:gd name="T0" fmla="*/ 7 w 47"/>
                  <a:gd name="T1" fmla="*/ 0 h 91"/>
                  <a:gd name="T2" fmla="*/ 1 w 47"/>
                  <a:gd name="T3" fmla="*/ 3 h 91"/>
                  <a:gd name="T4" fmla="*/ 4 w 47"/>
                  <a:gd name="T5" fmla="*/ 10 h 91"/>
                  <a:gd name="T6" fmla="*/ 8 w 47"/>
                  <a:gd name="T7" fmla="*/ 18 h 91"/>
                  <a:gd name="T8" fmla="*/ 20 w 47"/>
                  <a:gd name="T9" fmla="*/ 45 h 91"/>
                  <a:gd name="T10" fmla="*/ 29 w 47"/>
                  <a:gd name="T11" fmla="*/ 67 h 91"/>
                  <a:gd name="T12" fmla="*/ 41 w 47"/>
                  <a:gd name="T13" fmla="*/ 89 h 91"/>
                  <a:gd name="T14" fmla="*/ 44 w 47"/>
                  <a:gd name="T15" fmla="*/ 81 h 91"/>
                  <a:gd name="T16" fmla="*/ 38 w 47"/>
                  <a:gd name="T17" fmla="*/ 73 h 91"/>
                  <a:gd name="T18" fmla="*/ 20 w 47"/>
                  <a:gd name="T19" fmla="*/ 32 h 91"/>
                  <a:gd name="T20" fmla="*/ 16 w 47"/>
                  <a:gd name="T21" fmla="*/ 16 h 91"/>
                  <a:gd name="T22" fmla="*/ 16 w 47"/>
                  <a:gd name="T23" fmla="*/ 5 h 91"/>
                  <a:gd name="T24" fmla="*/ 7 w 47"/>
                  <a:gd name="T25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91">
                    <a:moveTo>
                      <a:pt x="7" y="0"/>
                    </a:moveTo>
                    <a:cubicBezTo>
                      <a:pt x="5" y="0"/>
                      <a:pt x="2" y="1"/>
                      <a:pt x="1" y="3"/>
                    </a:cubicBezTo>
                    <a:cubicBezTo>
                      <a:pt x="0" y="5"/>
                      <a:pt x="1" y="8"/>
                      <a:pt x="4" y="10"/>
                    </a:cubicBezTo>
                    <a:cubicBezTo>
                      <a:pt x="6" y="13"/>
                      <a:pt x="8" y="16"/>
                      <a:pt x="8" y="18"/>
                    </a:cubicBezTo>
                    <a:cubicBezTo>
                      <a:pt x="9" y="20"/>
                      <a:pt x="18" y="40"/>
                      <a:pt x="20" y="45"/>
                    </a:cubicBezTo>
                    <a:cubicBezTo>
                      <a:pt x="22" y="50"/>
                      <a:pt x="26" y="61"/>
                      <a:pt x="29" y="67"/>
                    </a:cubicBezTo>
                    <a:cubicBezTo>
                      <a:pt x="32" y="74"/>
                      <a:pt x="37" y="86"/>
                      <a:pt x="41" y="89"/>
                    </a:cubicBezTo>
                    <a:cubicBezTo>
                      <a:pt x="45" y="91"/>
                      <a:pt x="47" y="84"/>
                      <a:pt x="44" y="81"/>
                    </a:cubicBezTo>
                    <a:cubicBezTo>
                      <a:pt x="42" y="78"/>
                      <a:pt x="42" y="79"/>
                      <a:pt x="38" y="73"/>
                    </a:cubicBezTo>
                    <a:cubicBezTo>
                      <a:pt x="35" y="67"/>
                      <a:pt x="21" y="34"/>
                      <a:pt x="20" y="32"/>
                    </a:cubicBezTo>
                    <a:cubicBezTo>
                      <a:pt x="19" y="29"/>
                      <a:pt x="16" y="19"/>
                      <a:pt x="16" y="16"/>
                    </a:cubicBezTo>
                    <a:cubicBezTo>
                      <a:pt x="16" y="12"/>
                      <a:pt x="18" y="8"/>
                      <a:pt x="16" y="5"/>
                    </a:cubicBezTo>
                    <a:cubicBezTo>
                      <a:pt x="15" y="2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ïṣ1ïḓè"/>
              <p:cNvSpPr/>
              <p:nvPr/>
            </p:nvSpPr>
            <p:spPr bwMode="auto">
              <a:xfrm>
                <a:off x="3508376" y="2495550"/>
                <a:ext cx="69850" cy="111125"/>
              </a:xfrm>
              <a:custGeom>
                <a:avLst/>
                <a:gdLst>
                  <a:gd name="T0" fmla="*/ 0 w 21"/>
                  <a:gd name="T1" fmla="*/ 11 h 34"/>
                  <a:gd name="T2" fmla="*/ 12 w 21"/>
                  <a:gd name="T3" fmla="*/ 33 h 34"/>
                  <a:gd name="T4" fmla="*/ 19 w 21"/>
                  <a:gd name="T5" fmla="*/ 21 h 34"/>
                  <a:gd name="T6" fmla="*/ 6 w 21"/>
                  <a:gd name="T7" fmla="*/ 5 h 34"/>
                  <a:gd name="T8" fmla="*/ 0 w 21"/>
                  <a:gd name="T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4">
                    <a:moveTo>
                      <a:pt x="0" y="11"/>
                    </a:moveTo>
                    <a:cubicBezTo>
                      <a:pt x="1" y="16"/>
                      <a:pt x="3" y="32"/>
                      <a:pt x="12" y="33"/>
                    </a:cubicBezTo>
                    <a:cubicBezTo>
                      <a:pt x="20" y="34"/>
                      <a:pt x="21" y="24"/>
                      <a:pt x="19" y="21"/>
                    </a:cubicBezTo>
                    <a:cubicBezTo>
                      <a:pt x="17" y="17"/>
                      <a:pt x="6" y="5"/>
                      <a:pt x="6" y="5"/>
                    </a:cubicBezTo>
                    <a:cubicBezTo>
                      <a:pt x="1" y="0"/>
                      <a:pt x="0" y="7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îsḻíḓê"/>
              <p:cNvSpPr/>
              <p:nvPr/>
            </p:nvSpPr>
            <p:spPr bwMode="auto">
              <a:xfrm>
                <a:off x="3967163" y="2887663"/>
                <a:ext cx="274638" cy="192088"/>
              </a:xfrm>
              <a:custGeom>
                <a:avLst/>
                <a:gdLst>
                  <a:gd name="T0" fmla="*/ 50 w 83"/>
                  <a:gd name="T1" fmla="*/ 1 h 58"/>
                  <a:gd name="T2" fmla="*/ 47 w 83"/>
                  <a:gd name="T3" fmla="*/ 4 h 58"/>
                  <a:gd name="T4" fmla="*/ 44 w 83"/>
                  <a:gd name="T5" fmla="*/ 8 h 58"/>
                  <a:gd name="T6" fmla="*/ 35 w 83"/>
                  <a:gd name="T7" fmla="*/ 10 h 58"/>
                  <a:gd name="T8" fmla="*/ 29 w 83"/>
                  <a:gd name="T9" fmla="*/ 12 h 58"/>
                  <a:gd name="T10" fmla="*/ 25 w 83"/>
                  <a:gd name="T11" fmla="*/ 16 h 58"/>
                  <a:gd name="T12" fmla="*/ 27 w 83"/>
                  <a:gd name="T13" fmla="*/ 18 h 58"/>
                  <a:gd name="T14" fmla="*/ 29 w 83"/>
                  <a:gd name="T15" fmla="*/ 20 h 58"/>
                  <a:gd name="T16" fmla="*/ 28 w 83"/>
                  <a:gd name="T17" fmla="*/ 23 h 58"/>
                  <a:gd name="T18" fmla="*/ 25 w 83"/>
                  <a:gd name="T19" fmla="*/ 21 h 58"/>
                  <a:gd name="T20" fmla="*/ 12 w 83"/>
                  <a:gd name="T21" fmla="*/ 8 h 58"/>
                  <a:gd name="T22" fmla="*/ 8 w 83"/>
                  <a:gd name="T23" fmla="*/ 3 h 58"/>
                  <a:gd name="T24" fmla="*/ 5 w 83"/>
                  <a:gd name="T25" fmla="*/ 0 h 58"/>
                  <a:gd name="T26" fmla="*/ 0 w 83"/>
                  <a:gd name="T27" fmla="*/ 3 h 58"/>
                  <a:gd name="T28" fmla="*/ 2 w 83"/>
                  <a:gd name="T29" fmla="*/ 10 h 58"/>
                  <a:gd name="T30" fmla="*/ 13 w 83"/>
                  <a:gd name="T31" fmla="*/ 17 h 58"/>
                  <a:gd name="T32" fmla="*/ 25 w 83"/>
                  <a:gd name="T33" fmla="*/ 27 h 58"/>
                  <a:gd name="T34" fmla="*/ 37 w 83"/>
                  <a:gd name="T35" fmla="*/ 42 h 58"/>
                  <a:gd name="T36" fmla="*/ 35 w 83"/>
                  <a:gd name="T37" fmla="*/ 47 h 58"/>
                  <a:gd name="T38" fmla="*/ 30 w 83"/>
                  <a:gd name="T39" fmla="*/ 44 h 58"/>
                  <a:gd name="T40" fmla="*/ 28 w 83"/>
                  <a:gd name="T41" fmla="*/ 44 h 58"/>
                  <a:gd name="T42" fmla="*/ 31 w 83"/>
                  <a:gd name="T43" fmla="*/ 49 h 58"/>
                  <a:gd name="T44" fmla="*/ 36 w 83"/>
                  <a:gd name="T45" fmla="*/ 58 h 58"/>
                  <a:gd name="T46" fmla="*/ 43 w 83"/>
                  <a:gd name="T47" fmla="*/ 48 h 58"/>
                  <a:gd name="T48" fmla="*/ 38 w 83"/>
                  <a:gd name="T49" fmla="*/ 37 h 58"/>
                  <a:gd name="T50" fmla="*/ 40 w 83"/>
                  <a:gd name="T51" fmla="*/ 35 h 58"/>
                  <a:gd name="T52" fmla="*/ 49 w 83"/>
                  <a:gd name="T53" fmla="*/ 38 h 58"/>
                  <a:gd name="T54" fmla="*/ 55 w 83"/>
                  <a:gd name="T55" fmla="*/ 38 h 58"/>
                  <a:gd name="T56" fmla="*/ 59 w 83"/>
                  <a:gd name="T57" fmla="*/ 32 h 58"/>
                  <a:gd name="T58" fmla="*/ 64 w 83"/>
                  <a:gd name="T59" fmla="*/ 33 h 58"/>
                  <a:gd name="T60" fmla="*/ 71 w 83"/>
                  <a:gd name="T61" fmla="*/ 36 h 58"/>
                  <a:gd name="T62" fmla="*/ 72 w 83"/>
                  <a:gd name="T63" fmla="*/ 30 h 58"/>
                  <a:gd name="T64" fmla="*/ 76 w 83"/>
                  <a:gd name="T65" fmla="*/ 29 h 58"/>
                  <a:gd name="T66" fmla="*/ 79 w 83"/>
                  <a:gd name="T67" fmla="*/ 31 h 58"/>
                  <a:gd name="T68" fmla="*/ 82 w 83"/>
                  <a:gd name="T69" fmla="*/ 27 h 58"/>
                  <a:gd name="T70" fmla="*/ 81 w 83"/>
                  <a:gd name="T71" fmla="*/ 22 h 58"/>
                  <a:gd name="T72" fmla="*/ 75 w 83"/>
                  <a:gd name="T73" fmla="*/ 24 h 58"/>
                  <a:gd name="T74" fmla="*/ 71 w 83"/>
                  <a:gd name="T75" fmla="*/ 26 h 58"/>
                  <a:gd name="T76" fmla="*/ 69 w 83"/>
                  <a:gd name="T77" fmla="*/ 27 h 58"/>
                  <a:gd name="T78" fmla="*/ 65 w 83"/>
                  <a:gd name="T79" fmla="*/ 26 h 58"/>
                  <a:gd name="T80" fmla="*/ 61 w 83"/>
                  <a:gd name="T81" fmla="*/ 23 h 58"/>
                  <a:gd name="T82" fmla="*/ 56 w 83"/>
                  <a:gd name="T83" fmla="*/ 25 h 58"/>
                  <a:gd name="T84" fmla="*/ 54 w 83"/>
                  <a:gd name="T85" fmla="*/ 28 h 58"/>
                  <a:gd name="T86" fmla="*/ 42 w 83"/>
                  <a:gd name="T87" fmla="*/ 28 h 58"/>
                  <a:gd name="T88" fmla="*/ 41 w 83"/>
                  <a:gd name="T89" fmla="*/ 31 h 58"/>
                  <a:gd name="T90" fmla="*/ 36 w 83"/>
                  <a:gd name="T91" fmla="*/ 32 h 58"/>
                  <a:gd name="T92" fmla="*/ 32 w 83"/>
                  <a:gd name="T93" fmla="*/ 28 h 58"/>
                  <a:gd name="T94" fmla="*/ 34 w 83"/>
                  <a:gd name="T95" fmla="*/ 25 h 58"/>
                  <a:gd name="T96" fmla="*/ 43 w 83"/>
                  <a:gd name="T97" fmla="*/ 24 h 58"/>
                  <a:gd name="T98" fmla="*/ 46 w 83"/>
                  <a:gd name="T99" fmla="*/ 23 h 58"/>
                  <a:gd name="T100" fmla="*/ 47 w 83"/>
                  <a:gd name="T101" fmla="*/ 20 h 58"/>
                  <a:gd name="T102" fmla="*/ 47 w 83"/>
                  <a:gd name="T103" fmla="*/ 18 h 58"/>
                  <a:gd name="T104" fmla="*/ 63 w 83"/>
                  <a:gd name="T105" fmla="*/ 17 h 58"/>
                  <a:gd name="T106" fmla="*/ 68 w 83"/>
                  <a:gd name="T107" fmla="*/ 13 h 58"/>
                  <a:gd name="T108" fmla="*/ 63 w 83"/>
                  <a:gd name="T109" fmla="*/ 8 h 58"/>
                  <a:gd name="T110" fmla="*/ 58 w 83"/>
                  <a:gd name="T111" fmla="*/ 13 h 58"/>
                  <a:gd name="T112" fmla="*/ 49 w 83"/>
                  <a:gd name="T113" fmla="*/ 16 h 58"/>
                  <a:gd name="T114" fmla="*/ 42 w 83"/>
                  <a:gd name="T115" fmla="*/ 17 h 58"/>
                  <a:gd name="T116" fmla="*/ 40 w 83"/>
                  <a:gd name="T117" fmla="*/ 13 h 58"/>
                  <a:gd name="T118" fmla="*/ 51 w 83"/>
                  <a:gd name="T119" fmla="*/ 10 h 58"/>
                  <a:gd name="T120" fmla="*/ 54 w 83"/>
                  <a:gd name="T121" fmla="*/ 2 h 58"/>
                  <a:gd name="T122" fmla="*/ 50 w 83"/>
                  <a:gd name="T123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3" h="58">
                    <a:moveTo>
                      <a:pt x="50" y="1"/>
                    </a:moveTo>
                    <a:cubicBezTo>
                      <a:pt x="50" y="1"/>
                      <a:pt x="48" y="3"/>
                      <a:pt x="47" y="4"/>
                    </a:cubicBezTo>
                    <a:cubicBezTo>
                      <a:pt x="47" y="5"/>
                      <a:pt x="45" y="8"/>
                      <a:pt x="44" y="8"/>
                    </a:cubicBezTo>
                    <a:cubicBezTo>
                      <a:pt x="43" y="8"/>
                      <a:pt x="37" y="10"/>
                      <a:pt x="35" y="10"/>
                    </a:cubicBezTo>
                    <a:cubicBezTo>
                      <a:pt x="34" y="10"/>
                      <a:pt x="29" y="11"/>
                      <a:pt x="29" y="12"/>
                    </a:cubicBezTo>
                    <a:cubicBezTo>
                      <a:pt x="28" y="14"/>
                      <a:pt x="25" y="16"/>
                      <a:pt x="25" y="16"/>
                    </a:cubicBezTo>
                    <a:cubicBezTo>
                      <a:pt x="25" y="16"/>
                      <a:pt x="25" y="18"/>
                      <a:pt x="27" y="18"/>
                    </a:cubicBezTo>
                    <a:cubicBezTo>
                      <a:pt x="29" y="18"/>
                      <a:pt x="29" y="20"/>
                      <a:pt x="29" y="20"/>
                    </a:cubicBezTo>
                    <a:cubicBezTo>
                      <a:pt x="29" y="20"/>
                      <a:pt x="29" y="24"/>
                      <a:pt x="28" y="23"/>
                    </a:cubicBezTo>
                    <a:cubicBezTo>
                      <a:pt x="27" y="22"/>
                      <a:pt x="27" y="23"/>
                      <a:pt x="25" y="21"/>
                    </a:cubicBezTo>
                    <a:cubicBezTo>
                      <a:pt x="24" y="20"/>
                      <a:pt x="12" y="8"/>
                      <a:pt x="12" y="8"/>
                    </a:cubicBezTo>
                    <a:cubicBezTo>
                      <a:pt x="12" y="8"/>
                      <a:pt x="9" y="4"/>
                      <a:pt x="8" y="3"/>
                    </a:cubicBezTo>
                    <a:cubicBezTo>
                      <a:pt x="8" y="2"/>
                      <a:pt x="7" y="0"/>
                      <a:pt x="5" y="0"/>
                    </a:cubicBezTo>
                    <a:cubicBezTo>
                      <a:pt x="3" y="0"/>
                      <a:pt x="1" y="1"/>
                      <a:pt x="0" y="3"/>
                    </a:cubicBezTo>
                    <a:cubicBezTo>
                      <a:pt x="0" y="4"/>
                      <a:pt x="0" y="7"/>
                      <a:pt x="2" y="10"/>
                    </a:cubicBezTo>
                    <a:cubicBezTo>
                      <a:pt x="5" y="13"/>
                      <a:pt x="10" y="15"/>
                      <a:pt x="13" y="17"/>
                    </a:cubicBezTo>
                    <a:cubicBezTo>
                      <a:pt x="18" y="20"/>
                      <a:pt x="22" y="24"/>
                      <a:pt x="25" y="27"/>
                    </a:cubicBezTo>
                    <a:cubicBezTo>
                      <a:pt x="28" y="31"/>
                      <a:pt x="35" y="38"/>
                      <a:pt x="37" y="42"/>
                    </a:cubicBezTo>
                    <a:cubicBezTo>
                      <a:pt x="38" y="46"/>
                      <a:pt x="37" y="47"/>
                      <a:pt x="35" y="47"/>
                    </a:cubicBezTo>
                    <a:cubicBezTo>
                      <a:pt x="34" y="47"/>
                      <a:pt x="31" y="45"/>
                      <a:pt x="30" y="44"/>
                    </a:cubicBezTo>
                    <a:cubicBezTo>
                      <a:pt x="29" y="43"/>
                      <a:pt x="28" y="44"/>
                      <a:pt x="28" y="44"/>
                    </a:cubicBezTo>
                    <a:cubicBezTo>
                      <a:pt x="28" y="44"/>
                      <a:pt x="28" y="45"/>
                      <a:pt x="31" y="49"/>
                    </a:cubicBezTo>
                    <a:cubicBezTo>
                      <a:pt x="33" y="52"/>
                      <a:pt x="34" y="57"/>
                      <a:pt x="36" y="58"/>
                    </a:cubicBezTo>
                    <a:cubicBezTo>
                      <a:pt x="37" y="58"/>
                      <a:pt x="45" y="53"/>
                      <a:pt x="43" y="48"/>
                    </a:cubicBezTo>
                    <a:cubicBezTo>
                      <a:pt x="42" y="43"/>
                      <a:pt x="39" y="38"/>
                      <a:pt x="38" y="37"/>
                    </a:cubicBezTo>
                    <a:cubicBezTo>
                      <a:pt x="37" y="36"/>
                      <a:pt x="38" y="34"/>
                      <a:pt x="40" y="35"/>
                    </a:cubicBezTo>
                    <a:cubicBezTo>
                      <a:pt x="42" y="36"/>
                      <a:pt x="45" y="38"/>
                      <a:pt x="49" y="38"/>
                    </a:cubicBezTo>
                    <a:cubicBezTo>
                      <a:pt x="53" y="38"/>
                      <a:pt x="54" y="39"/>
                      <a:pt x="55" y="38"/>
                    </a:cubicBezTo>
                    <a:cubicBezTo>
                      <a:pt x="57" y="36"/>
                      <a:pt x="59" y="33"/>
                      <a:pt x="59" y="32"/>
                    </a:cubicBezTo>
                    <a:cubicBezTo>
                      <a:pt x="60" y="31"/>
                      <a:pt x="62" y="31"/>
                      <a:pt x="64" y="33"/>
                    </a:cubicBezTo>
                    <a:cubicBezTo>
                      <a:pt x="66" y="36"/>
                      <a:pt x="69" y="38"/>
                      <a:pt x="71" y="36"/>
                    </a:cubicBezTo>
                    <a:cubicBezTo>
                      <a:pt x="72" y="33"/>
                      <a:pt x="70" y="30"/>
                      <a:pt x="72" y="30"/>
                    </a:cubicBezTo>
                    <a:cubicBezTo>
                      <a:pt x="74" y="29"/>
                      <a:pt x="75" y="27"/>
                      <a:pt x="76" y="29"/>
                    </a:cubicBezTo>
                    <a:cubicBezTo>
                      <a:pt x="77" y="30"/>
                      <a:pt x="78" y="32"/>
                      <a:pt x="79" y="31"/>
                    </a:cubicBezTo>
                    <a:cubicBezTo>
                      <a:pt x="79" y="30"/>
                      <a:pt x="81" y="29"/>
                      <a:pt x="82" y="27"/>
                    </a:cubicBezTo>
                    <a:cubicBezTo>
                      <a:pt x="83" y="25"/>
                      <a:pt x="82" y="22"/>
                      <a:pt x="81" y="22"/>
                    </a:cubicBezTo>
                    <a:cubicBezTo>
                      <a:pt x="79" y="23"/>
                      <a:pt x="76" y="23"/>
                      <a:pt x="75" y="24"/>
                    </a:cubicBezTo>
                    <a:cubicBezTo>
                      <a:pt x="74" y="24"/>
                      <a:pt x="72" y="24"/>
                      <a:pt x="71" y="26"/>
                    </a:cubicBezTo>
                    <a:cubicBezTo>
                      <a:pt x="70" y="27"/>
                      <a:pt x="70" y="27"/>
                      <a:pt x="69" y="27"/>
                    </a:cubicBezTo>
                    <a:cubicBezTo>
                      <a:pt x="68" y="27"/>
                      <a:pt x="66" y="28"/>
                      <a:pt x="65" y="26"/>
                    </a:cubicBezTo>
                    <a:cubicBezTo>
                      <a:pt x="63" y="25"/>
                      <a:pt x="63" y="23"/>
                      <a:pt x="61" y="23"/>
                    </a:cubicBezTo>
                    <a:cubicBezTo>
                      <a:pt x="60" y="23"/>
                      <a:pt x="56" y="24"/>
                      <a:pt x="56" y="25"/>
                    </a:cubicBezTo>
                    <a:cubicBezTo>
                      <a:pt x="55" y="26"/>
                      <a:pt x="57" y="28"/>
                      <a:pt x="54" y="28"/>
                    </a:cubicBezTo>
                    <a:cubicBezTo>
                      <a:pt x="51" y="28"/>
                      <a:pt x="43" y="27"/>
                      <a:pt x="42" y="28"/>
                    </a:cubicBezTo>
                    <a:cubicBezTo>
                      <a:pt x="41" y="28"/>
                      <a:pt x="42" y="30"/>
                      <a:pt x="41" y="31"/>
                    </a:cubicBezTo>
                    <a:cubicBezTo>
                      <a:pt x="39" y="31"/>
                      <a:pt x="37" y="33"/>
                      <a:pt x="36" y="32"/>
                    </a:cubicBezTo>
                    <a:cubicBezTo>
                      <a:pt x="35" y="31"/>
                      <a:pt x="32" y="28"/>
                      <a:pt x="32" y="28"/>
                    </a:cubicBezTo>
                    <a:cubicBezTo>
                      <a:pt x="32" y="28"/>
                      <a:pt x="30" y="25"/>
                      <a:pt x="34" y="25"/>
                    </a:cubicBezTo>
                    <a:cubicBezTo>
                      <a:pt x="37" y="25"/>
                      <a:pt x="42" y="24"/>
                      <a:pt x="43" y="24"/>
                    </a:cubicBezTo>
                    <a:cubicBezTo>
                      <a:pt x="44" y="24"/>
                      <a:pt x="46" y="24"/>
                      <a:pt x="46" y="23"/>
                    </a:cubicBezTo>
                    <a:cubicBezTo>
                      <a:pt x="45" y="21"/>
                      <a:pt x="48" y="22"/>
                      <a:pt x="47" y="20"/>
                    </a:cubicBezTo>
                    <a:cubicBezTo>
                      <a:pt x="46" y="19"/>
                      <a:pt x="45" y="18"/>
                      <a:pt x="47" y="18"/>
                    </a:cubicBezTo>
                    <a:cubicBezTo>
                      <a:pt x="50" y="17"/>
                      <a:pt x="58" y="18"/>
                      <a:pt x="63" y="17"/>
                    </a:cubicBezTo>
                    <a:cubicBezTo>
                      <a:pt x="67" y="16"/>
                      <a:pt x="67" y="14"/>
                      <a:pt x="68" y="13"/>
                    </a:cubicBezTo>
                    <a:cubicBezTo>
                      <a:pt x="68" y="11"/>
                      <a:pt x="65" y="8"/>
                      <a:pt x="63" y="8"/>
                    </a:cubicBezTo>
                    <a:cubicBezTo>
                      <a:pt x="62" y="9"/>
                      <a:pt x="60" y="12"/>
                      <a:pt x="58" y="13"/>
                    </a:cubicBezTo>
                    <a:cubicBezTo>
                      <a:pt x="56" y="13"/>
                      <a:pt x="49" y="15"/>
                      <a:pt x="49" y="16"/>
                    </a:cubicBezTo>
                    <a:cubicBezTo>
                      <a:pt x="48" y="16"/>
                      <a:pt x="43" y="17"/>
                      <a:pt x="42" y="17"/>
                    </a:cubicBezTo>
                    <a:cubicBezTo>
                      <a:pt x="41" y="17"/>
                      <a:pt x="36" y="13"/>
                      <a:pt x="40" y="13"/>
                    </a:cubicBezTo>
                    <a:cubicBezTo>
                      <a:pt x="44" y="12"/>
                      <a:pt x="49" y="11"/>
                      <a:pt x="51" y="10"/>
                    </a:cubicBezTo>
                    <a:cubicBezTo>
                      <a:pt x="53" y="8"/>
                      <a:pt x="55" y="3"/>
                      <a:pt x="54" y="2"/>
                    </a:cubicBezTo>
                    <a:cubicBezTo>
                      <a:pt x="54" y="1"/>
                      <a:pt x="51" y="0"/>
                      <a:pt x="5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ïşḷîďè"/>
              <p:cNvSpPr/>
              <p:nvPr/>
            </p:nvSpPr>
            <p:spPr bwMode="auto">
              <a:xfrm>
                <a:off x="3890963" y="2951163"/>
                <a:ext cx="161925" cy="125413"/>
              </a:xfrm>
              <a:custGeom>
                <a:avLst/>
                <a:gdLst>
                  <a:gd name="T0" fmla="*/ 36 w 49"/>
                  <a:gd name="T1" fmla="*/ 5 h 38"/>
                  <a:gd name="T2" fmla="*/ 33 w 49"/>
                  <a:gd name="T3" fmla="*/ 9 h 38"/>
                  <a:gd name="T4" fmla="*/ 37 w 49"/>
                  <a:gd name="T5" fmla="*/ 14 h 38"/>
                  <a:gd name="T6" fmla="*/ 30 w 49"/>
                  <a:gd name="T7" fmla="*/ 18 h 38"/>
                  <a:gd name="T8" fmla="*/ 22 w 49"/>
                  <a:gd name="T9" fmla="*/ 9 h 38"/>
                  <a:gd name="T10" fmla="*/ 16 w 49"/>
                  <a:gd name="T11" fmla="*/ 2 h 38"/>
                  <a:gd name="T12" fmla="*/ 13 w 49"/>
                  <a:gd name="T13" fmla="*/ 10 h 38"/>
                  <a:gd name="T14" fmla="*/ 20 w 49"/>
                  <a:gd name="T15" fmla="*/ 16 h 38"/>
                  <a:gd name="T16" fmla="*/ 25 w 49"/>
                  <a:gd name="T17" fmla="*/ 22 h 38"/>
                  <a:gd name="T18" fmla="*/ 21 w 49"/>
                  <a:gd name="T19" fmla="*/ 26 h 38"/>
                  <a:gd name="T20" fmla="*/ 10 w 49"/>
                  <a:gd name="T21" fmla="*/ 26 h 38"/>
                  <a:gd name="T22" fmla="*/ 8 w 49"/>
                  <a:gd name="T23" fmla="*/ 19 h 38"/>
                  <a:gd name="T24" fmla="*/ 6 w 49"/>
                  <a:gd name="T25" fmla="*/ 13 h 38"/>
                  <a:gd name="T26" fmla="*/ 3 w 49"/>
                  <a:gd name="T27" fmla="*/ 18 h 38"/>
                  <a:gd name="T28" fmla="*/ 2 w 49"/>
                  <a:gd name="T29" fmla="*/ 26 h 38"/>
                  <a:gd name="T30" fmla="*/ 14 w 49"/>
                  <a:gd name="T31" fmla="*/ 30 h 38"/>
                  <a:gd name="T32" fmla="*/ 23 w 49"/>
                  <a:gd name="T33" fmla="*/ 29 h 38"/>
                  <a:gd name="T34" fmla="*/ 28 w 49"/>
                  <a:gd name="T35" fmla="*/ 29 h 38"/>
                  <a:gd name="T36" fmla="*/ 32 w 49"/>
                  <a:gd name="T37" fmla="*/ 37 h 38"/>
                  <a:gd name="T38" fmla="*/ 38 w 49"/>
                  <a:gd name="T39" fmla="*/ 33 h 38"/>
                  <a:gd name="T40" fmla="*/ 34 w 49"/>
                  <a:gd name="T41" fmla="*/ 24 h 38"/>
                  <a:gd name="T42" fmla="*/ 35 w 49"/>
                  <a:gd name="T43" fmla="*/ 20 h 38"/>
                  <a:gd name="T44" fmla="*/ 42 w 49"/>
                  <a:gd name="T45" fmla="*/ 22 h 38"/>
                  <a:gd name="T46" fmla="*/ 48 w 49"/>
                  <a:gd name="T47" fmla="*/ 18 h 38"/>
                  <a:gd name="T48" fmla="*/ 41 w 49"/>
                  <a:gd name="T49" fmla="*/ 8 h 38"/>
                  <a:gd name="T50" fmla="*/ 36 w 49"/>
                  <a:gd name="T51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9" h="38">
                    <a:moveTo>
                      <a:pt x="36" y="5"/>
                    </a:moveTo>
                    <a:cubicBezTo>
                      <a:pt x="34" y="6"/>
                      <a:pt x="32" y="8"/>
                      <a:pt x="33" y="9"/>
                    </a:cubicBezTo>
                    <a:cubicBezTo>
                      <a:pt x="33" y="11"/>
                      <a:pt x="37" y="12"/>
                      <a:pt x="37" y="14"/>
                    </a:cubicBezTo>
                    <a:cubicBezTo>
                      <a:pt x="38" y="17"/>
                      <a:pt x="32" y="18"/>
                      <a:pt x="30" y="18"/>
                    </a:cubicBezTo>
                    <a:cubicBezTo>
                      <a:pt x="30" y="18"/>
                      <a:pt x="23" y="11"/>
                      <a:pt x="22" y="9"/>
                    </a:cubicBezTo>
                    <a:cubicBezTo>
                      <a:pt x="21" y="8"/>
                      <a:pt x="19" y="0"/>
                      <a:pt x="16" y="2"/>
                    </a:cubicBezTo>
                    <a:cubicBezTo>
                      <a:pt x="14" y="3"/>
                      <a:pt x="12" y="7"/>
                      <a:pt x="13" y="10"/>
                    </a:cubicBezTo>
                    <a:cubicBezTo>
                      <a:pt x="15" y="12"/>
                      <a:pt x="17" y="13"/>
                      <a:pt x="20" y="16"/>
                    </a:cubicBezTo>
                    <a:cubicBezTo>
                      <a:pt x="22" y="18"/>
                      <a:pt x="25" y="21"/>
                      <a:pt x="25" y="22"/>
                    </a:cubicBezTo>
                    <a:cubicBezTo>
                      <a:pt x="25" y="23"/>
                      <a:pt x="23" y="25"/>
                      <a:pt x="21" y="26"/>
                    </a:cubicBezTo>
                    <a:cubicBezTo>
                      <a:pt x="18" y="27"/>
                      <a:pt x="11" y="27"/>
                      <a:pt x="10" y="26"/>
                    </a:cubicBezTo>
                    <a:cubicBezTo>
                      <a:pt x="9" y="24"/>
                      <a:pt x="8" y="21"/>
                      <a:pt x="8" y="19"/>
                    </a:cubicBezTo>
                    <a:cubicBezTo>
                      <a:pt x="9" y="16"/>
                      <a:pt x="9" y="11"/>
                      <a:pt x="6" y="13"/>
                    </a:cubicBezTo>
                    <a:cubicBezTo>
                      <a:pt x="4" y="14"/>
                      <a:pt x="5" y="16"/>
                      <a:pt x="3" y="18"/>
                    </a:cubicBezTo>
                    <a:cubicBezTo>
                      <a:pt x="1" y="19"/>
                      <a:pt x="0" y="24"/>
                      <a:pt x="2" y="26"/>
                    </a:cubicBezTo>
                    <a:cubicBezTo>
                      <a:pt x="4" y="28"/>
                      <a:pt x="8" y="30"/>
                      <a:pt x="14" y="30"/>
                    </a:cubicBezTo>
                    <a:cubicBezTo>
                      <a:pt x="19" y="30"/>
                      <a:pt x="22" y="29"/>
                      <a:pt x="23" y="29"/>
                    </a:cubicBezTo>
                    <a:cubicBezTo>
                      <a:pt x="25" y="29"/>
                      <a:pt x="28" y="27"/>
                      <a:pt x="28" y="29"/>
                    </a:cubicBezTo>
                    <a:cubicBezTo>
                      <a:pt x="28" y="30"/>
                      <a:pt x="29" y="38"/>
                      <a:pt x="32" y="37"/>
                    </a:cubicBezTo>
                    <a:cubicBezTo>
                      <a:pt x="35" y="37"/>
                      <a:pt x="39" y="35"/>
                      <a:pt x="38" y="33"/>
                    </a:cubicBezTo>
                    <a:cubicBezTo>
                      <a:pt x="38" y="30"/>
                      <a:pt x="34" y="24"/>
                      <a:pt x="34" y="24"/>
                    </a:cubicBezTo>
                    <a:cubicBezTo>
                      <a:pt x="34" y="24"/>
                      <a:pt x="34" y="20"/>
                      <a:pt x="35" y="20"/>
                    </a:cubicBezTo>
                    <a:cubicBezTo>
                      <a:pt x="37" y="21"/>
                      <a:pt x="40" y="21"/>
                      <a:pt x="42" y="22"/>
                    </a:cubicBezTo>
                    <a:cubicBezTo>
                      <a:pt x="44" y="22"/>
                      <a:pt x="49" y="20"/>
                      <a:pt x="48" y="18"/>
                    </a:cubicBezTo>
                    <a:cubicBezTo>
                      <a:pt x="47" y="15"/>
                      <a:pt x="42" y="10"/>
                      <a:pt x="41" y="8"/>
                    </a:cubicBezTo>
                    <a:cubicBezTo>
                      <a:pt x="40" y="6"/>
                      <a:pt x="38" y="4"/>
                      <a:pt x="3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îṡlïḋe"/>
              <p:cNvSpPr/>
              <p:nvPr/>
            </p:nvSpPr>
            <p:spPr bwMode="auto">
              <a:xfrm>
                <a:off x="3373438" y="2324100"/>
                <a:ext cx="254000" cy="223838"/>
              </a:xfrm>
              <a:custGeom>
                <a:avLst/>
                <a:gdLst>
                  <a:gd name="T0" fmla="*/ 54 w 77"/>
                  <a:gd name="T1" fmla="*/ 14 h 68"/>
                  <a:gd name="T2" fmla="*/ 47 w 77"/>
                  <a:gd name="T3" fmla="*/ 25 h 68"/>
                  <a:gd name="T4" fmla="*/ 46 w 77"/>
                  <a:gd name="T5" fmla="*/ 25 h 68"/>
                  <a:gd name="T6" fmla="*/ 35 w 77"/>
                  <a:gd name="T7" fmla="*/ 23 h 68"/>
                  <a:gd name="T8" fmla="*/ 27 w 77"/>
                  <a:gd name="T9" fmla="*/ 19 h 68"/>
                  <a:gd name="T10" fmla="*/ 22 w 77"/>
                  <a:gd name="T11" fmla="*/ 22 h 68"/>
                  <a:gd name="T12" fmla="*/ 25 w 77"/>
                  <a:gd name="T13" fmla="*/ 32 h 68"/>
                  <a:gd name="T14" fmla="*/ 34 w 77"/>
                  <a:gd name="T15" fmla="*/ 35 h 68"/>
                  <a:gd name="T16" fmla="*/ 40 w 77"/>
                  <a:gd name="T17" fmla="*/ 34 h 68"/>
                  <a:gd name="T18" fmla="*/ 37 w 77"/>
                  <a:gd name="T19" fmla="*/ 38 h 68"/>
                  <a:gd name="T20" fmla="*/ 25 w 77"/>
                  <a:gd name="T21" fmla="*/ 50 h 68"/>
                  <a:gd name="T22" fmla="*/ 11 w 77"/>
                  <a:gd name="T23" fmla="*/ 57 h 68"/>
                  <a:gd name="T24" fmla="*/ 9 w 77"/>
                  <a:gd name="T25" fmla="*/ 55 h 68"/>
                  <a:gd name="T26" fmla="*/ 3 w 77"/>
                  <a:gd name="T27" fmla="*/ 56 h 68"/>
                  <a:gd name="T28" fmla="*/ 2 w 77"/>
                  <a:gd name="T29" fmla="*/ 64 h 68"/>
                  <a:gd name="T30" fmla="*/ 6 w 77"/>
                  <a:gd name="T31" fmla="*/ 67 h 68"/>
                  <a:gd name="T32" fmla="*/ 19 w 77"/>
                  <a:gd name="T33" fmla="*/ 59 h 68"/>
                  <a:gd name="T34" fmla="*/ 36 w 77"/>
                  <a:gd name="T35" fmla="*/ 49 h 68"/>
                  <a:gd name="T36" fmla="*/ 48 w 77"/>
                  <a:gd name="T37" fmla="*/ 33 h 68"/>
                  <a:gd name="T38" fmla="*/ 63 w 77"/>
                  <a:gd name="T39" fmla="*/ 33 h 68"/>
                  <a:gd name="T40" fmla="*/ 70 w 77"/>
                  <a:gd name="T41" fmla="*/ 34 h 68"/>
                  <a:gd name="T42" fmla="*/ 75 w 77"/>
                  <a:gd name="T43" fmla="*/ 30 h 68"/>
                  <a:gd name="T44" fmla="*/ 68 w 77"/>
                  <a:gd name="T45" fmla="*/ 25 h 68"/>
                  <a:gd name="T46" fmla="*/ 59 w 77"/>
                  <a:gd name="T47" fmla="*/ 26 h 68"/>
                  <a:gd name="T48" fmla="*/ 54 w 77"/>
                  <a:gd name="T49" fmla="*/ 25 h 68"/>
                  <a:gd name="T50" fmla="*/ 57 w 77"/>
                  <a:gd name="T51" fmla="*/ 20 h 68"/>
                  <a:gd name="T52" fmla="*/ 61 w 77"/>
                  <a:gd name="T53" fmla="*/ 16 h 68"/>
                  <a:gd name="T54" fmla="*/ 66 w 77"/>
                  <a:gd name="T55" fmla="*/ 11 h 68"/>
                  <a:gd name="T56" fmla="*/ 65 w 77"/>
                  <a:gd name="T57" fmla="*/ 2 h 68"/>
                  <a:gd name="T58" fmla="*/ 58 w 77"/>
                  <a:gd name="T59" fmla="*/ 4 h 68"/>
                  <a:gd name="T60" fmla="*/ 54 w 77"/>
                  <a:gd name="T61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68">
                    <a:moveTo>
                      <a:pt x="54" y="14"/>
                    </a:moveTo>
                    <a:cubicBezTo>
                      <a:pt x="54" y="14"/>
                      <a:pt x="50" y="19"/>
                      <a:pt x="47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4" y="25"/>
                      <a:pt x="37" y="25"/>
                      <a:pt x="35" y="23"/>
                    </a:cubicBezTo>
                    <a:cubicBezTo>
                      <a:pt x="32" y="22"/>
                      <a:pt x="28" y="19"/>
                      <a:pt x="27" y="19"/>
                    </a:cubicBezTo>
                    <a:cubicBezTo>
                      <a:pt x="25" y="18"/>
                      <a:pt x="23" y="19"/>
                      <a:pt x="22" y="22"/>
                    </a:cubicBezTo>
                    <a:cubicBezTo>
                      <a:pt x="21" y="25"/>
                      <a:pt x="21" y="28"/>
                      <a:pt x="25" y="32"/>
                    </a:cubicBezTo>
                    <a:cubicBezTo>
                      <a:pt x="29" y="37"/>
                      <a:pt x="30" y="36"/>
                      <a:pt x="34" y="35"/>
                    </a:cubicBezTo>
                    <a:cubicBezTo>
                      <a:pt x="36" y="35"/>
                      <a:pt x="38" y="34"/>
                      <a:pt x="40" y="34"/>
                    </a:cubicBezTo>
                    <a:cubicBezTo>
                      <a:pt x="38" y="36"/>
                      <a:pt x="37" y="38"/>
                      <a:pt x="37" y="38"/>
                    </a:cubicBezTo>
                    <a:cubicBezTo>
                      <a:pt x="35" y="40"/>
                      <a:pt x="29" y="47"/>
                      <a:pt x="25" y="50"/>
                    </a:cubicBezTo>
                    <a:cubicBezTo>
                      <a:pt x="21" y="52"/>
                      <a:pt x="11" y="57"/>
                      <a:pt x="11" y="57"/>
                    </a:cubicBezTo>
                    <a:cubicBezTo>
                      <a:pt x="12" y="58"/>
                      <a:pt x="9" y="58"/>
                      <a:pt x="9" y="55"/>
                    </a:cubicBezTo>
                    <a:cubicBezTo>
                      <a:pt x="8" y="52"/>
                      <a:pt x="6" y="54"/>
                      <a:pt x="3" y="56"/>
                    </a:cubicBezTo>
                    <a:cubicBezTo>
                      <a:pt x="0" y="58"/>
                      <a:pt x="2" y="62"/>
                      <a:pt x="2" y="64"/>
                    </a:cubicBezTo>
                    <a:cubicBezTo>
                      <a:pt x="1" y="66"/>
                      <a:pt x="1" y="68"/>
                      <a:pt x="6" y="67"/>
                    </a:cubicBezTo>
                    <a:cubicBezTo>
                      <a:pt x="10" y="66"/>
                      <a:pt x="14" y="62"/>
                      <a:pt x="19" y="59"/>
                    </a:cubicBezTo>
                    <a:cubicBezTo>
                      <a:pt x="24" y="57"/>
                      <a:pt x="32" y="53"/>
                      <a:pt x="36" y="49"/>
                    </a:cubicBezTo>
                    <a:cubicBezTo>
                      <a:pt x="39" y="46"/>
                      <a:pt x="45" y="38"/>
                      <a:pt x="48" y="33"/>
                    </a:cubicBezTo>
                    <a:cubicBezTo>
                      <a:pt x="53" y="33"/>
                      <a:pt x="61" y="33"/>
                      <a:pt x="63" y="33"/>
                    </a:cubicBezTo>
                    <a:cubicBezTo>
                      <a:pt x="65" y="33"/>
                      <a:pt x="67" y="35"/>
                      <a:pt x="70" y="34"/>
                    </a:cubicBezTo>
                    <a:cubicBezTo>
                      <a:pt x="73" y="34"/>
                      <a:pt x="77" y="33"/>
                      <a:pt x="75" y="30"/>
                    </a:cubicBezTo>
                    <a:cubicBezTo>
                      <a:pt x="73" y="27"/>
                      <a:pt x="71" y="24"/>
                      <a:pt x="68" y="25"/>
                    </a:cubicBezTo>
                    <a:cubicBezTo>
                      <a:pt x="65" y="26"/>
                      <a:pt x="61" y="26"/>
                      <a:pt x="59" y="26"/>
                    </a:cubicBezTo>
                    <a:cubicBezTo>
                      <a:pt x="59" y="26"/>
                      <a:pt x="56" y="26"/>
                      <a:pt x="54" y="25"/>
                    </a:cubicBezTo>
                    <a:cubicBezTo>
                      <a:pt x="55" y="23"/>
                      <a:pt x="57" y="21"/>
                      <a:pt x="57" y="20"/>
                    </a:cubicBezTo>
                    <a:cubicBezTo>
                      <a:pt x="59" y="18"/>
                      <a:pt x="60" y="17"/>
                      <a:pt x="61" y="16"/>
                    </a:cubicBezTo>
                    <a:cubicBezTo>
                      <a:pt x="62" y="16"/>
                      <a:pt x="65" y="14"/>
                      <a:pt x="66" y="11"/>
                    </a:cubicBezTo>
                    <a:cubicBezTo>
                      <a:pt x="67" y="9"/>
                      <a:pt x="66" y="3"/>
                      <a:pt x="65" y="2"/>
                    </a:cubicBezTo>
                    <a:cubicBezTo>
                      <a:pt x="63" y="0"/>
                      <a:pt x="59" y="1"/>
                      <a:pt x="58" y="4"/>
                    </a:cubicBezTo>
                    <a:cubicBezTo>
                      <a:pt x="56" y="7"/>
                      <a:pt x="55" y="14"/>
                      <a:pt x="5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í$ḻíde"/>
              <p:cNvSpPr/>
              <p:nvPr/>
            </p:nvSpPr>
            <p:spPr bwMode="auto">
              <a:xfrm>
                <a:off x="2625726" y="2725738"/>
                <a:ext cx="890588" cy="1277938"/>
              </a:xfrm>
              <a:custGeom>
                <a:avLst/>
                <a:gdLst>
                  <a:gd name="T0" fmla="*/ 135 w 270"/>
                  <a:gd name="T1" fmla="*/ 22 h 387"/>
                  <a:gd name="T2" fmla="*/ 131 w 270"/>
                  <a:gd name="T3" fmla="*/ 22 h 387"/>
                  <a:gd name="T4" fmla="*/ 117 w 270"/>
                  <a:gd name="T5" fmla="*/ 6 h 387"/>
                  <a:gd name="T6" fmla="*/ 99 w 270"/>
                  <a:gd name="T7" fmla="*/ 6 h 387"/>
                  <a:gd name="T8" fmla="*/ 85 w 270"/>
                  <a:gd name="T9" fmla="*/ 0 h 387"/>
                  <a:gd name="T10" fmla="*/ 100 w 270"/>
                  <a:gd name="T11" fmla="*/ 20 h 387"/>
                  <a:gd name="T12" fmla="*/ 113 w 270"/>
                  <a:gd name="T13" fmla="*/ 20 h 387"/>
                  <a:gd name="T14" fmla="*/ 126 w 270"/>
                  <a:gd name="T15" fmla="*/ 23 h 387"/>
                  <a:gd name="T16" fmla="*/ 88 w 270"/>
                  <a:gd name="T17" fmla="*/ 45 h 387"/>
                  <a:gd name="T18" fmla="*/ 82 w 270"/>
                  <a:gd name="T19" fmla="*/ 108 h 387"/>
                  <a:gd name="T20" fmla="*/ 60 w 270"/>
                  <a:gd name="T21" fmla="*/ 108 h 387"/>
                  <a:gd name="T22" fmla="*/ 35 w 270"/>
                  <a:gd name="T23" fmla="*/ 142 h 387"/>
                  <a:gd name="T24" fmla="*/ 25 w 270"/>
                  <a:gd name="T25" fmla="*/ 309 h 387"/>
                  <a:gd name="T26" fmla="*/ 0 w 270"/>
                  <a:gd name="T27" fmla="*/ 387 h 387"/>
                  <a:gd name="T28" fmla="*/ 30 w 270"/>
                  <a:gd name="T29" fmla="*/ 387 h 387"/>
                  <a:gd name="T30" fmla="*/ 45 w 270"/>
                  <a:gd name="T31" fmla="*/ 367 h 387"/>
                  <a:gd name="T32" fmla="*/ 37 w 270"/>
                  <a:gd name="T33" fmla="*/ 387 h 387"/>
                  <a:gd name="T34" fmla="*/ 63 w 270"/>
                  <a:gd name="T35" fmla="*/ 387 h 387"/>
                  <a:gd name="T36" fmla="*/ 70 w 270"/>
                  <a:gd name="T37" fmla="*/ 353 h 387"/>
                  <a:gd name="T38" fmla="*/ 78 w 270"/>
                  <a:gd name="T39" fmla="*/ 167 h 387"/>
                  <a:gd name="T40" fmla="*/ 90 w 270"/>
                  <a:gd name="T41" fmla="*/ 151 h 387"/>
                  <a:gd name="T42" fmla="*/ 130 w 270"/>
                  <a:gd name="T43" fmla="*/ 151 h 387"/>
                  <a:gd name="T44" fmla="*/ 130 w 270"/>
                  <a:gd name="T45" fmla="*/ 69 h 387"/>
                  <a:gd name="T46" fmla="*/ 113 w 270"/>
                  <a:gd name="T47" fmla="*/ 48 h 387"/>
                  <a:gd name="T48" fmla="*/ 135 w 270"/>
                  <a:gd name="T49" fmla="*/ 27 h 387"/>
                  <a:gd name="T50" fmla="*/ 156 w 270"/>
                  <a:gd name="T51" fmla="*/ 48 h 387"/>
                  <a:gd name="T52" fmla="*/ 139 w 270"/>
                  <a:gd name="T53" fmla="*/ 69 h 387"/>
                  <a:gd name="T54" fmla="*/ 139 w 270"/>
                  <a:gd name="T55" fmla="*/ 151 h 387"/>
                  <a:gd name="T56" fmla="*/ 180 w 270"/>
                  <a:gd name="T57" fmla="*/ 151 h 387"/>
                  <a:gd name="T58" fmla="*/ 191 w 270"/>
                  <a:gd name="T59" fmla="*/ 167 h 387"/>
                  <a:gd name="T60" fmla="*/ 200 w 270"/>
                  <a:gd name="T61" fmla="*/ 353 h 387"/>
                  <a:gd name="T62" fmla="*/ 207 w 270"/>
                  <a:gd name="T63" fmla="*/ 387 h 387"/>
                  <a:gd name="T64" fmla="*/ 233 w 270"/>
                  <a:gd name="T65" fmla="*/ 387 h 387"/>
                  <a:gd name="T66" fmla="*/ 224 w 270"/>
                  <a:gd name="T67" fmla="*/ 367 h 387"/>
                  <a:gd name="T68" fmla="*/ 239 w 270"/>
                  <a:gd name="T69" fmla="*/ 387 h 387"/>
                  <a:gd name="T70" fmla="*/ 270 w 270"/>
                  <a:gd name="T71" fmla="*/ 387 h 387"/>
                  <a:gd name="T72" fmla="*/ 244 w 270"/>
                  <a:gd name="T73" fmla="*/ 309 h 387"/>
                  <a:gd name="T74" fmla="*/ 235 w 270"/>
                  <a:gd name="T75" fmla="*/ 142 h 387"/>
                  <a:gd name="T76" fmla="*/ 209 w 270"/>
                  <a:gd name="T77" fmla="*/ 108 h 387"/>
                  <a:gd name="T78" fmla="*/ 188 w 270"/>
                  <a:gd name="T79" fmla="*/ 108 h 387"/>
                  <a:gd name="T80" fmla="*/ 182 w 270"/>
                  <a:gd name="T81" fmla="*/ 45 h 387"/>
                  <a:gd name="T82" fmla="*/ 144 w 270"/>
                  <a:gd name="T83" fmla="*/ 23 h 387"/>
                  <a:gd name="T84" fmla="*/ 157 w 270"/>
                  <a:gd name="T85" fmla="*/ 20 h 387"/>
                  <a:gd name="T86" fmla="*/ 170 w 270"/>
                  <a:gd name="T87" fmla="*/ 20 h 387"/>
                  <a:gd name="T88" fmla="*/ 184 w 270"/>
                  <a:gd name="T89" fmla="*/ 0 h 387"/>
                  <a:gd name="T90" fmla="*/ 170 w 270"/>
                  <a:gd name="T91" fmla="*/ 6 h 387"/>
                  <a:gd name="T92" fmla="*/ 153 w 270"/>
                  <a:gd name="T93" fmla="*/ 6 h 387"/>
                  <a:gd name="T94" fmla="*/ 139 w 270"/>
                  <a:gd name="T95" fmla="*/ 22 h 387"/>
                  <a:gd name="T96" fmla="*/ 135 w 270"/>
                  <a:gd name="T97" fmla="*/ 22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0" h="387">
                    <a:moveTo>
                      <a:pt x="135" y="22"/>
                    </a:moveTo>
                    <a:cubicBezTo>
                      <a:pt x="133" y="22"/>
                      <a:pt x="132" y="22"/>
                      <a:pt x="131" y="22"/>
                    </a:cubicBezTo>
                    <a:cubicBezTo>
                      <a:pt x="130" y="15"/>
                      <a:pt x="126" y="6"/>
                      <a:pt x="117" y="6"/>
                    </a:cubicBezTo>
                    <a:cubicBezTo>
                      <a:pt x="110" y="6"/>
                      <a:pt x="106" y="6"/>
                      <a:pt x="99" y="6"/>
                    </a:cubicBezTo>
                    <a:cubicBezTo>
                      <a:pt x="93" y="6"/>
                      <a:pt x="88" y="4"/>
                      <a:pt x="85" y="0"/>
                    </a:cubicBezTo>
                    <a:cubicBezTo>
                      <a:pt x="87" y="9"/>
                      <a:pt x="90" y="18"/>
                      <a:pt x="100" y="20"/>
                    </a:cubicBezTo>
                    <a:cubicBezTo>
                      <a:pt x="104" y="20"/>
                      <a:pt x="109" y="20"/>
                      <a:pt x="113" y="20"/>
                    </a:cubicBezTo>
                    <a:cubicBezTo>
                      <a:pt x="120" y="20"/>
                      <a:pt x="123" y="21"/>
                      <a:pt x="126" y="23"/>
                    </a:cubicBezTo>
                    <a:cubicBezTo>
                      <a:pt x="109" y="24"/>
                      <a:pt x="93" y="30"/>
                      <a:pt x="88" y="45"/>
                    </a:cubicBezTo>
                    <a:cubicBezTo>
                      <a:pt x="83" y="59"/>
                      <a:pt x="85" y="92"/>
                      <a:pt x="82" y="108"/>
                    </a:cubicBezTo>
                    <a:cubicBezTo>
                      <a:pt x="75" y="108"/>
                      <a:pt x="67" y="108"/>
                      <a:pt x="60" y="108"/>
                    </a:cubicBezTo>
                    <a:cubicBezTo>
                      <a:pt x="42" y="107"/>
                      <a:pt x="36" y="123"/>
                      <a:pt x="35" y="142"/>
                    </a:cubicBezTo>
                    <a:cubicBezTo>
                      <a:pt x="32" y="198"/>
                      <a:pt x="28" y="253"/>
                      <a:pt x="25" y="309"/>
                    </a:cubicBezTo>
                    <a:cubicBezTo>
                      <a:pt x="23" y="352"/>
                      <a:pt x="14" y="372"/>
                      <a:pt x="0" y="387"/>
                    </a:cubicBezTo>
                    <a:cubicBezTo>
                      <a:pt x="10" y="387"/>
                      <a:pt x="20" y="387"/>
                      <a:pt x="30" y="387"/>
                    </a:cubicBezTo>
                    <a:cubicBezTo>
                      <a:pt x="35" y="383"/>
                      <a:pt x="38" y="378"/>
                      <a:pt x="45" y="367"/>
                    </a:cubicBezTo>
                    <a:cubicBezTo>
                      <a:pt x="42" y="377"/>
                      <a:pt x="40" y="382"/>
                      <a:pt x="37" y="387"/>
                    </a:cubicBezTo>
                    <a:cubicBezTo>
                      <a:pt x="46" y="387"/>
                      <a:pt x="54" y="387"/>
                      <a:pt x="63" y="387"/>
                    </a:cubicBezTo>
                    <a:cubicBezTo>
                      <a:pt x="68" y="377"/>
                      <a:pt x="70" y="365"/>
                      <a:pt x="70" y="353"/>
                    </a:cubicBezTo>
                    <a:cubicBezTo>
                      <a:pt x="73" y="291"/>
                      <a:pt x="76" y="229"/>
                      <a:pt x="78" y="167"/>
                    </a:cubicBezTo>
                    <a:cubicBezTo>
                      <a:pt x="79" y="157"/>
                      <a:pt x="82" y="151"/>
                      <a:pt x="90" y="151"/>
                    </a:cubicBezTo>
                    <a:cubicBezTo>
                      <a:pt x="103" y="151"/>
                      <a:pt x="117" y="151"/>
                      <a:pt x="130" y="151"/>
                    </a:cubicBezTo>
                    <a:cubicBezTo>
                      <a:pt x="130" y="124"/>
                      <a:pt x="130" y="96"/>
                      <a:pt x="130" y="69"/>
                    </a:cubicBezTo>
                    <a:cubicBezTo>
                      <a:pt x="121" y="67"/>
                      <a:pt x="113" y="58"/>
                      <a:pt x="113" y="48"/>
                    </a:cubicBezTo>
                    <a:cubicBezTo>
                      <a:pt x="113" y="36"/>
                      <a:pt x="123" y="27"/>
                      <a:pt x="135" y="27"/>
                    </a:cubicBezTo>
                    <a:cubicBezTo>
                      <a:pt x="147" y="27"/>
                      <a:pt x="156" y="36"/>
                      <a:pt x="156" y="48"/>
                    </a:cubicBezTo>
                    <a:cubicBezTo>
                      <a:pt x="156" y="58"/>
                      <a:pt x="149" y="67"/>
                      <a:pt x="139" y="69"/>
                    </a:cubicBezTo>
                    <a:cubicBezTo>
                      <a:pt x="139" y="96"/>
                      <a:pt x="139" y="124"/>
                      <a:pt x="139" y="151"/>
                    </a:cubicBezTo>
                    <a:cubicBezTo>
                      <a:pt x="153" y="151"/>
                      <a:pt x="166" y="151"/>
                      <a:pt x="180" y="151"/>
                    </a:cubicBezTo>
                    <a:cubicBezTo>
                      <a:pt x="188" y="151"/>
                      <a:pt x="191" y="157"/>
                      <a:pt x="191" y="167"/>
                    </a:cubicBezTo>
                    <a:cubicBezTo>
                      <a:pt x="194" y="229"/>
                      <a:pt x="197" y="291"/>
                      <a:pt x="200" y="353"/>
                    </a:cubicBezTo>
                    <a:cubicBezTo>
                      <a:pt x="200" y="365"/>
                      <a:pt x="202" y="377"/>
                      <a:pt x="207" y="387"/>
                    </a:cubicBezTo>
                    <a:cubicBezTo>
                      <a:pt x="215" y="387"/>
                      <a:pt x="224" y="387"/>
                      <a:pt x="233" y="387"/>
                    </a:cubicBezTo>
                    <a:cubicBezTo>
                      <a:pt x="230" y="382"/>
                      <a:pt x="227" y="377"/>
                      <a:pt x="224" y="367"/>
                    </a:cubicBezTo>
                    <a:cubicBezTo>
                      <a:pt x="232" y="378"/>
                      <a:pt x="235" y="383"/>
                      <a:pt x="239" y="387"/>
                    </a:cubicBezTo>
                    <a:cubicBezTo>
                      <a:pt x="249" y="387"/>
                      <a:pt x="260" y="387"/>
                      <a:pt x="270" y="387"/>
                    </a:cubicBezTo>
                    <a:cubicBezTo>
                      <a:pt x="256" y="372"/>
                      <a:pt x="247" y="352"/>
                      <a:pt x="244" y="309"/>
                    </a:cubicBezTo>
                    <a:cubicBezTo>
                      <a:pt x="242" y="253"/>
                      <a:pt x="238" y="198"/>
                      <a:pt x="235" y="142"/>
                    </a:cubicBezTo>
                    <a:cubicBezTo>
                      <a:pt x="234" y="123"/>
                      <a:pt x="228" y="107"/>
                      <a:pt x="209" y="108"/>
                    </a:cubicBezTo>
                    <a:cubicBezTo>
                      <a:pt x="202" y="108"/>
                      <a:pt x="195" y="108"/>
                      <a:pt x="188" y="108"/>
                    </a:cubicBezTo>
                    <a:cubicBezTo>
                      <a:pt x="185" y="92"/>
                      <a:pt x="186" y="59"/>
                      <a:pt x="182" y="45"/>
                    </a:cubicBezTo>
                    <a:cubicBezTo>
                      <a:pt x="176" y="30"/>
                      <a:pt x="161" y="24"/>
                      <a:pt x="144" y="23"/>
                    </a:cubicBezTo>
                    <a:cubicBezTo>
                      <a:pt x="146" y="21"/>
                      <a:pt x="150" y="20"/>
                      <a:pt x="157" y="20"/>
                    </a:cubicBezTo>
                    <a:cubicBezTo>
                      <a:pt x="161" y="20"/>
                      <a:pt x="166" y="20"/>
                      <a:pt x="170" y="20"/>
                    </a:cubicBezTo>
                    <a:cubicBezTo>
                      <a:pt x="180" y="18"/>
                      <a:pt x="183" y="9"/>
                      <a:pt x="184" y="0"/>
                    </a:cubicBezTo>
                    <a:cubicBezTo>
                      <a:pt x="181" y="4"/>
                      <a:pt x="177" y="6"/>
                      <a:pt x="170" y="6"/>
                    </a:cubicBezTo>
                    <a:cubicBezTo>
                      <a:pt x="164" y="6"/>
                      <a:pt x="159" y="6"/>
                      <a:pt x="153" y="6"/>
                    </a:cubicBezTo>
                    <a:cubicBezTo>
                      <a:pt x="144" y="6"/>
                      <a:pt x="140" y="15"/>
                      <a:pt x="139" y="22"/>
                    </a:cubicBezTo>
                    <a:cubicBezTo>
                      <a:pt x="138" y="22"/>
                      <a:pt x="136" y="22"/>
                      <a:pt x="13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ïŝľîḑê"/>
              <p:cNvSpPr/>
              <p:nvPr/>
            </p:nvSpPr>
            <p:spPr bwMode="auto">
              <a:xfrm>
                <a:off x="1735138" y="2095500"/>
                <a:ext cx="2667000" cy="2670175"/>
              </a:xfrm>
              <a:custGeom>
                <a:avLst/>
                <a:gdLst>
                  <a:gd name="T0" fmla="*/ 404 w 809"/>
                  <a:gd name="T1" fmla="*/ 0 h 809"/>
                  <a:gd name="T2" fmla="*/ 809 w 809"/>
                  <a:gd name="T3" fmla="*/ 404 h 809"/>
                  <a:gd name="T4" fmla="*/ 404 w 809"/>
                  <a:gd name="T5" fmla="*/ 809 h 809"/>
                  <a:gd name="T6" fmla="*/ 0 w 809"/>
                  <a:gd name="T7" fmla="*/ 404 h 809"/>
                  <a:gd name="T8" fmla="*/ 404 w 809"/>
                  <a:gd name="T9" fmla="*/ 0 h 809"/>
                  <a:gd name="T10" fmla="*/ 404 w 809"/>
                  <a:gd name="T11" fmla="*/ 0 h 809"/>
                  <a:gd name="T12" fmla="*/ 404 w 809"/>
                  <a:gd name="T13" fmla="*/ 14 h 809"/>
                  <a:gd name="T14" fmla="*/ 14 w 809"/>
                  <a:gd name="T15" fmla="*/ 404 h 809"/>
                  <a:gd name="T16" fmla="*/ 404 w 809"/>
                  <a:gd name="T17" fmla="*/ 795 h 809"/>
                  <a:gd name="T18" fmla="*/ 795 w 809"/>
                  <a:gd name="T19" fmla="*/ 404 h 809"/>
                  <a:gd name="T20" fmla="*/ 404 w 809"/>
                  <a:gd name="T21" fmla="*/ 14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9" h="809">
                    <a:moveTo>
                      <a:pt x="404" y="0"/>
                    </a:moveTo>
                    <a:cubicBezTo>
                      <a:pt x="627" y="0"/>
                      <a:pt x="809" y="182"/>
                      <a:pt x="809" y="404"/>
                    </a:cubicBezTo>
                    <a:cubicBezTo>
                      <a:pt x="809" y="627"/>
                      <a:pt x="627" y="809"/>
                      <a:pt x="404" y="809"/>
                    </a:cubicBezTo>
                    <a:cubicBezTo>
                      <a:pt x="181" y="809"/>
                      <a:pt x="0" y="627"/>
                      <a:pt x="0" y="404"/>
                    </a:cubicBezTo>
                    <a:cubicBezTo>
                      <a:pt x="0" y="182"/>
                      <a:pt x="181" y="0"/>
                      <a:pt x="404" y="0"/>
                    </a:cubicBezTo>
                    <a:cubicBezTo>
                      <a:pt x="404" y="0"/>
                      <a:pt x="404" y="0"/>
                      <a:pt x="404" y="0"/>
                    </a:cubicBezTo>
                    <a:close/>
                    <a:moveTo>
                      <a:pt x="404" y="14"/>
                    </a:moveTo>
                    <a:cubicBezTo>
                      <a:pt x="189" y="14"/>
                      <a:pt x="14" y="189"/>
                      <a:pt x="14" y="404"/>
                    </a:cubicBezTo>
                    <a:cubicBezTo>
                      <a:pt x="14" y="619"/>
                      <a:pt x="189" y="795"/>
                      <a:pt x="404" y="795"/>
                    </a:cubicBezTo>
                    <a:cubicBezTo>
                      <a:pt x="619" y="795"/>
                      <a:pt x="795" y="619"/>
                      <a:pt x="795" y="404"/>
                    </a:cubicBezTo>
                    <a:cubicBezTo>
                      <a:pt x="795" y="189"/>
                      <a:pt x="619" y="14"/>
                      <a:pt x="40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išlíḑe"/>
              <p:cNvSpPr/>
              <p:nvPr/>
            </p:nvSpPr>
            <p:spPr bwMode="auto">
              <a:xfrm>
                <a:off x="1897063" y="3373438"/>
                <a:ext cx="2333625" cy="1227138"/>
              </a:xfrm>
              <a:custGeom>
                <a:avLst/>
                <a:gdLst>
                  <a:gd name="T0" fmla="*/ 21 w 708"/>
                  <a:gd name="T1" fmla="*/ 23 h 372"/>
                  <a:gd name="T2" fmla="*/ 53 w 708"/>
                  <a:gd name="T3" fmla="*/ 35 h 372"/>
                  <a:gd name="T4" fmla="*/ 51 w 708"/>
                  <a:gd name="T5" fmla="*/ 26 h 372"/>
                  <a:gd name="T6" fmla="*/ 18 w 708"/>
                  <a:gd name="T7" fmla="*/ 47 h 372"/>
                  <a:gd name="T8" fmla="*/ 18 w 708"/>
                  <a:gd name="T9" fmla="*/ 88 h 372"/>
                  <a:gd name="T10" fmla="*/ 48 w 708"/>
                  <a:gd name="T11" fmla="*/ 67 h 372"/>
                  <a:gd name="T12" fmla="*/ 18 w 708"/>
                  <a:gd name="T13" fmla="*/ 88 h 372"/>
                  <a:gd name="T14" fmla="*/ 62 w 708"/>
                  <a:gd name="T15" fmla="*/ 109 h 372"/>
                  <a:gd name="T16" fmla="*/ 64 w 708"/>
                  <a:gd name="T17" fmla="*/ 147 h 372"/>
                  <a:gd name="T18" fmla="*/ 42 w 708"/>
                  <a:gd name="T19" fmla="*/ 155 h 372"/>
                  <a:gd name="T20" fmla="*/ 57 w 708"/>
                  <a:gd name="T21" fmla="*/ 206 h 372"/>
                  <a:gd name="T22" fmla="*/ 116 w 708"/>
                  <a:gd name="T23" fmla="*/ 203 h 372"/>
                  <a:gd name="T24" fmla="*/ 93 w 708"/>
                  <a:gd name="T25" fmla="*/ 174 h 372"/>
                  <a:gd name="T26" fmla="*/ 46 w 708"/>
                  <a:gd name="T27" fmla="*/ 181 h 372"/>
                  <a:gd name="T28" fmla="*/ 129 w 708"/>
                  <a:gd name="T29" fmla="*/ 265 h 372"/>
                  <a:gd name="T30" fmla="*/ 149 w 708"/>
                  <a:gd name="T31" fmla="*/ 251 h 372"/>
                  <a:gd name="T32" fmla="*/ 121 w 708"/>
                  <a:gd name="T33" fmla="*/ 221 h 372"/>
                  <a:gd name="T34" fmla="*/ 111 w 708"/>
                  <a:gd name="T35" fmla="*/ 252 h 372"/>
                  <a:gd name="T36" fmla="*/ 164 w 708"/>
                  <a:gd name="T37" fmla="*/ 295 h 372"/>
                  <a:gd name="T38" fmla="*/ 175 w 708"/>
                  <a:gd name="T39" fmla="*/ 321 h 372"/>
                  <a:gd name="T40" fmla="*/ 132 w 708"/>
                  <a:gd name="T41" fmla="*/ 292 h 372"/>
                  <a:gd name="T42" fmla="*/ 146 w 708"/>
                  <a:gd name="T43" fmla="*/ 291 h 372"/>
                  <a:gd name="T44" fmla="*/ 211 w 708"/>
                  <a:gd name="T45" fmla="*/ 283 h 372"/>
                  <a:gd name="T46" fmla="*/ 260 w 708"/>
                  <a:gd name="T47" fmla="*/ 308 h 372"/>
                  <a:gd name="T48" fmla="*/ 205 w 708"/>
                  <a:gd name="T49" fmla="*/ 335 h 372"/>
                  <a:gd name="T50" fmla="*/ 342 w 708"/>
                  <a:gd name="T51" fmla="*/ 329 h 372"/>
                  <a:gd name="T52" fmla="*/ 344 w 708"/>
                  <a:gd name="T53" fmla="*/ 352 h 372"/>
                  <a:gd name="T54" fmla="*/ 303 w 708"/>
                  <a:gd name="T55" fmla="*/ 320 h 372"/>
                  <a:gd name="T56" fmla="*/ 320 w 708"/>
                  <a:gd name="T57" fmla="*/ 364 h 372"/>
                  <a:gd name="T58" fmla="*/ 360 w 708"/>
                  <a:gd name="T59" fmla="*/ 321 h 372"/>
                  <a:gd name="T60" fmla="*/ 416 w 708"/>
                  <a:gd name="T61" fmla="*/ 315 h 372"/>
                  <a:gd name="T62" fmla="*/ 384 w 708"/>
                  <a:gd name="T63" fmla="*/ 368 h 372"/>
                  <a:gd name="T64" fmla="*/ 464 w 708"/>
                  <a:gd name="T65" fmla="*/ 350 h 372"/>
                  <a:gd name="T66" fmla="*/ 433 w 708"/>
                  <a:gd name="T67" fmla="*/ 313 h 372"/>
                  <a:gd name="T68" fmla="*/ 508 w 708"/>
                  <a:gd name="T69" fmla="*/ 337 h 372"/>
                  <a:gd name="T70" fmla="*/ 500 w 708"/>
                  <a:gd name="T71" fmla="*/ 285 h 372"/>
                  <a:gd name="T72" fmla="*/ 483 w 708"/>
                  <a:gd name="T73" fmla="*/ 294 h 372"/>
                  <a:gd name="T74" fmla="*/ 508 w 708"/>
                  <a:gd name="T75" fmla="*/ 337 h 372"/>
                  <a:gd name="T76" fmla="*/ 515 w 708"/>
                  <a:gd name="T77" fmla="*/ 276 h 372"/>
                  <a:gd name="T78" fmla="*/ 548 w 708"/>
                  <a:gd name="T79" fmla="*/ 279 h 372"/>
                  <a:gd name="T80" fmla="*/ 550 w 708"/>
                  <a:gd name="T81" fmla="*/ 283 h 372"/>
                  <a:gd name="T82" fmla="*/ 547 w 708"/>
                  <a:gd name="T83" fmla="*/ 316 h 372"/>
                  <a:gd name="T84" fmla="*/ 609 w 708"/>
                  <a:gd name="T85" fmla="*/ 250 h 372"/>
                  <a:gd name="T86" fmla="*/ 608 w 708"/>
                  <a:gd name="T87" fmla="*/ 227 h 372"/>
                  <a:gd name="T88" fmla="*/ 573 w 708"/>
                  <a:gd name="T89" fmla="*/ 241 h 372"/>
                  <a:gd name="T90" fmla="*/ 609 w 708"/>
                  <a:gd name="T91" fmla="*/ 250 h 372"/>
                  <a:gd name="T92" fmla="*/ 656 w 708"/>
                  <a:gd name="T93" fmla="*/ 184 h 372"/>
                  <a:gd name="T94" fmla="*/ 613 w 708"/>
                  <a:gd name="T95" fmla="*/ 172 h 372"/>
                  <a:gd name="T96" fmla="*/ 625 w 708"/>
                  <a:gd name="T97" fmla="*/ 165 h 372"/>
                  <a:gd name="T98" fmla="*/ 650 w 708"/>
                  <a:gd name="T99" fmla="*/ 169 h 372"/>
                  <a:gd name="T100" fmla="*/ 651 w 708"/>
                  <a:gd name="T101" fmla="*/ 215 h 372"/>
                  <a:gd name="T102" fmla="*/ 635 w 708"/>
                  <a:gd name="T103" fmla="*/ 139 h 372"/>
                  <a:gd name="T104" fmla="*/ 683 w 708"/>
                  <a:gd name="T105" fmla="*/ 137 h 372"/>
                  <a:gd name="T106" fmla="*/ 655 w 708"/>
                  <a:gd name="T107" fmla="*/ 73 h 372"/>
                  <a:gd name="T108" fmla="*/ 690 w 708"/>
                  <a:gd name="T109" fmla="*/ 98 h 372"/>
                  <a:gd name="T110" fmla="*/ 684 w 708"/>
                  <a:gd name="T111" fmla="*/ 17 h 372"/>
                  <a:gd name="T112" fmla="*/ 698 w 708"/>
                  <a:gd name="T113" fmla="*/ 34 h 372"/>
                  <a:gd name="T114" fmla="*/ 659 w 708"/>
                  <a:gd name="T115" fmla="*/ 29 h 372"/>
                  <a:gd name="T116" fmla="*/ 659 w 708"/>
                  <a:gd name="T117" fmla="*/ 11 h 372"/>
                  <a:gd name="T118" fmla="*/ 663 w 708"/>
                  <a:gd name="T119" fmla="*/ 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08" h="372">
                    <a:moveTo>
                      <a:pt x="0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5" y="9"/>
                      <a:pt x="11" y="11"/>
                      <a:pt x="8" y="14"/>
                    </a:cubicBezTo>
                    <a:cubicBezTo>
                      <a:pt x="5" y="18"/>
                      <a:pt x="4" y="22"/>
                      <a:pt x="4" y="26"/>
                    </a:cubicBezTo>
                    <a:cubicBezTo>
                      <a:pt x="4" y="29"/>
                      <a:pt x="5" y="32"/>
                      <a:pt x="6" y="33"/>
                    </a:cubicBezTo>
                    <a:cubicBezTo>
                      <a:pt x="7" y="35"/>
                      <a:pt x="9" y="36"/>
                      <a:pt x="11" y="36"/>
                    </a:cubicBezTo>
                    <a:cubicBezTo>
                      <a:pt x="14" y="36"/>
                      <a:pt x="18" y="3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1"/>
                    </a:cubicBezTo>
                    <a:cubicBezTo>
                      <a:pt x="25" y="15"/>
                      <a:pt x="27" y="11"/>
                      <a:pt x="30" y="9"/>
                    </a:cubicBezTo>
                    <a:cubicBezTo>
                      <a:pt x="31" y="8"/>
                      <a:pt x="32" y="7"/>
                      <a:pt x="34" y="7"/>
                    </a:cubicBezTo>
                    <a:cubicBezTo>
                      <a:pt x="35" y="6"/>
                      <a:pt x="36" y="6"/>
                      <a:pt x="38" y="6"/>
                    </a:cubicBezTo>
                    <a:cubicBezTo>
                      <a:pt x="43" y="6"/>
                      <a:pt x="47" y="8"/>
                      <a:pt x="50" y="11"/>
                    </a:cubicBezTo>
                    <a:cubicBezTo>
                      <a:pt x="53" y="15"/>
                      <a:pt x="55" y="19"/>
                      <a:pt x="55" y="25"/>
                    </a:cubicBezTo>
                    <a:cubicBezTo>
                      <a:pt x="55" y="28"/>
                      <a:pt x="54" y="31"/>
                      <a:pt x="53" y="35"/>
                    </a:cubicBezTo>
                    <a:cubicBezTo>
                      <a:pt x="52" y="38"/>
                      <a:pt x="51" y="40"/>
                      <a:pt x="51" y="40"/>
                    </a:cubicBezTo>
                    <a:cubicBezTo>
                      <a:pt x="51" y="41"/>
                      <a:pt x="52" y="41"/>
                      <a:pt x="52" y="42"/>
                    </a:cubicBezTo>
                    <a:cubicBezTo>
                      <a:pt x="53" y="42"/>
                      <a:pt x="53" y="42"/>
                      <a:pt x="55" y="42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2" y="42"/>
                      <a:pt x="45" y="40"/>
                      <a:pt x="48" y="37"/>
                    </a:cubicBezTo>
                    <a:cubicBezTo>
                      <a:pt x="50" y="34"/>
                      <a:pt x="51" y="30"/>
                      <a:pt x="51" y="26"/>
                    </a:cubicBezTo>
                    <a:cubicBezTo>
                      <a:pt x="51" y="24"/>
                      <a:pt x="51" y="22"/>
                      <a:pt x="49" y="20"/>
                    </a:cubicBezTo>
                    <a:cubicBezTo>
                      <a:pt x="48" y="19"/>
                      <a:pt x="47" y="18"/>
                      <a:pt x="45" y="18"/>
                    </a:cubicBezTo>
                    <a:cubicBezTo>
                      <a:pt x="42" y="18"/>
                      <a:pt x="39" y="21"/>
                      <a:pt x="37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4" y="33"/>
                      <a:pt x="33" y="37"/>
                      <a:pt x="32" y="39"/>
                    </a:cubicBezTo>
                    <a:cubicBezTo>
                      <a:pt x="31" y="40"/>
                      <a:pt x="30" y="42"/>
                      <a:pt x="29" y="43"/>
                    </a:cubicBezTo>
                    <a:cubicBezTo>
                      <a:pt x="27" y="44"/>
                      <a:pt x="26" y="45"/>
                      <a:pt x="24" y="46"/>
                    </a:cubicBezTo>
                    <a:cubicBezTo>
                      <a:pt x="22" y="47"/>
                      <a:pt x="20" y="47"/>
                      <a:pt x="18" y="47"/>
                    </a:cubicBezTo>
                    <a:cubicBezTo>
                      <a:pt x="13" y="47"/>
                      <a:pt x="9" y="46"/>
                      <a:pt x="6" y="42"/>
                    </a:cubicBezTo>
                    <a:cubicBezTo>
                      <a:pt x="2" y="38"/>
                      <a:pt x="1" y="34"/>
                      <a:pt x="1" y="28"/>
                    </a:cubicBezTo>
                    <a:cubicBezTo>
                      <a:pt x="1" y="25"/>
                      <a:pt x="1" y="21"/>
                      <a:pt x="2" y="17"/>
                    </a:cubicBezTo>
                    <a:cubicBezTo>
                      <a:pt x="3" y="14"/>
                      <a:pt x="4" y="12"/>
                      <a:pt x="4" y="12"/>
                    </a:cubicBezTo>
                    <a:cubicBezTo>
                      <a:pt x="4" y="11"/>
                      <a:pt x="3" y="10"/>
                      <a:pt x="3" y="9"/>
                    </a:cubicBezTo>
                    <a:cubicBezTo>
                      <a:pt x="2" y="9"/>
                      <a:pt x="1" y="9"/>
                      <a:pt x="0" y="9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  <a:moveTo>
                      <a:pt x="18" y="88"/>
                    </a:moveTo>
                    <a:cubicBezTo>
                      <a:pt x="16" y="89"/>
                      <a:pt x="14" y="90"/>
                      <a:pt x="13" y="91"/>
                    </a:cubicBezTo>
                    <a:cubicBezTo>
                      <a:pt x="12" y="92"/>
                      <a:pt x="12" y="94"/>
                      <a:pt x="12" y="96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8" y="70"/>
                      <a:pt x="8" y="71"/>
                      <a:pt x="10" y="72"/>
                    </a:cubicBezTo>
                    <a:cubicBezTo>
                      <a:pt x="11" y="73"/>
                      <a:pt x="13" y="73"/>
                      <a:pt x="16" y="73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50" y="66"/>
                      <a:pt x="52" y="66"/>
                      <a:pt x="53" y="64"/>
                    </a:cubicBezTo>
                    <a:cubicBezTo>
                      <a:pt x="54" y="63"/>
                      <a:pt x="54" y="61"/>
                      <a:pt x="54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61" y="88"/>
                      <a:pt x="61" y="88"/>
                      <a:pt x="61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5"/>
                      <a:pt x="58" y="84"/>
                      <a:pt x="56" y="83"/>
                    </a:cubicBezTo>
                    <a:cubicBezTo>
                      <a:pt x="55" y="82"/>
                      <a:pt x="53" y="82"/>
                      <a:pt x="51" y="83"/>
                    </a:cubicBezTo>
                    <a:cubicBezTo>
                      <a:pt x="18" y="88"/>
                      <a:pt x="18" y="88"/>
                      <a:pt x="18" y="88"/>
                    </a:cubicBezTo>
                    <a:close/>
                    <a:moveTo>
                      <a:pt x="41" y="158"/>
                    </a:moveTo>
                    <a:cubicBezTo>
                      <a:pt x="37" y="157"/>
                      <a:pt x="33" y="155"/>
                      <a:pt x="30" y="152"/>
                    </a:cubicBezTo>
                    <a:cubicBezTo>
                      <a:pt x="27" y="149"/>
                      <a:pt x="24" y="145"/>
                      <a:pt x="23" y="141"/>
                    </a:cubicBezTo>
                    <a:cubicBezTo>
                      <a:pt x="22" y="137"/>
                      <a:pt x="21" y="134"/>
                      <a:pt x="22" y="131"/>
                    </a:cubicBezTo>
                    <a:cubicBezTo>
                      <a:pt x="22" y="128"/>
                      <a:pt x="23" y="125"/>
                      <a:pt x="24" y="122"/>
                    </a:cubicBezTo>
                    <a:cubicBezTo>
                      <a:pt x="26" y="118"/>
                      <a:pt x="28" y="116"/>
                      <a:pt x="31" y="113"/>
                    </a:cubicBezTo>
                    <a:cubicBezTo>
                      <a:pt x="34" y="111"/>
                      <a:pt x="37" y="109"/>
                      <a:pt x="41" y="108"/>
                    </a:cubicBezTo>
                    <a:cubicBezTo>
                      <a:pt x="49" y="105"/>
                      <a:pt x="55" y="106"/>
                      <a:pt x="62" y="109"/>
                    </a:cubicBezTo>
                    <a:cubicBezTo>
                      <a:pt x="68" y="112"/>
                      <a:pt x="72" y="117"/>
                      <a:pt x="75" y="125"/>
                    </a:cubicBezTo>
                    <a:cubicBezTo>
                      <a:pt x="76" y="128"/>
                      <a:pt x="76" y="131"/>
                      <a:pt x="76" y="135"/>
                    </a:cubicBezTo>
                    <a:cubicBezTo>
                      <a:pt x="76" y="138"/>
                      <a:pt x="76" y="140"/>
                      <a:pt x="76" y="140"/>
                    </a:cubicBezTo>
                    <a:cubicBezTo>
                      <a:pt x="76" y="141"/>
                      <a:pt x="77" y="141"/>
                      <a:pt x="77" y="141"/>
                    </a:cubicBezTo>
                    <a:cubicBezTo>
                      <a:pt x="78" y="142"/>
                      <a:pt x="79" y="142"/>
                      <a:pt x="80" y="142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4" y="147"/>
                      <a:pt x="64" y="147"/>
                      <a:pt x="64" y="147"/>
                    </a:cubicBezTo>
                    <a:cubicBezTo>
                      <a:pt x="68" y="145"/>
                      <a:pt x="70" y="142"/>
                      <a:pt x="72" y="139"/>
                    </a:cubicBezTo>
                    <a:cubicBezTo>
                      <a:pt x="73" y="137"/>
                      <a:pt x="73" y="133"/>
                      <a:pt x="72" y="130"/>
                    </a:cubicBezTo>
                    <a:cubicBezTo>
                      <a:pt x="71" y="126"/>
                      <a:pt x="68" y="123"/>
                      <a:pt x="64" y="122"/>
                    </a:cubicBezTo>
                    <a:cubicBezTo>
                      <a:pt x="59" y="121"/>
                      <a:pt x="54" y="122"/>
                      <a:pt x="47" y="124"/>
                    </a:cubicBezTo>
                    <a:cubicBezTo>
                      <a:pt x="40" y="126"/>
                      <a:pt x="34" y="129"/>
                      <a:pt x="31" y="132"/>
                    </a:cubicBezTo>
                    <a:cubicBezTo>
                      <a:pt x="28" y="136"/>
                      <a:pt x="27" y="140"/>
                      <a:pt x="29" y="144"/>
                    </a:cubicBezTo>
                    <a:cubicBezTo>
                      <a:pt x="30" y="146"/>
                      <a:pt x="31" y="149"/>
                      <a:pt x="34" y="151"/>
                    </a:cubicBezTo>
                    <a:cubicBezTo>
                      <a:pt x="36" y="153"/>
                      <a:pt x="39" y="154"/>
                      <a:pt x="42" y="155"/>
                    </a:cubicBezTo>
                    <a:cubicBezTo>
                      <a:pt x="41" y="158"/>
                      <a:pt x="41" y="158"/>
                      <a:pt x="41" y="158"/>
                    </a:cubicBezTo>
                    <a:close/>
                    <a:moveTo>
                      <a:pt x="60" y="193"/>
                    </a:moveTo>
                    <a:cubicBezTo>
                      <a:pt x="73" y="185"/>
                      <a:pt x="73" y="185"/>
                      <a:pt x="73" y="185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68" y="207"/>
                      <a:pt x="68" y="207"/>
                      <a:pt x="68" y="207"/>
                    </a:cubicBezTo>
                    <a:cubicBezTo>
                      <a:pt x="66" y="208"/>
                      <a:pt x="64" y="208"/>
                      <a:pt x="63" y="208"/>
                    </a:cubicBezTo>
                    <a:cubicBezTo>
                      <a:pt x="61" y="208"/>
                      <a:pt x="60" y="207"/>
                      <a:pt x="59" y="205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72" y="231"/>
                      <a:pt x="72" y="231"/>
                      <a:pt x="72" y="231"/>
                    </a:cubicBezTo>
                    <a:cubicBezTo>
                      <a:pt x="74" y="230"/>
                      <a:pt x="74" y="230"/>
                      <a:pt x="74" y="230"/>
                    </a:cubicBezTo>
                    <a:cubicBezTo>
                      <a:pt x="73" y="228"/>
                      <a:pt x="72" y="226"/>
                      <a:pt x="73" y="224"/>
                    </a:cubicBezTo>
                    <a:cubicBezTo>
                      <a:pt x="73" y="223"/>
                      <a:pt x="75" y="222"/>
                      <a:pt x="77" y="220"/>
                    </a:cubicBezTo>
                    <a:cubicBezTo>
                      <a:pt x="105" y="203"/>
                      <a:pt x="105" y="203"/>
                      <a:pt x="105" y="203"/>
                    </a:cubicBezTo>
                    <a:cubicBezTo>
                      <a:pt x="107" y="201"/>
                      <a:pt x="109" y="201"/>
                      <a:pt x="110" y="201"/>
                    </a:cubicBezTo>
                    <a:cubicBezTo>
                      <a:pt x="112" y="201"/>
                      <a:pt x="113" y="202"/>
                      <a:pt x="114" y="204"/>
                    </a:cubicBezTo>
                    <a:cubicBezTo>
                      <a:pt x="116" y="203"/>
                      <a:pt x="116" y="203"/>
                      <a:pt x="116" y="203"/>
                    </a:cubicBezTo>
                    <a:cubicBezTo>
                      <a:pt x="101" y="179"/>
                      <a:pt x="101" y="179"/>
                      <a:pt x="101" y="179"/>
                    </a:cubicBezTo>
                    <a:cubicBezTo>
                      <a:pt x="99" y="180"/>
                      <a:pt x="99" y="180"/>
                      <a:pt x="99" y="180"/>
                    </a:cubicBezTo>
                    <a:cubicBezTo>
                      <a:pt x="100" y="182"/>
                      <a:pt x="101" y="183"/>
                      <a:pt x="100" y="185"/>
                    </a:cubicBezTo>
                    <a:cubicBezTo>
                      <a:pt x="100" y="186"/>
                      <a:pt x="98" y="188"/>
                      <a:pt x="96" y="189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76" y="183"/>
                      <a:pt x="76" y="183"/>
                      <a:pt x="76" y="183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90" y="174"/>
                      <a:pt x="92" y="174"/>
                      <a:pt x="93" y="174"/>
                    </a:cubicBezTo>
                    <a:cubicBezTo>
                      <a:pt x="95" y="174"/>
                      <a:pt x="96" y="175"/>
                      <a:pt x="98" y="177"/>
                    </a:cubicBezTo>
                    <a:cubicBezTo>
                      <a:pt x="99" y="176"/>
                      <a:pt x="99" y="176"/>
                      <a:pt x="99" y="176"/>
                    </a:cubicBezTo>
                    <a:cubicBezTo>
                      <a:pt x="84" y="152"/>
                      <a:pt x="84" y="152"/>
                      <a:pt x="84" y="152"/>
                    </a:cubicBezTo>
                    <a:cubicBezTo>
                      <a:pt x="82" y="153"/>
                      <a:pt x="82" y="153"/>
                      <a:pt x="82" y="153"/>
                    </a:cubicBezTo>
                    <a:cubicBezTo>
                      <a:pt x="83" y="155"/>
                      <a:pt x="84" y="157"/>
                      <a:pt x="83" y="158"/>
                    </a:cubicBezTo>
                    <a:cubicBezTo>
                      <a:pt x="83" y="159"/>
                      <a:pt x="82" y="161"/>
                      <a:pt x="79" y="162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9" y="181"/>
                      <a:pt x="47" y="182"/>
                      <a:pt x="46" y="181"/>
                    </a:cubicBezTo>
                    <a:cubicBezTo>
                      <a:pt x="44" y="181"/>
                      <a:pt x="43" y="180"/>
                      <a:pt x="42" y="178"/>
                    </a:cubicBezTo>
                    <a:cubicBezTo>
                      <a:pt x="40" y="179"/>
                      <a:pt x="40" y="179"/>
                      <a:pt x="40" y="179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7" y="203"/>
                      <a:pt x="57" y="203"/>
                      <a:pt x="57" y="203"/>
                    </a:cubicBezTo>
                    <a:cubicBezTo>
                      <a:pt x="56" y="201"/>
                      <a:pt x="56" y="199"/>
                      <a:pt x="56" y="197"/>
                    </a:cubicBezTo>
                    <a:cubicBezTo>
                      <a:pt x="56" y="196"/>
                      <a:pt x="58" y="195"/>
                      <a:pt x="60" y="193"/>
                    </a:cubicBezTo>
                    <a:cubicBezTo>
                      <a:pt x="60" y="193"/>
                      <a:pt x="60" y="193"/>
                      <a:pt x="60" y="193"/>
                    </a:cubicBezTo>
                    <a:close/>
                    <a:moveTo>
                      <a:pt x="129" y="265"/>
                    </a:moveTo>
                    <a:cubicBezTo>
                      <a:pt x="146" y="249"/>
                      <a:pt x="146" y="249"/>
                      <a:pt x="146" y="249"/>
                    </a:cubicBezTo>
                    <a:cubicBezTo>
                      <a:pt x="148" y="247"/>
                      <a:pt x="149" y="245"/>
                      <a:pt x="149" y="244"/>
                    </a:cubicBezTo>
                    <a:cubicBezTo>
                      <a:pt x="150" y="242"/>
                      <a:pt x="149" y="241"/>
                      <a:pt x="147" y="239"/>
                    </a:cubicBezTo>
                    <a:cubicBezTo>
                      <a:pt x="149" y="238"/>
                      <a:pt x="149" y="238"/>
                      <a:pt x="149" y="238"/>
                    </a:cubicBezTo>
                    <a:cubicBezTo>
                      <a:pt x="160" y="250"/>
                      <a:pt x="160" y="250"/>
                      <a:pt x="160" y="250"/>
                    </a:cubicBezTo>
                    <a:cubicBezTo>
                      <a:pt x="159" y="251"/>
                      <a:pt x="159" y="251"/>
                      <a:pt x="159" y="251"/>
                    </a:cubicBezTo>
                    <a:cubicBezTo>
                      <a:pt x="157" y="249"/>
                      <a:pt x="155" y="248"/>
                      <a:pt x="154" y="248"/>
                    </a:cubicBezTo>
                    <a:cubicBezTo>
                      <a:pt x="152" y="248"/>
                      <a:pt x="151" y="249"/>
                      <a:pt x="149" y="251"/>
                    </a:cubicBezTo>
                    <a:cubicBezTo>
                      <a:pt x="132" y="267"/>
                      <a:pt x="132" y="267"/>
                      <a:pt x="132" y="267"/>
                    </a:cubicBezTo>
                    <a:cubicBezTo>
                      <a:pt x="129" y="270"/>
                      <a:pt x="127" y="271"/>
                      <a:pt x="125" y="272"/>
                    </a:cubicBezTo>
                    <a:cubicBezTo>
                      <a:pt x="123" y="273"/>
                      <a:pt x="121" y="274"/>
                      <a:pt x="119" y="274"/>
                    </a:cubicBezTo>
                    <a:cubicBezTo>
                      <a:pt x="116" y="274"/>
                      <a:pt x="114" y="273"/>
                      <a:pt x="111" y="272"/>
                    </a:cubicBezTo>
                    <a:cubicBezTo>
                      <a:pt x="108" y="270"/>
                      <a:pt x="105" y="268"/>
                      <a:pt x="103" y="265"/>
                    </a:cubicBezTo>
                    <a:cubicBezTo>
                      <a:pt x="98" y="260"/>
                      <a:pt x="96" y="256"/>
                      <a:pt x="96" y="251"/>
                    </a:cubicBezTo>
                    <a:cubicBezTo>
                      <a:pt x="96" y="246"/>
                      <a:pt x="98" y="242"/>
                      <a:pt x="103" y="238"/>
                    </a:cubicBezTo>
                    <a:cubicBezTo>
                      <a:pt x="121" y="221"/>
                      <a:pt x="121" y="221"/>
                      <a:pt x="121" y="221"/>
                    </a:cubicBezTo>
                    <a:cubicBezTo>
                      <a:pt x="122" y="219"/>
                      <a:pt x="123" y="217"/>
                      <a:pt x="124" y="216"/>
                    </a:cubicBezTo>
                    <a:cubicBezTo>
                      <a:pt x="124" y="215"/>
                      <a:pt x="123" y="213"/>
                      <a:pt x="121" y="211"/>
                    </a:cubicBezTo>
                    <a:cubicBezTo>
                      <a:pt x="123" y="210"/>
                      <a:pt x="123" y="210"/>
                      <a:pt x="123" y="210"/>
                    </a:cubicBezTo>
                    <a:cubicBezTo>
                      <a:pt x="143" y="231"/>
                      <a:pt x="143" y="231"/>
                      <a:pt x="143" y="231"/>
                    </a:cubicBezTo>
                    <a:cubicBezTo>
                      <a:pt x="141" y="232"/>
                      <a:pt x="141" y="232"/>
                      <a:pt x="141" y="232"/>
                    </a:cubicBezTo>
                    <a:cubicBezTo>
                      <a:pt x="140" y="231"/>
                      <a:pt x="138" y="230"/>
                      <a:pt x="137" y="230"/>
                    </a:cubicBezTo>
                    <a:cubicBezTo>
                      <a:pt x="135" y="230"/>
                      <a:pt x="133" y="231"/>
                      <a:pt x="131" y="233"/>
                    </a:cubicBezTo>
                    <a:cubicBezTo>
                      <a:pt x="111" y="252"/>
                      <a:pt x="111" y="252"/>
                      <a:pt x="111" y="252"/>
                    </a:cubicBezTo>
                    <a:cubicBezTo>
                      <a:pt x="108" y="254"/>
                      <a:pt x="106" y="257"/>
                      <a:pt x="106" y="259"/>
                    </a:cubicBezTo>
                    <a:cubicBezTo>
                      <a:pt x="106" y="262"/>
                      <a:pt x="107" y="264"/>
                      <a:pt x="109" y="267"/>
                    </a:cubicBezTo>
                    <a:cubicBezTo>
                      <a:pt x="112" y="270"/>
                      <a:pt x="115" y="271"/>
                      <a:pt x="118" y="271"/>
                    </a:cubicBezTo>
                    <a:cubicBezTo>
                      <a:pt x="122" y="270"/>
                      <a:pt x="125" y="268"/>
                      <a:pt x="129" y="265"/>
                    </a:cubicBezTo>
                    <a:cubicBezTo>
                      <a:pt x="129" y="265"/>
                      <a:pt x="129" y="265"/>
                      <a:pt x="129" y="265"/>
                    </a:cubicBezTo>
                    <a:close/>
                    <a:moveTo>
                      <a:pt x="146" y="291"/>
                    </a:moveTo>
                    <a:cubicBezTo>
                      <a:pt x="153" y="287"/>
                      <a:pt x="153" y="287"/>
                      <a:pt x="153" y="287"/>
                    </a:cubicBezTo>
                    <a:cubicBezTo>
                      <a:pt x="164" y="295"/>
                      <a:pt x="164" y="295"/>
                      <a:pt x="164" y="295"/>
                    </a:cubicBezTo>
                    <a:cubicBezTo>
                      <a:pt x="161" y="304"/>
                      <a:pt x="161" y="304"/>
                      <a:pt x="161" y="304"/>
                    </a:cubicBezTo>
                    <a:cubicBezTo>
                      <a:pt x="161" y="305"/>
                      <a:pt x="161" y="305"/>
                      <a:pt x="160" y="305"/>
                    </a:cubicBezTo>
                    <a:cubicBezTo>
                      <a:pt x="160" y="306"/>
                      <a:pt x="160" y="306"/>
                      <a:pt x="160" y="306"/>
                    </a:cubicBezTo>
                    <a:cubicBezTo>
                      <a:pt x="159" y="307"/>
                      <a:pt x="158" y="308"/>
                      <a:pt x="158" y="308"/>
                    </a:cubicBezTo>
                    <a:cubicBezTo>
                      <a:pt x="157" y="307"/>
                      <a:pt x="155" y="307"/>
                      <a:pt x="153" y="305"/>
                    </a:cubicBezTo>
                    <a:cubicBezTo>
                      <a:pt x="152" y="307"/>
                      <a:pt x="152" y="307"/>
                      <a:pt x="152" y="307"/>
                    </a:cubicBezTo>
                    <a:cubicBezTo>
                      <a:pt x="174" y="322"/>
                      <a:pt x="174" y="322"/>
                      <a:pt x="174" y="322"/>
                    </a:cubicBezTo>
                    <a:cubicBezTo>
                      <a:pt x="175" y="321"/>
                      <a:pt x="175" y="321"/>
                      <a:pt x="175" y="321"/>
                    </a:cubicBezTo>
                    <a:cubicBezTo>
                      <a:pt x="174" y="320"/>
                      <a:pt x="174" y="320"/>
                      <a:pt x="173" y="319"/>
                    </a:cubicBezTo>
                    <a:cubicBezTo>
                      <a:pt x="173" y="318"/>
                      <a:pt x="173" y="316"/>
                      <a:pt x="174" y="315"/>
                    </a:cubicBezTo>
                    <a:cubicBezTo>
                      <a:pt x="186" y="268"/>
                      <a:pt x="186" y="268"/>
                      <a:pt x="186" y="268"/>
                    </a:cubicBezTo>
                    <a:cubicBezTo>
                      <a:pt x="181" y="264"/>
                      <a:pt x="181" y="264"/>
                      <a:pt x="181" y="264"/>
                    </a:cubicBezTo>
                    <a:cubicBezTo>
                      <a:pt x="141" y="290"/>
                      <a:pt x="141" y="290"/>
                      <a:pt x="141" y="290"/>
                    </a:cubicBezTo>
                    <a:cubicBezTo>
                      <a:pt x="139" y="291"/>
                      <a:pt x="138" y="291"/>
                      <a:pt x="137" y="292"/>
                    </a:cubicBezTo>
                    <a:cubicBezTo>
                      <a:pt x="135" y="292"/>
                      <a:pt x="134" y="291"/>
                      <a:pt x="133" y="291"/>
                    </a:cubicBezTo>
                    <a:cubicBezTo>
                      <a:pt x="132" y="292"/>
                      <a:pt x="132" y="292"/>
                      <a:pt x="132" y="292"/>
                    </a:cubicBezTo>
                    <a:cubicBezTo>
                      <a:pt x="145" y="301"/>
                      <a:pt x="145" y="301"/>
                      <a:pt x="145" y="301"/>
                    </a:cubicBezTo>
                    <a:cubicBezTo>
                      <a:pt x="146" y="300"/>
                      <a:pt x="146" y="300"/>
                      <a:pt x="146" y="300"/>
                    </a:cubicBezTo>
                    <a:cubicBezTo>
                      <a:pt x="145" y="299"/>
                      <a:pt x="145" y="299"/>
                      <a:pt x="145" y="299"/>
                    </a:cubicBezTo>
                    <a:cubicBezTo>
                      <a:pt x="144" y="298"/>
                      <a:pt x="143" y="297"/>
                      <a:pt x="143" y="296"/>
                    </a:cubicBezTo>
                    <a:cubicBezTo>
                      <a:pt x="142" y="295"/>
                      <a:pt x="143" y="294"/>
                      <a:pt x="143" y="293"/>
                    </a:cubicBezTo>
                    <a:cubicBezTo>
                      <a:pt x="144" y="293"/>
                      <a:pt x="144" y="293"/>
                      <a:pt x="144" y="292"/>
                    </a:cubicBezTo>
                    <a:cubicBezTo>
                      <a:pt x="145" y="292"/>
                      <a:pt x="145" y="292"/>
                      <a:pt x="146" y="291"/>
                    </a:cubicBezTo>
                    <a:cubicBezTo>
                      <a:pt x="146" y="291"/>
                      <a:pt x="146" y="291"/>
                      <a:pt x="146" y="291"/>
                    </a:cubicBezTo>
                    <a:close/>
                    <a:moveTo>
                      <a:pt x="156" y="285"/>
                    </a:moveTo>
                    <a:cubicBezTo>
                      <a:pt x="169" y="276"/>
                      <a:pt x="169" y="276"/>
                      <a:pt x="169" y="276"/>
                    </a:cubicBezTo>
                    <a:cubicBezTo>
                      <a:pt x="164" y="291"/>
                      <a:pt x="164" y="291"/>
                      <a:pt x="164" y="291"/>
                    </a:cubicBezTo>
                    <a:cubicBezTo>
                      <a:pt x="156" y="285"/>
                      <a:pt x="156" y="285"/>
                      <a:pt x="156" y="285"/>
                    </a:cubicBezTo>
                    <a:close/>
                    <a:moveTo>
                      <a:pt x="213" y="294"/>
                    </a:moveTo>
                    <a:cubicBezTo>
                      <a:pt x="214" y="292"/>
                      <a:pt x="214" y="290"/>
                      <a:pt x="214" y="288"/>
                    </a:cubicBezTo>
                    <a:cubicBezTo>
                      <a:pt x="213" y="287"/>
                      <a:pt x="212" y="286"/>
                      <a:pt x="210" y="285"/>
                    </a:cubicBezTo>
                    <a:cubicBezTo>
                      <a:pt x="211" y="283"/>
                      <a:pt x="211" y="283"/>
                      <a:pt x="211" y="283"/>
                    </a:cubicBezTo>
                    <a:cubicBezTo>
                      <a:pt x="230" y="292"/>
                      <a:pt x="230" y="292"/>
                      <a:pt x="230" y="292"/>
                    </a:cubicBezTo>
                    <a:cubicBezTo>
                      <a:pt x="239" y="329"/>
                      <a:pt x="239" y="329"/>
                      <a:pt x="239" y="329"/>
                    </a:cubicBezTo>
                    <a:cubicBezTo>
                      <a:pt x="248" y="311"/>
                      <a:pt x="248" y="311"/>
                      <a:pt x="248" y="311"/>
                    </a:cubicBezTo>
                    <a:cubicBezTo>
                      <a:pt x="249" y="308"/>
                      <a:pt x="250" y="306"/>
                      <a:pt x="249" y="305"/>
                    </a:cubicBezTo>
                    <a:cubicBezTo>
                      <a:pt x="249" y="304"/>
                      <a:pt x="248" y="302"/>
                      <a:pt x="245" y="301"/>
                    </a:cubicBezTo>
                    <a:cubicBezTo>
                      <a:pt x="246" y="299"/>
                      <a:pt x="246" y="299"/>
                      <a:pt x="246" y="299"/>
                    </a:cubicBezTo>
                    <a:cubicBezTo>
                      <a:pt x="261" y="306"/>
                      <a:pt x="261" y="306"/>
                      <a:pt x="261" y="306"/>
                    </a:cubicBezTo>
                    <a:cubicBezTo>
                      <a:pt x="260" y="308"/>
                      <a:pt x="260" y="308"/>
                      <a:pt x="260" y="308"/>
                    </a:cubicBezTo>
                    <a:cubicBezTo>
                      <a:pt x="258" y="307"/>
                      <a:pt x="256" y="307"/>
                      <a:pt x="255" y="308"/>
                    </a:cubicBezTo>
                    <a:cubicBezTo>
                      <a:pt x="254" y="308"/>
                      <a:pt x="252" y="310"/>
                      <a:pt x="251" y="312"/>
                    </a:cubicBezTo>
                    <a:cubicBezTo>
                      <a:pt x="234" y="350"/>
                      <a:pt x="234" y="350"/>
                      <a:pt x="234" y="350"/>
                    </a:cubicBezTo>
                    <a:cubicBezTo>
                      <a:pt x="228" y="348"/>
                      <a:pt x="228" y="348"/>
                      <a:pt x="228" y="348"/>
                    </a:cubicBezTo>
                    <a:cubicBezTo>
                      <a:pt x="215" y="297"/>
                      <a:pt x="215" y="297"/>
                      <a:pt x="215" y="297"/>
                    </a:cubicBezTo>
                    <a:cubicBezTo>
                      <a:pt x="202" y="325"/>
                      <a:pt x="202" y="325"/>
                      <a:pt x="202" y="325"/>
                    </a:cubicBezTo>
                    <a:cubicBezTo>
                      <a:pt x="201" y="328"/>
                      <a:pt x="200" y="330"/>
                      <a:pt x="201" y="331"/>
                    </a:cubicBezTo>
                    <a:cubicBezTo>
                      <a:pt x="201" y="332"/>
                      <a:pt x="203" y="334"/>
                      <a:pt x="205" y="335"/>
                    </a:cubicBezTo>
                    <a:cubicBezTo>
                      <a:pt x="204" y="337"/>
                      <a:pt x="204" y="337"/>
                      <a:pt x="204" y="337"/>
                    </a:cubicBezTo>
                    <a:cubicBezTo>
                      <a:pt x="189" y="329"/>
                      <a:pt x="189" y="329"/>
                      <a:pt x="189" y="329"/>
                    </a:cubicBezTo>
                    <a:cubicBezTo>
                      <a:pt x="190" y="328"/>
                      <a:pt x="190" y="328"/>
                      <a:pt x="190" y="328"/>
                    </a:cubicBezTo>
                    <a:cubicBezTo>
                      <a:pt x="192" y="329"/>
                      <a:pt x="194" y="329"/>
                      <a:pt x="195" y="328"/>
                    </a:cubicBezTo>
                    <a:cubicBezTo>
                      <a:pt x="196" y="328"/>
                      <a:pt x="198" y="326"/>
                      <a:pt x="199" y="324"/>
                    </a:cubicBezTo>
                    <a:cubicBezTo>
                      <a:pt x="213" y="294"/>
                      <a:pt x="213" y="294"/>
                      <a:pt x="213" y="294"/>
                    </a:cubicBezTo>
                    <a:close/>
                    <a:moveTo>
                      <a:pt x="340" y="352"/>
                    </a:moveTo>
                    <a:cubicBezTo>
                      <a:pt x="342" y="329"/>
                      <a:pt x="342" y="329"/>
                      <a:pt x="342" y="329"/>
                    </a:cubicBezTo>
                    <a:cubicBezTo>
                      <a:pt x="342" y="326"/>
                      <a:pt x="342" y="324"/>
                      <a:pt x="341" y="323"/>
                    </a:cubicBezTo>
                    <a:cubicBezTo>
                      <a:pt x="340" y="322"/>
                      <a:pt x="339" y="321"/>
                      <a:pt x="336" y="321"/>
                    </a:cubicBezTo>
                    <a:cubicBezTo>
                      <a:pt x="337" y="319"/>
                      <a:pt x="337" y="319"/>
                      <a:pt x="337" y="319"/>
                    </a:cubicBez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53" y="322"/>
                      <a:pt x="353" y="322"/>
                      <a:pt x="353" y="322"/>
                    </a:cubicBezTo>
                    <a:cubicBezTo>
                      <a:pt x="351" y="322"/>
                      <a:pt x="349" y="323"/>
                      <a:pt x="348" y="324"/>
                    </a:cubicBezTo>
                    <a:cubicBezTo>
                      <a:pt x="347" y="325"/>
                      <a:pt x="346" y="327"/>
                      <a:pt x="346" y="329"/>
                    </a:cubicBezTo>
                    <a:cubicBezTo>
                      <a:pt x="344" y="352"/>
                      <a:pt x="344" y="352"/>
                      <a:pt x="344" y="352"/>
                    </a:cubicBezTo>
                    <a:cubicBezTo>
                      <a:pt x="343" y="356"/>
                      <a:pt x="343" y="359"/>
                      <a:pt x="342" y="361"/>
                    </a:cubicBezTo>
                    <a:cubicBezTo>
                      <a:pt x="341" y="363"/>
                      <a:pt x="340" y="364"/>
                      <a:pt x="339" y="366"/>
                    </a:cubicBezTo>
                    <a:cubicBezTo>
                      <a:pt x="337" y="368"/>
                      <a:pt x="334" y="369"/>
                      <a:pt x="331" y="370"/>
                    </a:cubicBezTo>
                    <a:cubicBezTo>
                      <a:pt x="328" y="371"/>
                      <a:pt x="325" y="371"/>
                      <a:pt x="321" y="371"/>
                    </a:cubicBezTo>
                    <a:cubicBezTo>
                      <a:pt x="314" y="370"/>
                      <a:pt x="309" y="368"/>
                      <a:pt x="306" y="365"/>
                    </a:cubicBezTo>
                    <a:cubicBezTo>
                      <a:pt x="303" y="361"/>
                      <a:pt x="302" y="356"/>
                      <a:pt x="302" y="350"/>
                    </a:cubicBezTo>
                    <a:cubicBezTo>
                      <a:pt x="304" y="326"/>
                      <a:pt x="304" y="326"/>
                      <a:pt x="304" y="326"/>
                    </a:cubicBezTo>
                    <a:cubicBezTo>
                      <a:pt x="305" y="323"/>
                      <a:pt x="304" y="321"/>
                      <a:pt x="303" y="320"/>
                    </a:cubicBezTo>
                    <a:cubicBezTo>
                      <a:pt x="303" y="319"/>
                      <a:pt x="301" y="318"/>
                      <a:pt x="299" y="318"/>
                    </a:cubicBezTo>
                    <a:cubicBezTo>
                      <a:pt x="299" y="316"/>
                      <a:pt x="299" y="316"/>
                      <a:pt x="299" y="316"/>
                    </a:cubicBezTo>
                    <a:cubicBezTo>
                      <a:pt x="328" y="318"/>
                      <a:pt x="328" y="318"/>
                      <a:pt x="328" y="318"/>
                    </a:cubicBezTo>
                    <a:cubicBezTo>
                      <a:pt x="328" y="320"/>
                      <a:pt x="328" y="320"/>
                      <a:pt x="328" y="320"/>
                    </a:cubicBezTo>
                    <a:cubicBezTo>
                      <a:pt x="325" y="320"/>
                      <a:pt x="323" y="321"/>
                      <a:pt x="322" y="322"/>
                    </a:cubicBezTo>
                    <a:cubicBezTo>
                      <a:pt x="321" y="323"/>
                      <a:pt x="321" y="324"/>
                      <a:pt x="320" y="327"/>
                    </a:cubicBezTo>
                    <a:cubicBezTo>
                      <a:pt x="318" y="355"/>
                      <a:pt x="318" y="355"/>
                      <a:pt x="318" y="355"/>
                    </a:cubicBezTo>
                    <a:cubicBezTo>
                      <a:pt x="318" y="359"/>
                      <a:pt x="318" y="362"/>
                      <a:pt x="320" y="364"/>
                    </a:cubicBezTo>
                    <a:cubicBezTo>
                      <a:pt x="321" y="366"/>
                      <a:pt x="323" y="367"/>
                      <a:pt x="327" y="367"/>
                    </a:cubicBezTo>
                    <a:cubicBezTo>
                      <a:pt x="331" y="367"/>
                      <a:pt x="334" y="366"/>
                      <a:pt x="336" y="364"/>
                    </a:cubicBezTo>
                    <a:cubicBezTo>
                      <a:pt x="338" y="361"/>
                      <a:pt x="340" y="358"/>
                      <a:pt x="340" y="352"/>
                    </a:cubicBezTo>
                    <a:cubicBezTo>
                      <a:pt x="340" y="352"/>
                      <a:pt x="340" y="352"/>
                      <a:pt x="340" y="352"/>
                    </a:cubicBezTo>
                    <a:close/>
                    <a:moveTo>
                      <a:pt x="368" y="329"/>
                    </a:moveTo>
                    <a:cubicBezTo>
                      <a:pt x="368" y="327"/>
                      <a:pt x="367" y="325"/>
                      <a:pt x="366" y="324"/>
                    </a:cubicBezTo>
                    <a:cubicBezTo>
                      <a:pt x="365" y="323"/>
                      <a:pt x="363" y="323"/>
                      <a:pt x="361" y="323"/>
                    </a:cubicBezTo>
                    <a:cubicBezTo>
                      <a:pt x="360" y="321"/>
                      <a:pt x="360" y="321"/>
                      <a:pt x="360" y="321"/>
                    </a:cubicBezTo>
                    <a:cubicBezTo>
                      <a:pt x="382" y="318"/>
                      <a:pt x="382" y="318"/>
                      <a:pt x="382" y="318"/>
                    </a:cubicBezTo>
                    <a:cubicBezTo>
                      <a:pt x="410" y="344"/>
                      <a:pt x="410" y="344"/>
                      <a:pt x="410" y="344"/>
                    </a:cubicBezTo>
                    <a:cubicBezTo>
                      <a:pt x="407" y="324"/>
                      <a:pt x="407" y="324"/>
                      <a:pt x="407" y="324"/>
                    </a:cubicBezTo>
                    <a:cubicBezTo>
                      <a:pt x="407" y="321"/>
                      <a:pt x="406" y="320"/>
                      <a:pt x="405" y="319"/>
                    </a:cubicBezTo>
                    <a:cubicBezTo>
                      <a:pt x="404" y="318"/>
                      <a:pt x="402" y="317"/>
                      <a:pt x="400" y="317"/>
                    </a:cubicBezTo>
                    <a:cubicBezTo>
                      <a:pt x="399" y="316"/>
                      <a:pt x="399" y="316"/>
                      <a:pt x="399" y="316"/>
                    </a:cubicBezTo>
                    <a:cubicBezTo>
                      <a:pt x="416" y="313"/>
                      <a:pt x="416" y="313"/>
                      <a:pt x="416" y="313"/>
                    </a:cubicBezTo>
                    <a:cubicBezTo>
                      <a:pt x="416" y="315"/>
                      <a:pt x="416" y="315"/>
                      <a:pt x="416" y="315"/>
                    </a:cubicBezTo>
                    <a:cubicBezTo>
                      <a:pt x="414" y="316"/>
                      <a:pt x="412" y="316"/>
                      <a:pt x="411" y="318"/>
                    </a:cubicBezTo>
                    <a:cubicBezTo>
                      <a:pt x="410" y="319"/>
                      <a:pt x="410" y="321"/>
                      <a:pt x="411" y="323"/>
                    </a:cubicBezTo>
                    <a:cubicBezTo>
                      <a:pt x="416" y="365"/>
                      <a:pt x="416" y="365"/>
                      <a:pt x="416" y="365"/>
                    </a:cubicBezTo>
                    <a:cubicBezTo>
                      <a:pt x="411" y="366"/>
                      <a:pt x="411" y="366"/>
                      <a:pt x="411" y="366"/>
                    </a:cubicBezTo>
                    <a:cubicBezTo>
                      <a:pt x="372" y="330"/>
                      <a:pt x="372" y="330"/>
                      <a:pt x="372" y="330"/>
                    </a:cubicBezTo>
                    <a:cubicBezTo>
                      <a:pt x="376" y="361"/>
                      <a:pt x="376" y="361"/>
                      <a:pt x="376" y="361"/>
                    </a:cubicBezTo>
                    <a:cubicBezTo>
                      <a:pt x="377" y="364"/>
                      <a:pt x="377" y="366"/>
                      <a:pt x="379" y="367"/>
                    </a:cubicBezTo>
                    <a:cubicBezTo>
                      <a:pt x="380" y="368"/>
                      <a:pt x="381" y="368"/>
                      <a:pt x="384" y="368"/>
                    </a:cubicBezTo>
                    <a:cubicBezTo>
                      <a:pt x="384" y="370"/>
                      <a:pt x="384" y="370"/>
                      <a:pt x="384" y="370"/>
                    </a:cubicBezTo>
                    <a:cubicBezTo>
                      <a:pt x="368" y="372"/>
                      <a:pt x="368" y="372"/>
                      <a:pt x="368" y="372"/>
                    </a:cubicBezTo>
                    <a:cubicBezTo>
                      <a:pt x="367" y="370"/>
                      <a:pt x="367" y="370"/>
                      <a:pt x="367" y="370"/>
                    </a:cubicBezTo>
                    <a:cubicBezTo>
                      <a:pt x="370" y="370"/>
                      <a:pt x="371" y="369"/>
                      <a:pt x="372" y="368"/>
                    </a:cubicBezTo>
                    <a:cubicBezTo>
                      <a:pt x="373" y="366"/>
                      <a:pt x="373" y="364"/>
                      <a:pt x="373" y="362"/>
                    </a:cubicBezTo>
                    <a:cubicBezTo>
                      <a:pt x="368" y="329"/>
                      <a:pt x="368" y="329"/>
                      <a:pt x="368" y="329"/>
                    </a:cubicBezTo>
                    <a:close/>
                    <a:moveTo>
                      <a:pt x="461" y="345"/>
                    </a:moveTo>
                    <a:cubicBezTo>
                      <a:pt x="462" y="348"/>
                      <a:pt x="463" y="349"/>
                      <a:pt x="464" y="350"/>
                    </a:cubicBezTo>
                    <a:cubicBezTo>
                      <a:pt x="465" y="351"/>
                      <a:pt x="467" y="351"/>
                      <a:pt x="469" y="351"/>
                    </a:cubicBezTo>
                    <a:cubicBezTo>
                      <a:pt x="470" y="352"/>
                      <a:pt x="470" y="352"/>
                      <a:pt x="470" y="352"/>
                    </a:cubicBezTo>
                    <a:cubicBezTo>
                      <a:pt x="442" y="360"/>
                      <a:pt x="442" y="360"/>
                      <a:pt x="442" y="360"/>
                    </a:cubicBezTo>
                    <a:cubicBezTo>
                      <a:pt x="441" y="359"/>
                      <a:pt x="441" y="359"/>
                      <a:pt x="441" y="359"/>
                    </a:cubicBezTo>
                    <a:cubicBezTo>
                      <a:pt x="444" y="358"/>
                      <a:pt x="445" y="357"/>
                      <a:pt x="446" y="355"/>
                    </a:cubicBezTo>
                    <a:cubicBezTo>
                      <a:pt x="446" y="354"/>
                      <a:pt x="446" y="352"/>
                      <a:pt x="446" y="350"/>
                    </a:cubicBezTo>
                    <a:cubicBezTo>
                      <a:pt x="436" y="318"/>
                      <a:pt x="436" y="318"/>
                      <a:pt x="436" y="318"/>
                    </a:cubicBezTo>
                    <a:cubicBezTo>
                      <a:pt x="436" y="316"/>
                      <a:pt x="435" y="314"/>
                      <a:pt x="433" y="313"/>
                    </a:cubicBezTo>
                    <a:cubicBezTo>
                      <a:pt x="432" y="312"/>
                      <a:pt x="430" y="312"/>
                      <a:pt x="428" y="313"/>
                    </a:cubicBezTo>
                    <a:cubicBezTo>
                      <a:pt x="428" y="311"/>
                      <a:pt x="428" y="311"/>
                      <a:pt x="428" y="311"/>
                    </a:cubicBezTo>
                    <a:cubicBezTo>
                      <a:pt x="456" y="303"/>
                      <a:pt x="456" y="303"/>
                      <a:pt x="456" y="303"/>
                    </a:cubicBezTo>
                    <a:cubicBezTo>
                      <a:pt x="456" y="305"/>
                      <a:pt x="456" y="305"/>
                      <a:pt x="456" y="305"/>
                    </a:cubicBezTo>
                    <a:cubicBezTo>
                      <a:pt x="454" y="306"/>
                      <a:pt x="452" y="307"/>
                      <a:pt x="452" y="308"/>
                    </a:cubicBezTo>
                    <a:cubicBezTo>
                      <a:pt x="451" y="309"/>
                      <a:pt x="451" y="311"/>
                      <a:pt x="452" y="314"/>
                    </a:cubicBezTo>
                    <a:cubicBezTo>
                      <a:pt x="461" y="345"/>
                      <a:pt x="461" y="345"/>
                      <a:pt x="461" y="345"/>
                    </a:cubicBezTo>
                    <a:close/>
                    <a:moveTo>
                      <a:pt x="508" y="337"/>
                    </a:moveTo>
                    <a:cubicBezTo>
                      <a:pt x="511" y="336"/>
                      <a:pt x="511" y="336"/>
                      <a:pt x="511" y="336"/>
                    </a:cubicBezTo>
                    <a:cubicBezTo>
                      <a:pt x="507" y="287"/>
                      <a:pt x="507" y="287"/>
                      <a:pt x="507" y="287"/>
                    </a:cubicBezTo>
                    <a:cubicBezTo>
                      <a:pt x="507" y="285"/>
                      <a:pt x="507" y="284"/>
                      <a:pt x="507" y="282"/>
                    </a:cubicBezTo>
                    <a:cubicBezTo>
                      <a:pt x="508" y="281"/>
                      <a:pt x="509" y="280"/>
                      <a:pt x="510" y="279"/>
                    </a:cubicBezTo>
                    <a:cubicBezTo>
                      <a:pt x="509" y="277"/>
                      <a:pt x="509" y="277"/>
                      <a:pt x="509" y="277"/>
                    </a:cubicBezTo>
                    <a:cubicBezTo>
                      <a:pt x="495" y="285"/>
                      <a:pt x="495" y="285"/>
                      <a:pt x="495" y="285"/>
                    </a:cubicBezTo>
                    <a:cubicBezTo>
                      <a:pt x="496" y="286"/>
                      <a:pt x="496" y="286"/>
                      <a:pt x="496" y="286"/>
                    </a:cubicBezTo>
                    <a:cubicBezTo>
                      <a:pt x="498" y="286"/>
                      <a:pt x="499" y="285"/>
                      <a:pt x="500" y="285"/>
                    </a:cubicBezTo>
                    <a:cubicBezTo>
                      <a:pt x="501" y="285"/>
                      <a:pt x="502" y="286"/>
                      <a:pt x="503" y="287"/>
                    </a:cubicBezTo>
                    <a:cubicBezTo>
                      <a:pt x="503" y="287"/>
                      <a:pt x="503" y="287"/>
                      <a:pt x="503" y="288"/>
                    </a:cubicBezTo>
                    <a:cubicBezTo>
                      <a:pt x="503" y="288"/>
                      <a:pt x="503" y="289"/>
                      <a:pt x="503" y="290"/>
                    </a:cubicBezTo>
                    <a:cubicBezTo>
                      <a:pt x="506" y="316"/>
                      <a:pt x="506" y="316"/>
                      <a:pt x="506" y="316"/>
                    </a:cubicBezTo>
                    <a:cubicBezTo>
                      <a:pt x="485" y="298"/>
                      <a:pt x="485" y="298"/>
                      <a:pt x="485" y="298"/>
                    </a:cubicBezTo>
                    <a:cubicBezTo>
                      <a:pt x="484" y="297"/>
                      <a:pt x="484" y="297"/>
                      <a:pt x="484" y="297"/>
                    </a:cubicBezTo>
                    <a:cubicBezTo>
                      <a:pt x="484" y="297"/>
                      <a:pt x="484" y="296"/>
                      <a:pt x="483" y="296"/>
                    </a:cubicBezTo>
                    <a:cubicBezTo>
                      <a:pt x="483" y="295"/>
                      <a:pt x="483" y="295"/>
                      <a:pt x="483" y="294"/>
                    </a:cubicBezTo>
                    <a:cubicBezTo>
                      <a:pt x="484" y="293"/>
                      <a:pt x="485" y="292"/>
                      <a:pt x="486" y="292"/>
                    </a:cubicBezTo>
                    <a:cubicBezTo>
                      <a:pt x="486" y="291"/>
                      <a:pt x="486" y="291"/>
                      <a:pt x="486" y="291"/>
                    </a:cubicBezTo>
                    <a:cubicBezTo>
                      <a:pt x="486" y="290"/>
                      <a:pt x="486" y="290"/>
                      <a:pt x="486" y="290"/>
                    </a:cubicBezTo>
                    <a:cubicBezTo>
                      <a:pt x="462" y="302"/>
                      <a:pt x="462" y="302"/>
                      <a:pt x="462" y="302"/>
                    </a:cubicBezTo>
                    <a:cubicBezTo>
                      <a:pt x="463" y="304"/>
                      <a:pt x="463" y="304"/>
                      <a:pt x="463" y="304"/>
                    </a:cubicBezTo>
                    <a:cubicBezTo>
                      <a:pt x="464" y="303"/>
                      <a:pt x="465" y="303"/>
                      <a:pt x="467" y="303"/>
                    </a:cubicBezTo>
                    <a:cubicBezTo>
                      <a:pt x="468" y="304"/>
                      <a:pt x="469" y="305"/>
                      <a:pt x="471" y="306"/>
                    </a:cubicBezTo>
                    <a:cubicBezTo>
                      <a:pt x="508" y="337"/>
                      <a:pt x="508" y="337"/>
                      <a:pt x="508" y="337"/>
                    </a:cubicBezTo>
                    <a:close/>
                    <a:moveTo>
                      <a:pt x="547" y="316"/>
                    </a:moveTo>
                    <a:cubicBezTo>
                      <a:pt x="546" y="315"/>
                      <a:pt x="546" y="315"/>
                      <a:pt x="546" y="315"/>
                    </a:cubicBezTo>
                    <a:cubicBezTo>
                      <a:pt x="548" y="313"/>
                      <a:pt x="549" y="311"/>
                      <a:pt x="549" y="310"/>
                    </a:cubicBezTo>
                    <a:cubicBezTo>
                      <a:pt x="549" y="308"/>
                      <a:pt x="548" y="307"/>
                      <a:pt x="547" y="305"/>
                    </a:cubicBezTo>
                    <a:cubicBezTo>
                      <a:pt x="526" y="279"/>
                      <a:pt x="526" y="279"/>
                      <a:pt x="526" y="279"/>
                    </a:cubicBezTo>
                    <a:cubicBezTo>
                      <a:pt x="524" y="277"/>
                      <a:pt x="523" y="276"/>
                      <a:pt x="521" y="276"/>
                    </a:cubicBezTo>
                    <a:cubicBezTo>
                      <a:pt x="520" y="275"/>
                      <a:pt x="518" y="276"/>
                      <a:pt x="516" y="277"/>
                    </a:cubicBezTo>
                    <a:cubicBezTo>
                      <a:pt x="515" y="276"/>
                      <a:pt x="515" y="276"/>
                      <a:pt x="515" y="276"/>
                    </a:cubicBezTo>
                    <a:cubicBezTo>
                      <a:pt x="550" y="248"/>
                      <a:pt x="550" y="248"/>
                      <a:pt x="550" y="248"/>
                    </a:cubicBezTo>
                    <a:cubicBezTo>
                      <a:pt x="559" y="258"/>
                      <a:pt x="559" y="258"/>
                      <a:pt x="559" y="258"/>
                    </a:cubicBezTo>
                    <a:cubicBezTo>
                      <a:pt x="558" y="260"/>
                      <a:pt x="558" y="260"/>
                      <a:pt x="558" y="260"/>
                    </a:cubicBezTo>
                    <a:cubicBezTo>
                      <a:pt x="555" y="257"/>
                      <a:pt x="552" y="256"/>
                      <a:pt x="549" y="256"/>
                    </a:cubicBezTo>
                    <a:cubicBezTo>
                      <a:pt x="547" y="255"/>
                      <a:pt x="544" y="257"/>
                      <a:pt x="540" y="260"/>
                    </a:cubicBezTo>
                    <a:cubicBezTo>
                      <a:pt x="535" y="264"/>
                      <a:pt x="535" y="264"/>
                      <a:pt x="535" y="264"/>
                    </a:cubicBezTo>
                    <a:cubicBezTo>
                      <a:pt x="547" y="280"/>
                      <a:pt x="547" y="280"/>
                      <a:pt x="547" y="280"/>
                    </a:cubicBezTo>
                    <a:cubicBezTo>
                      <a:pt x="548" y="279"/>
                      <a:pt x="548" y="279"/>
                      <a:pt x="548" y="279"/>
                    </a:cubicBezTo>
                    <a:cubicBezTo>
                      <a:pt x="550" y="278"/>
                      <a:pt x="551" y="276"/>
                      <a:pt x="551" y="274"/>
                    </a:cubicBezTo>
                    <a:cubicBezTo>
                      <a:pt x="551" y="271"/>
                      <a:pt x="550" y="269"/>
                      <a:pt x="548" y="266"/>
                    </a:cubicBezTo>
                    <a:cubicBezTo>
                      <a:pt x="550" y="264"/>
                      <a:pt x="550" y="264"/>
                      <a:pt x="550" y="264"/>
                    </a:cubicBezTo>
                    <a:cubicBezTo>
                      <a:pt x="565" y="284"/>
                      <a:pt x="565" y="284"/>
                      <a:pt x="565" y="284"/>
                    </a:cubicBezTo>
                    <a:cubicBezTo>
                      <a:pt x="564" y="285"/>
                      <a:pt x="564" y="285"/>
                      <a:pt x="564" y="285"/>
                    </a:cubicBezTo>
                    <a:cubicBezTo>
                      <a:pt x="561" y="282"/>
                      <a:pt x="559" y="280"/>
                      <a:pt x="557" y="280"/>
                    </a:cubicBezTo>
                    <a:cubicBezTo>
                      <a:pt x="554" y="280"/>
                      <a:pt x="552" y="280"/>
                      <a:pt x="550" y="282"/>
                    </a:cubicBezTo>
                    <a:cubicBezTo>
                      <a:pt x="550" y="283"/>
                      <a:pt x="550" y="283"/>
                      <a:pt x="550" y="283"/>
                    </a:cubicBezTo>
                    <a:cubicBezTo>
                      <a:pt x="560" y="295"/>
                      <a:pt x="560" y="295"/>
                      <a:pt x="560" y="295"/>
                    </a:cubicBezTo>
                    <a:cubicBezTo>
                      <a:pt x="561" y="297"/>
                      <a:pt x="562" y="298"/>
                      <a:pt x="563" y="298"/>
                    </a:cubicBezTo>
                    <a:cubicBezTo>
                      <a:pt x="564" y="298"/>
                      <a:pt x="566" y="297"/>
                      <a:pt x="568" y="295"/>
                    </a:cubicBezTo>
                    <a:cubicBezTo>
                      <a:pt x="572" y="292"/>
                      <a:pt x="574" y="289"/>
                      <a:pt x="575" y="286"/>
                    </a:cubicBezTo>
                    <a:cubicBezTo>
                      <a:pt x="576" y="282"/>
                      <a:pt x="575" y="279"/>
                      <a:pt x="573" y="274"/>
                    </a:cubicBezTo>
                    <a:cubicBezTo>
                      <a:pt x="575" y="273"/>
                      <a:pt x="575" y="273"/>
                      <a:pt x="575" y="273"/>
                    </a:cubicBezTo>
                    <a:cubicBezTo>
                      <a:pt x="583" y="287"/>
                      <a:pt x="583" y="287"/>
                      <a:pt x="583" y="287"/>
                    </a:cubicBezTo>
                    <a:cubicBezTo>
                      <a:pt x="547" y="316"/>
                      <a:pt x="547" y="316"/>
                      <a:pt x="547" y="316"/>
                    </a:cubicBezTo>
                    <a:close/>
                    <a:moveTo>
                      <a:pt x="595" y="239"/>
                    </a:moveTo>
                    <a:cubicBezTo>
                      <a:pt x="596" y="238"/>
                      <a:pt x="596" y="238"/>
                      <a:pt x="596" y="238"/>
                    </a:cubicBezTo>
                    <a:cubicBezTo>
                      <a:pt x="598" y="236"/>
                      <a:pt x="599" y="233"/>
                      <a:pt x="599" y="231"/>
                    </a:cubicBezTo>
                    <a:cubicBezTo>
                      <a:pt x="598" y="229"/>
                      <a:pt x="597" y="226"/>
                      <a:pt x="594" y="224"/>
                    </a:cubicBezTo>
                    <a:cubicBezTo>
                      <a:pt x="591" y="221"/>
                      <a:pt x="588" y="220"/>
                      <a:pt x="586" y="220"/>
                    </a:cubicBezTo>
                    <a:cubicBezTo>
                      <a:pt x="583" y="220"/>
                      <a:pt x="581" y="222"/>
                      <a:pt x="579" y="225"/>
                    </a:cubicBezTo>
                    <a:cubicBezTo>
                      <a:pt x="595" y="239"/>
                      <a:pt x="595" y="239"/>
                      <a:pt x="595" y="239"/>
                    </a:cubicBezTo>
                    <a:close/>
                    <a:moveTo>
                      <a:pt x="609" y="250"/>
                    </a:moveTo>
                    <a:cubicBezTo>
                      <a:pt x="598" y="241"/>
                      <a:pt x="598" y="241"/>
                      <a:pt x="598" y="241"/>
                    </a:cubicBezTo>
                    <a:cubicBezTo>
                      <a:pt x="599" y="240"/>
                      <a:pt x="599" y="240"/>
                      <a:pt x="599" y="240"/>
                    </a:cubicBezTo>
                    <a:cubicBezTo>
                      <a:pt x="625" y="245"/>
                      <a:pt x="625" y="245"/>
                      <a:pt x="625" y="245"/>
                    </a:cubicBezTo>
                    <a:cubicBezTo>
                      <a:pt x="637" y="230"/>
                      <a:pt x="637" y="230"/>
                      <a:pt x="637" y="230"/>
                    </a:cubicBezTo>
                    <a:cubicBezTo>
                      <a:pt x="636" y="229"/>
                      <a:pt x="636" y="229"/>
                      <a:pt x="636" y="229"/>
                    </a:cubicBezTo>
                    <a:cubicBezTo>
                      <a:pt x="635" y="230"/>
                      <a:pt x="634" y="231"/>
                      <a:pt x="633" y="231"/>
                    </a:cubicBezTo>
                    <a:cubicBezTo>
                      <a:pt x="632" y="231"/>
                      <a:pt x="630" y="231"/>
                      <a:pt x="628" y="231"/>
                    </a:cubicBezTo>
                    <a:cubicBezTo>
                      <a:pt x="608" y="227"/>
                      <a:pt x="608" y="227"/>
                      <a:pt x="608" y="227"/>
                    </a:cubicBezTo>
                    <a:cubicBezTo>
                      <a:pt x="609" y="224"/>
                      <a:pt x="609" y="221"/>
                      <a:pt x="609" y="218"/>
                    </a:cubicBezTo>
                    <a:cubicBezTo>
                      <a:pt x="608" y="215"/>
                      <a:pt x="607" y="213"/>
                      <a:pt x="604" y="211"/>
                    </a:cubicBezTo>
                    <a:cubicBezTo>
                      <a:pt x="601" y="208"/>
                      <a:pt x="597" y="207"/>
                      <a:pt x="593" y="209"/>
                    </a:cubicBezTo>
                    <a:cubicBezTo>
                      <a:pt x="589" y="210"/>
                      <a:pt x="585" y="213"/>
                      <a:pt x="580" y="218"/>
                    </a:cubicBezTo>
                    <a:cubicBezTo>
                      <a:pt x="562" y="240"/>
                      <a:pt x="562" y="240"/>
                      <a:pt x="562" y="240"/>
                    </a:cubicBezTo>
                    <a:cubicBezTo>
                      <a:pt x="563" y="241"/>
                      <a:pt x="563" y="241"/>
                      <a:pt x="563" y="241"/>
                    </a:cubicBezTo>
                    <a:cubicBezTo>
                      <a:pt x="565" y="240"/>
                      <a:pt x="567" y="239"/>
                      <a:pt x="568" y="239"/>
                    </a:cubicBezTo>
                    <a:cubicBezTo>
                      <a:pt x="569" y="239"/>
                      <a:pt x="571" y="239"/>
                      <a:pt x="573" y="241"/>
                    </a:cubicBezTo>
                    <a:cubicBezTo>
                      <a:pt x="598" y="262"/>
                      <a:pt x="598" y="262"/>
                      <a:pt x="598" y="262"/>
                    </a:cubicBezTo>
                    <a:cubicBezTo>
                      <a:pt x="600" y="264"/>
                      <a:pt x="602" y="266"/>
                      <a:pt x="602" y="267"/>
                    </a:cubicBezTo>
                    <a:cubicBezTo>
                      <a:pt x="602" y="269"/>
                      <a:pt x="601" y="270"/>
                      <a:pt x="600" y="272"/>
                    </a:cubicBezTo>
                    <a:cubicBezTo>
                      <a:pt x="601" y="273"/>
                      <a:pt x="601" y="273"/>
                      <a:pt x="601" y="273"/>
                    </a:cubicBezTo>
                    <a:cubicBezTo>
                      <a:pt x="620" y="251"/>
                      <a:pt x="620" y="251"/>
                      <a:pt x="620" y="251"/>
                    </a:cubicBezTo>
                    <a:cubicBezTo>
                      <a:pt x="619" y="249"/>
                      <a:pt x="619" y="249"/>
                      <a:pt x="619" y="249"/>
                    </a:cubicBezTo>
                    <a:cubicBezTo>
                      <a:pt x="617" y="251"/>
                      <a:pt x="616" y="252"/>
                      <a:pt x="614" y="252"/>
                    </a:cubicBezTo>
                    <a:cubicBezTo>
                      <a:pt x="613" y="253"/>
                      <a:pt x="611" y="252"/>
                      <a:pt x="609" y="250"/>
                    </a:cubicBezTo>
                    <a:cubicBezTo>
                      <a:pt x="609" y="250"/>
                      <a:pt x="609" y="250"/>
                      <a:pt x="609" y="250"/>
                    </a:cubicBezTo>
                    <a:close/>
                    <a:moveTo>
                      <a:pt x="651" y="215"/>
                    </a:moveTo>
                    <a:cubicBezTo>
                      <a:pt x="634" y="206"/>
                      <a:pt x="634" y="206"/>
                      <a:pt x="634" y="206"/>
                    </a:cubicBezTo>
                    <a:cubicBezTo>
                      <a:pt x="635" y="204"/>
                      <a:pt x="635" y="204"/>
                      <a:pt x="635" y="204"/>
                    </a:cubicBezTo>
                    <a:cubicBezTo>
                      <a:pt x="639" y="206"/>
                      <a:pt x="643" y="206"/>
                      <a:pt x="648" y="205"/>
                    </a:cubicBezTo>
                    <a:cubicBezTo>
                      <a:pt x="652" y="203"/>
                      <a:pt x="655" y="200"/>
                      <a:pt x="657" y="196"/>
                    </a:cubicBezTo>
                    <a:cubicBezTo>
                      <a:pt x="659" y="194"/>
                      <a:pt x="659" y="191"/>
                      <a:pt x="659" y="189"/>
                    </a:cubicBezTo>
                    <a:cubicBezTo>
                      <a:pt x="659" y="187"/>
                      <a:pt x="658" y="185"/>
                      <a:pt x="656" y="184"/>
                    </a:cubicBezTo>
                    <a:cubicBezTo>
                      <a:pt x="653" y="183"/>
                      <a:pt x="648" y="185"/>
                      <a:pt x="641" y="190"/>
                    </a:cubicBezTo>
                    <a:cubicBezTo>
                      <a:pt x="640" y="190"/>
                      <a:pt x="640" y="190"/>
                      <a:pt x="640" y="190"/>
                    </a:cubicBezTo>
                    <a:cubicBezTo>
                      <a:pt x="640" y="191"/>
                      <a:pt x="639" y="191"/>
                      <a:pt x="638" y="192"/>
                    </a:cubicBezTo>
                    <a:cubicBezTo>
                      <a:pt x="633" y="196"/>
                      <a:pt x="629" y="198"/>
                      <a:pt x="626" y="198"/>
                    </a:cubicBezTo>
                    <a:cubicBezTo>
                      <a:pt x="625" y="199"/>
                      <a:pt x="623" y="199"/>
                      <a:pt x="622" y="198"/>
                    </a:cubicBezTo>
                    <a:cubicBezTo>
                      <a:pt x="620" y="198"/>
                      <a:pt x="619" y="198"/>
                      <a:pt x="618" y="197"/>
                    </a:cubicBezTo>
                    <a:cubicBezTo>
                      <a:pt x="614" y="195"/>
                      <a:pt x="611" y="191"/>
                      <a:pt x="610" y="186"/>
                    </a:cubicBezTo>
                    <a:cubicBezTo>
                      <a:pt x="609" y="182"/>
                      <a:pt x="610" y="177"/>
                      <a:pt x="613" y="172"/>
                    </a:cubicBezTo>
                    <a:cubicBezTo>
                      <a:pt x="614" y="169"/>
                      <a:pt x="616" y="167"/>
                      <a:pt x="619" y="165"/>
                    </a:cubicBezTo>
                    <a:cubicBezTo>
                      <a:pt x="622" y="162"/>
                      <a:pt x="623" y="161"/>
                      <a:pt x="623" y="161"/>
                    </a:cubicBezTo>
                    <a:cubicBezTo>
                      <a:pt x="624" y="160"/>
                      <a:pt x="624" y="159"/>
                      <a:pt x="623" y="159"/>
                    </a:cubicBezTo>
                    <a:cubicBezTo>
                      <a:pt x="623" y="158"/>
                      <a:pt x="622" y="158"/>
                      <a:pt x="621" y="157"/>
                    </a:cubicBezTo>
                    <a:cubicBezTo>
                      <a:pt x="622" y="155"/>
                      <a:pt x="622" y="155"/>
                      <a:pt x="622" y="155"/>
                    </a:cubicBezTo>
                    <a:cubicBezTo>
                      <a:pt x="637" y="163"/>
                      <a:pt x="637" y="163"/>
                      <a:pt x="637" y="163"/>
                    </a:cubicBezTo>
                    <a:cubicBezTo>
                      <a:pt x="636" y="165"/>
                      <a:pt x="636" y="165"/>
                      <a:pt x="636" y="165"/>
                    </a:cubicBezTo>
                    <a:cubicBezTo>
                      <a:pt x="632" y="163"/>
                      <a:pt x="628" y="163"/>
                      <a:pt x="625" y="165"/>
                    </a:cubicBezTo>
                    <a:cubicBezTo>
                      <a:pt x="621" y="166"/>
                      <a:pt x="618" y="169"/>
                      <a:pt x="616" y="173"/>
                    </a:cubicBezTo>
                    <a:cubicBezTo>
                      <a:pt x="615" y="175"/>
                      <a:pt x="615" y="177"/>
                      <a:pt x="615" y="179"/>
                    </a:cubicBezTo>
                    <a:cubicBezTo>
                      <a:pt x="615" y="181"/>
                      <a:pt x="616" y="182"/>
                      <a:pt x="618" y="183"/>
                    </a:cubicBezTo>
                    <a:cubicBezTo>
                      <a:pt x="620" y="184"/>
                      <a:pt x="624" y="183"/>
                      <a:pt x="630" y="179"/>
                    </a:cubicBezTo>
                    <a:cubicBezTo>
                      <a:pt x="630" y="178"/>
                      <a:pt x="630" y="178"/>
                      <a:pt x="630" y="178"/>
                    </a:cubicBezTo>
                    <a:cubicBezTo>
                      <a:pt x="634" y="175"/>
                      <a:pt x="637" y="173"/>
                      <a:pt x="639" y="172"/>
                    </a:cubicBezTo>
                    <a:cubicBezTo>
                      <a:pt x="641" y="170"/>
                      <a:pt x="643" y="170"/>
                      <a:pt x="644" y="169"/>
                    </a:cubicBezTo>
                    <a:cubicBezTo>
                      <a:pt x="646" y="169"/>
                      <a:pt x="648" y="169"/>
                      <a:pt x="650" y="169"/>
                    </a:cubicBezTo>
                    <a:cubicBezTo>
                      <a:pt x="652" y="169"/>
                      <a:pt x="654" y="170"/>
                      <a:pt x="656" y="171"/>
                    </a:cubicBezTo>
                    <a:cubicBezTo>
                      <a:pt x="660" y="173"/>
                      <a:pt x="663" y="177"/>
                      <a:pt x="664" y="182"/>
                    </a:cubicBezTo>
                    <a:cubicBezTo>
                      <a:pt x="665" y="186"/>
                      <a:pt x="664" y="191"/>
                      <a:pt x="661" y="197"/>
                    </a:cubicBezTo>
                    <a:cubicBezTo>
                      <a:pt x="659" y="199"/>
                      <a:pt x="657" y="202"/>
                      <a:pt x="654" y="205"/>
                    </a:cubicBezTo>
                    <a:cubicBezTo>
                      <a:pt x="652" y="207"/>
                      <a:pt x="650" y="209"/>
                      <a:pt x="650" y="209"/>
                    </a:cubicBezTo>
                    <a:cubicBezTo>
                      <a:pt x="650" y="210"/>
                      <a:pt x="650" y="211"/>
                      <a:pt x="650" y="211"/>
                    </a:cubicBezTo>
                    <a:cubicBezTo>
                      <a:pt x="650" y="212"/>
                      <a:pt x="651" y="213"/>
                      <a:pt x="652" y="213"/>
                    </a:cubicBezTo>
                    <a:cubicBezTo>
                      <a:pt x="651" y="215"/>
                      <a:pt x="651" y="215"/>
                      <a:pt x="651" y="215"/>
                    </a:cubicBezTo>
                    <a:close/>
                    <a:moveTo>
                      <a:pt x="678" y="136"/>
                    </a:moveTo>
                    <a:cubicBezTo>
                      <a:pt x="647" y="124"/>
                      <a:pt x="647" y="124"/>
                      <a:pt x="647" y="124"/>
                    </a:cubicBezTo>
                    <a:cubicBezTo>
                      <a:pt x="644" y="123"/>
                      <a:pt x="643" y="122"/>
                      <a:pt x="642" y="121"/>
                    </a:cubicBezTo>
                    <a:cubicBezTo>
                      <a:pt x="642" y="120"/>
                      <a:pt x="642" y="118"/>
                      <a:pt x="642" y="116"/>
                    </a:cubicBezTo>
                    <a:cubicBezTo>
                      <a:pt x="641" y="115"/>
                      <a:pt x="641" y="115"/>
                      <a:pt x="641" y="115"/>
                    </a:cubicBezTo>
                    <a:cubicBezTo>
                      <a:pt x="630" y="142"/>
                      <a:pt x="630" y="142"/>
                      <a:pt x="630" y="142"/>
                    </a:cubicBezTo>
                    <a:cubicBezTo>
                      <a:pt x="632" y="143"/>
                      <a:pt x="632" y="143"/>
                      <a:pt x="632" y="143"/>
                    </a:cubicBezTo>
                    <a:cubicBezTo>
                      <a:pt x="633" y="141"/>
                      <a:pt x="634" y="139"/>
                      <a:pt x="635" y="139"/>
                    </a:cubicBezTo>
                    <a:cubicBezTo>
                      <a:pt x="637" y="138"/>
                      <a:pt x="639" y="138"/>
                      <a:pt x="641" y="139"/>
                    </a:cubicBezTo>
                    <a:cubicBezTo>
                      <a:pt x="672" y="151"/>
                      <a:pt x="672" y="151"/>
                      <a:pt x="672" y="151"/>
                    </a:cubicBezTo>
                    <a:cubicBezTo>
                      <a:pt x="674" y="152"/>
                      <a:pt x="676" y="153"/>
                      <a:pt x="677" y="154"/>
                    </a:cubicBezTo>
                    <a:cubicBezTo>
                      <a:pt x="677" y="156"/>
                      <a:pt x="677" y="158"/>
                      <a:pt x="676" y="160"/>
                    </a:cubicBezTo>
                    <a:cubicBezTo>
                      <a:pt x="678" y="161"/>
                      <a:pt x="678" y="161"/>
                      <a:pt x="678" y="161"/>
                    </a:cubicBezTo>
                    <a:cubicBezTo>
                      <a:pt x="689" y="133"/>
                      <a:pt x="689" y="133"/>
                      <a:pt x="689" y="133"/>
                    </a:cubicBezTo>
                    <a:cubicBezTo>
                      <a:pt x="687" y="133"/>
                      <a:pt x="687" y="133"/>
                      <a:pt x="687" y="133"/>
                    </a:cubicBezTo>
                    <a:cubicBezTo>
                      <a:pt x="686" y="135"/>
                      <a:pt x="685" y="136"/>
                      <a:pt x="683" y="137"/>
                    </a:cubicBezTo>
                    <a:cubicBezTo>
                      <a:pt x="682" y="137"/>
                      <a:pt x="680" y="137"/>
                      <a:pt x="678" y="136"/>
                    </a:cubicBezTo>
                    <a:cubicBezTo>
                      <a:pt x="678" y="136"/>
                      <a:pt x="678" y="136"/>
                      <a:pt x="678" y="136"/>
                    </a:cubicBezTo>
                    <a:close/>
                    <a:moveTo>
                      <a:pt x="656" y="57"/>
                    </a:moveTo>
                    <a:cubicBezTo>
                      <a:pt x="669" y="60"/>
                      <a:pt x="669" y="60"/>
                      <a:pt x="669" y="60"/>
                    </a:cubicBezTo>
                    <a:cubicBezTo>
                      <a:pt x="668" y="62"/>
                      <a:pt x="668" y="62"/>
                      <a:pt x="668" y="62"/>
                    </a:cubicBezTo>
                    <a:cubicBezTo>
                      <a:pt x="665" y="62"/>
                      <a:pt x="662" y="62"/>
                      <a:pt x="660" y="63"/>
                    </a:cubicBezTo>
                    <a:cubicBezTo>
                      <a:pt x="658" y="64"/>
                      <a:pt x="657" y="67"/>
                      <a:pt x="656" y="70"/>
                    </a:cubicBezTo>
                    <a:cubicBezTo>
                      <a:pt x="655" y="73"/>
                      <a:pt x="655" y="73"/>
                      <a:pt x="655" y="73"/>
                    </a:cubicBezTo>
                    <a:cubicBezTo>
                      <a:pt x="693" y="82"/>
                      <a:pt x="693" y="82"/>
                      <a:pt x="693" y="82"/>
                    </a:cubicBezTo>
                    <a:cubicBezTo>
                      <a:pt x="696" y="83"/>
                      <a:pt x="698" y="83"/>
                      <a:pt x="699" y="82"/>
                    </a:cubicBezTo>
                    <a:cubicBezTo>
                      <a:pt x="700" y="81"/>
                      <a:pt x="701" y="80"/>
                      <a:pt x="702" y="77"/>
                    </a:cubicBezTo>
                    <a:cubicBezTo>
                      <a:pt x="704" y="78"/>
                      <a:pt x="704" y="78"/>
                      <a:pt x="704" y="78"/>
                    </a:cubicBezTo>
                    <a:cubicBezTo>
                      <a:pt x="697" y="106"/>
                      <a:pt x="697" y="106"/>
                      <a:pt x="697" y="106"/>
                    </a:cubicBezTo>
                    <a:cubicBezTo>
                      <a:pt x="695" y="106"/>
                      <a:pt x="695" y="106"/>
                      <a:pt x="695" y="106"/>
                    </a:cubicBezTo>
                    <a:cubicBezTo>
                      <a:pt x="696" y="103"/>
                      <a:pt x="696" y="102"/>
                      <a:pt x="695" y="100"/>
                    </a:cubicBezTo>
                    <a:cubicBezTo>
                      <a:pt x="694" y="99"/>
                      <a:pt x="692" y="98"/>
                      <a:pt x="690" y="98"/>
                    </a:cubicBezTo>
                    <a:cubicBezTo>
                      <a:pt x="652" y="89"/>
                      <a:pt x="652" y="89"/>
                      <a:pt x="652" y="89"/>
                    </a:cubicBezTo>
                    <a:cubicBezTo>
                      <a:pt x="651" y="92"/>
                      <a:pt x="651" y="92"/>
                      <a:pt x="651" y="92"/>
                    </a:cubicBezTo>
                    <a:cubicBezTo>
                      <a:pt x="650" y="96"/>
                      <a:pt x="651" y="98"/>
                      <a:pt x="652" y="100"/>
                    </a:cubicBezTo>
                    <a:cubicBezTo>
                      <a:pt x="653" y="102"/>
                      <a:pt x="655" y="104"/>
                      <a:pt x="658" y="105"/>
                    </a:cubicBezTo>
                    <a:cubicBezTo>
                      <a:pt x="658" y="107"/>
                      <a:pt x="658" y="107"/>
                      <a:pt x="658" y="107"/>
                    </a:cubicBezTo>
                    <a:cubicBezTo>
                      <a:pt x="645" y="104"/>
                      <a:pt x="645" y="104"/>
                      <a:pt x="645" y="104"/>
                    </a:cubicBezTo>
                    <a:cubicBezTo>
                      <a:pt x="656" y="57"/>
                      <a:pt x="656" y="57"/>
                      <a:pt x="656" y="57"/>
                    </a:cubicBezTo>
                    <a:close/>
                    <a:moveTo>
                      <a:pt x="684" y="17"/>
                    </a:moveTo>
                    <a:cubicBezTo>
                      <a:pt x="699" y="18"/>
                      <a:pt x="699" y="18"/>
                      <a:pt x="699" y="18"/>
                    </a:cubicBezTo>
                    <a:cubicBezTo>
                      <a:pt x="701" y="18"/>
                      <a:pt x="703" y="17"/>
                      <a:pt x="704" y="16"/>
                    </a:cubicBezTo>
                    <a:cubicBezTo>
                      <a:pt x="705" y="15"/>
                      <a:pt x="706" y="13"/>
                      <a:pt x="706" y="11"/>
                    </a:cubicBezTo>
                    <a:cubicBezTo>
                      <a:pt x="708" y="11"/>
                      <a:pt x="708" y="11"/>
                      <a:pt x="708" y="11"/>
                    </a:cubicBezTo>
                    <a:cubicBezTo>
                      <a:pt x="708" y="40"/>
                      <a:pt x="708" y="40"/>
                      <a:pt x="708" y="40"/>
                    </a:cubicBezTo>
                    <a:cubicBezTo>
                      <a:pt x="706" y="40"/>
                      <a:pt x="706" y="40"/>
                      <a:pt x="706" y="40"/>
                    </a:cubicBezTo>
                    <a:cubicBezTo>
                      <a:pt x="706" y="38"/>
                      <a:pt x="705" y="36"/>
                      <a:pt x="704" y="35"/>
                    </a:cubicBezTo>
                    <a:cubicBezTo>
                      <a:pt x="703" y="34"/>
                      <a:pt x="701" y="34"/>
                      <a:pt x="698" y="34"/>
                    </a:cubicBezTo>
                    <a:cubicBezTo>
                      <a:pt x="687" y="33"/>
                      <a:pt x="687" y="33"/>
                      <a:pt x="687" y="33"/>
                    </a:cubicBezTo>
                    <a:cubicBezTo>
                      <a:pt x="663" y="46"/>
                      <a:pt x="663" y="46"/>
                      <a:pt x="663" y="46"/>
                    </a:cubicBezTo>
                    <a:cubicBezTo>
                      <a:pt x="661" y="47"/>
                      <a:pt x="660" y="48"/>
                      <a:pt x="659" y="49"/>
                    </a:cubicBezTo>
                    <a:cubicBezTo>
                      <a:pt x="658" y="50"/>
                      <a:pt x="658" y="51"/>
                      <a:pt x="658" y="53"/>
                    </a:cubicBezTo>
                    <a:cubicBezTo>
                      <a:pt x="656" y="53"/>
                      <a:pt x="656" y="53"/>
                      <a:pt x="656" y="53"/>
                    </a:cubicBezTo>
                    <a:cubicBezTo>
                      <a:pt x="656" y="26"/>
                      <a:pt x="656" y="26"/>
                      <a:pt x="656" y="26"/>
                    </a:cubicBezTo>
                    <a:cubicBezTo>
                      <a:pt x="658" y="26"/>
                      <a:pt x="658" y="26"/>
                      <a:pt x="658" y="26"/>
                    </a:cubicBezTo>
                    <a:cubicBezTo>
                      <a:pt x="658" y="27"/>
                      <a:pt x="658" y="28"/>
                      <a:pt x="659" y="29"/>
                    </a:cubicBezTo>
                    <a:cubicBezTo>
                      <a:pt x="659" y="29"/>
                      <a:pt x="660" y="30"/>
                      <a:pt x="660" y="30"/>
                    </a:cubicBezTo>
                    <a:cubicBezTo>
                      <a:pt x="661" y="30"/>
                      <a:pt x="661" y="30"/>
                      <a:pt x="661" y="30"/>
                    </a:cubicBezTo>
                    <a:cubicBezTo>
                      <a:pt x="662" y="29"/>
                      <a:pt x="662" y="29"/>
                      <a:pt x="662" y="29"/>
                    </a:cubicBezTo>
                    <a:cubicBezTo>
                      <a:pt x="681" y="20"/>
                      <a:pt x="681" y="20"/>
                      <a:pt x="681" y="20"/>
                    </a:cubicBezTo>
                    <a:cubicBezTo>
                      <a:pt x="664" y="10"/>
                      <a:pt x="664" y="10"/>
                      <a:pt x="664" y="10"/>
                    </a:cubicBezTo>
                    <a:cubicBezTo>
                      <a:pt x="663" y="10"/>
                      <a:pt x="663" y="10"/>
                      <a:pt x="663" y="10"/>
                    </a:cubicBezTo>
                    <a:cubicBezTo>
                      <a:pt x="662" y="9"/>
                      <a:pt x="662" y="9"/>
                      <a:pt x="661" y="9"/>
                    </a:cubicBezTo>
                    <a:cubicBezTo>
                      <a:pt x="660" y="9"/>
                      <a:pt x="660" y="10"/>
                      <a:pt x="659" y="11"/>
                    </a:cubicBezTo>
                    <a:cubicBezTo>
                      <a:pt x="659" y="11"/>
                      <a:pt x="659" y="13"/>
                      <a:pt x="659" y="14"/>
                    </a:cubicBezTo>
                    <a:cubicBezTo>
                      <a:pt x="659" y="15"/>
                      <a:pt x="659" y="15"/>
                      <a:pt x="659" y="15"/>
                    </a:cubicBezTo>
                    <a:cubicBezTo>
                      <a:pt x="657" y="15"/>
                      <a:pt x="657" y="15"/>
                      <a:pt x="657" y="15"/>
                    </a:cubicBezTo>
                    <a:cubicBezTo>
                      <a:pt x="657" y="0"/>
                      <a:pt x="657" y="0"/>
                      <a:pt x="657" y="0"/>
                    </a:cubicBezTo>
                    <a:cubicBezTo>
                      <a:pt x="659" y="0"/>
                      <a:pt x="659" y="0"/>
                      <a:pt x="659" y="0"/>
                    </a:cubicBezTo>
                    <a:cubicBezTo>
                      <a:pt x="659" y="1"/>
                      <a:pt x="659" y="1"/>
                      <a:pt x="659" y="1"/>
                    </a:cubicBezTo>
                    <a:cubicBezTo>
                      <a:pt x="659" y="1"/>
                      <a:pt x="659" y="2"/>
                      <a:pt x="660" y="3"/>
                    </a:cubicBezTo>
                    <a:cubicBezTo>
                      <a:pt x="660" y="4"/>
                      <a:pt x="661" y="5"/>
                      <a:pt x="663" y="6"/>
                    </a:cubicBezTo>
                    <a:lnTo>
                      <a:pt x="68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îṩḻîḓè"/>
              <p:cNvSpPr/>
              <p:nvPr/>
            </p:nvSpPr>
            <p:spPr bwMode="auto">
              <a:xfrm>
                <a:off x="2840038" y="4119563"/>
                <a:ext cx="493713" cy="128588"/>
              </a:xfrm>
              <a:custGeom>
                <a:avLst/>
                <a:gdLst>
                  <a:gd name="T0" fmla="*/ 0 w 150"/>
                  <a:gd name="T1" fmla="*/ 36 h 39"/>
                  <a:gd name="T2" fmla="*/ 9 w 150"/>
                  <a:gd name="T3" fmla="*/ 33 h 39"/>
                  <a:gd name="T4" fmla="*/ 8 w 150"/>
                  <a:gd name="T5" fmla="*/ 7 h 39"/>
                  <a:gd name="T6" fmla="*/ 3 w 150"/>
                  <a:gd name="T7" fmla="*/ 7 h 39"/>
                  <a:gd name="T8" fmla="*/ 1 w 150"/>
                  <a:gd name="T9" fmla="*/ 5 h 39"/>
                  <a:gd name="T10" fmla="*/ 17 w 150"/>
                  <a:gd name="T11" fmla="*/ 0 h 39"/>
                  <a:gd name="T12" fmla="*/ 19 w 150"/>
                  <a:gd name="T13" fmla="*/ 33 h 39"/>
                  <a:gd name="T14" fmla="*/ 28 w 150"/>
                  <a:gd name="T15" fmla="*/ 36 h 39"/>
                  <a:gd name="T16" fmla="*/ 21 w 150"/>
                  <a:gd name="T17" fmla="*/ 38 h 39"/>
                  <a:gd name="T18" fmla="*/ 6 w 150"/>
                  <a:gd name="T19" fmla="*/ 38 h 39"/>
                  <a:gd name="T20" fmla="*/ 0 w 150"/>
                  <a:gd name="T21" fmla="*/ 38 h 39"/>
                  <a:gd name="T22" fmla="*/ 46 w 150"/>
                  <a:gd name="T23" fmla="*/ 24 h 39"/>
                  <a:gd name="T24" fmla="*/ 48 w 150"/>
                  <a:gd name="T25" fmla="*/ 34 h 39"/>
                  <a:gd name="T26" fmla="*/ 61 w 150"/>
                  <a:gd name="T27" fmla="*/ 34 h 39"/>
                  <a:gd name="T28" fmla="*/ 60 w 150"/>
                  <a:gd name="T29" fmla="*/ 25 h 39"/>
                  <a:gd name="T30" fmla="*/ 51 w 150"/>
                  <a:gd name="T31" fmla="*/ 21 h 39"/>
                  <a:gd name="T32" fmla="*/ 60 w 150"/>
                  <a:gd name="T33" fmla="*/ 12 h 39"/>
                  <a:gd name="T34" fmla="*/ 59 w 150"/>
                  <a:gd name="T35" fmla="*/ 4 h 39"/>
                  <a:gd name="T36" fmla="*/ 48 w 150"/>
                  <a:gd name="T37" fmla="*/ 4 h 39"/>
                  <a:gd name="T38" fmla="*/ 49 w 150"/>
                  <a:gd name="T39" fmla="*/ 11 h 39"/>
                  <a:gd name="T40" fmla="*/ 56 w 150"/>
                  <a:gd name="T41" fmla="*/ 15 h 39"/>
                  <a:gd name="T42" fmla="*/ 41 w 150"/>
                  <a:gd name="T43" fmla="*/ 15 h 39"/>
                  <a:gd name="T44" fmla="*/ 43 w 150"/>
                  <a:gd name="T45" fmla="*/ 3 h 39"/>
                  <a:gd name="T46" fmla="*/ 65 w 150"/>
                  <a:gd name="T47" fmla="*/ 3 h 39"/>
                  <a:gd name="T48" fmla="*/ 67 w 150"/>
                  <a:gd name="T49" fmla="*/ 13 h 39"/>
                  <a:gd name="T50" fmla="*/ 68 w 150"/>
                  <a:gd name="T51" fmla="*/ 21 h 39"/>
                  <a:gd name="T52" fmla="*/ 66 w 150"/>
                  <a:gd name="T53" fmla="*/ 36 h 39"/>
                  <a:gd name="T54" fmla="*/ 41 w 150"/>
                  <a:gd name="T55" fmla="*/ 36 h 39"/>
                  <a:gd name="T56" fmla="*/ 39 w 150"/>
                  <a:gd name="T57" fmla="*/ 23 h 39"/>
                  <a:gd name="T58" fmla="*/ 47 w 150"/>
                  <a:gd name="T59" fmla="*/ 19 h 39"/>
                  <a:gd name="T60" fmla="*/ 80 w 150"/>
                  <a:gd name="T61" fmla="*/ 33 h 39"/>
                  <a:gd name="T62" fmla="*/ 87 w 150"/>
                  <a:gd name="T63" fmla="*/ 36 h 39"/>
                  <a:gd name="T64" fmla="*/ 100 w 150"/>
                  <a:gd name="T65" fmla="*/ 20 h 39"/>
                  <a:gd name="T66" fmla="*/ 95 w 150"/>
                  <a:gd name="T67" fmla="*/ 25 h 39"/>
                  <a:gd name="T68" fmla="*/ 79 w 150"/>
                  <a:gd name="T69" fmla="*/ 23 h 39"/>
                  <a:gd name="T70" fmla="*/ 81 w 150"/>
                  <a:gd name="T71" fmla="*/ 4 h 39"/>
                  <a:gd name="T72" fmla="*/ 105 w 150"/>
                  <a:gd name="T73" fmla="*/ 5 h 39"/>
                  <a:gd name="T74" fmla="*/ 108 w 150"/>
                  <a:gd name="T75" fmla="*/ 26 h 39"/>
                  <a:gd name="T76" fmla="*/ 96 w 150"/>
                  <a:gd name="T77" fmla="*/ 38 h 39"/>
                  <a:gd name="T78" fmla="*/ 81 w 150"/>
                  <a:gd name="T79" fmla="*/ 38 h 39"/>
                  <a:gd name="T80" fmla="*/ 77 w 150"/>
                  <a:gd name="T81" fmla="*/ 36 h 39"/>
                  <a:gd name="T82" fmla="*/ 98 w 150"/>
                  <a:gd name="T83" fmla="*/ 19 h 39"/>
                  <a:gd name="T84" fmla="*/ 98 w 150"/>
                  <a:gd name="T85" fmla="*/ 6 h 39"/>
                  <a:gd name="T86" fmla="*/ 87 w 150"/>
                  <a:gd name="T87" fmla="*/ 6 h 39"/>
                  <a:gd name="T88" fmla="*/ 88 w 150"/>
                  <a:gd name="T89" fmla="*/ 19 h 39"/>
                  <a:gd name="T90" fmla="*/ 93 w 150"/>
                  <a:gd name="T91" fmla="*/ 21 h 39"/>
                  <a:gd name="T92" fmla="*/ 128 w 150"/>
                  <a:gd name="T93" fmla="*/ 20 h 39"/>
                  <a:gd name="T94" fmla="*/ 129 w 150"/>
                  <a:gd name="T95" fmla="*/ 33 h 39"/>
                  <a:gd name="T96" fmla="*/ 139 w 150"/>
                  <a:gd name="T97" fmla="*/ 34 h 39"/>
                  <a:gd name="T98" fmla="*/ 139 w 150"/>
                  <a:gd name="T99" fmla="*/ 21 h 39"/>
                  <a:gd name="T100" fmla="*/ 133 w 150"/>
                  <a:gd name="T101" fmla="*/ 18 h 39"/>
                  <a:gd name="T102" fmla="*/ 146 w 150"/>
                  <a:gd name="T103" fmla="*/ 6 h 39"/>
                  <a:gd name="T104" fmla="*/ 139 w 150"/>
                  <a:gd name="T105" fmla="*/ 4 h 39"/>
                  <a:gd name="T106" fmla="*/ 126 w 150"/>
                  <a:gd name="T107" fmla="*/ 19 h 39"/>
                  <a:gd name="T108" fmla="*/ 131 w 150"/>
                  <a:gd name="T109" fmla="*/ 15 h 39"/>
                  <a:gd name="T110" fmla="*/ 147 w 150"/>
                  <a:gd name="T111" fmla="*/ 16 h 39"/>
                  <a:gd name="T112" fmla="*/ 146 w 150"/>
                  <a:gd name="T113" fmla="*/ 35 h 39"/>
                  <a:gd name="T114" fmla="*/ 121 w 150"/>
                  <a:gd name="T115" fmla="*/ 35 h 39"/>
                  <a:gd name="T116" fmla="*/ 118 w 150"/>
                  <a:gd name="T117" fmla="*/ 13 h 39"/>
                  <a:gd name="T118" fmla="*/ 130 w 150"/>
                  <a:gd name="T119" fmla="*/ 2 h 39"/>
                  <a:gd name="T120" fmla="*/ 145 w 150"/>
                  <a:gd name="T121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0" h="39">
                    <a:moveTo>
                      <a:pt x="0" y="38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4" y="36"/>
                      <a:pt x="6" y="36"/>
                      <a:pt x="8" y="35"/>
                    </a:cubicBezTo>
                    <a:cubicBezTo>
                      <a:pt x="9" y="35"/>
                      <a:pt x="9" y="34"/>
                      <a:pt x="9" y="3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8"/>
                      <a:pt x="8" y="7"/>
                    </a:cubicBezTo>
                    <a:cubicBezTo>
                      <a:pt x="8" y="7"/>
                      <a:pt x="7" y="7"/>
                      <a:pt x="5" y="7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4"/>
                      <a:pt x="7" y="4"/>
                      <a:pt x="9" y="3"/>
                    </a:cubicBezTo>
                    <a:cubicBezTo>
                      <a:pt x="12" y="3"/>
                      <a:pt x="14" y="2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2" y="36"/>
                      <a:pt x="24" y="36"/>
                      <a:pt x="28" y="36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6" y="38"/>
                      <a:pt x="23" y="38"/>
                      <a:pt x="21" y="38"/>
                    </a:cubicBezTo>
                    <a:cubicBezTo>
                      <a:pt x="19" y="38"/>
                      <a:pt x="16" y="38"/>
                      <a:pt x="14" y="38"/>
                    </a:cubicBezTo>
                    <a:cubicBezTo>
                      <a:pt x="11" y="38"/>
                      <a:pt x="8" y="38"/>
                      <a:pt x="6" y="38"/>
                    </a:cubicBezTo>
                    <a:cubicBezTo>
                      <a:pt x="4" y="38"/>
                      <a:pt x="2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lose/>
                    <a:moveTo>
                      <a:pt x="51" y="21"/>
                    </a:moveTo>
                    <a:cubicBezTo>
                      <a:pt x="49" y="22"/>
                      <a:pt x="48" y="23"/>
                      <a:pt x="46" y="24"/>
                    </a:cubicBezTo>
                    <a:cubicBezTo>
                      <a:pt x="45" y="26"/>
                      <a:pt x="45" y="27"/>
                      <a:pt x="45" y="28"/>
                    </a:cubicBezTo>
                    <a:cubicBezTo>
                      <a:pt x="45" y="31"/>
                      <a:pt x="46" y="32"/>
                      <a:pt x="48" y="34"/>
                    </a:cubicBezTo>
                    <a:cubicBezTo>
                      <a:pt x="50" y="35"/>
                      <a:pt x="52" y="36"/>
                      <a:pt x="55" y="36"/>
                    </a:cubicBezTo>
                    <a:cubicBezTo>
                      <a:pt x="57" y="36"/>
                      <a:pt x="59" y="36"/>
                      <a:pt x="61" y="34"/>
                    </a:cubicBezTo>
                    <a:cubicBezTo>
                      <a:pt x="62" y="33"/>
                      <a:pt x="63" y="32"/>
                      <a:pt x="63" y="30"/>
                    </a:cubicBezTo>
                    <a:cubicBezTo>
                      <a:pt x="63" y="28"/>
                      <a:pt x="62" y="27"/>
                      <a:pt x="60" y="25"/>
                    </a:cubicBezTo>
                    <a:cubicBezTo>
                      <a:pt x="58" y="24"/>
                      <a:pt x="55" y="23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lose/>
                    <a:moveTo>
                      <a:pt x="56" y="15"/>
                    </a:moveTo>
                    <a:cubicBezTo>
                      <a:pt x="58" y="14"/>
                      <a:pt x="59" y="13"/>
                      <a:pt x="60" y="12"/>
                    </a:cubicBezTo>
                    <a:cubicBezTo>
                      <a:pt x="61" y="11"/>
                      <a:pt x="61" y="10"/>
                      <a:pt x="61" y="8"/>
                    </a:cubicBezTo>
                    <a:cubicBezTo>
                      <a:pt x="61" y="7"/>
                      <a:pt x="60" y="5"/>
                      <a:pt x="59" y="4"/>
                    </a:cubicBezTo>
                    <a:cubicBezTo>
                      <a:pt x="57" y="3"/>
                      <a:pt x="56" y="3"/>
                      <a:pt x="53" y="3"/>
                    </a:cubicBezTo>
                    <a:cubicBezTo>
                      <a:pt x="51" y="3"/>
                      <a:pt x="50" y="3"/>
                      <a:pt x="48" y="4"/>
                    </a:cubicBezTo>
                    <a:cubicBezTo>
                      <a:pt x="47" y="5"/>
                      <a:pt x="46" y="6"/>
                      <a:pt x="46" y="7"/>
                    </a:cubicBezTo>
                    <a:cubicBezTo>
                      <a:pt x="46" y="9"/>
                      <a:pt x="47" y="10"/>
                      <a:pt x="49" y="11"/>
                    </a:cubicBezTo>
                    <a:cubicBezTo>
                      <a:pt x="50" y="13"/>
                      <a:pt x="53" y="14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lose/>
                    <a:moveTo>
                      <a:pt x="47" y="19"/>
                    </a:moveTo>
                    <a:cubicBezTo>
                      <a:pt x="44" y="18"/>
                      <a:pt x="42" y="16"/>
                      <a:pt x="41" y="15"/>
                    </a:cubicBezTo>
                    <a:cubicBezTo>
                      <a:pt x="39" y="13"/>
                      <a:pt x="39" y="12"/>
                      <a:pt x="39" y="10"/>
                    </a:cubicBezTo>
                    <a:cubicBezTo>
                      <a:pt x="39" y="7"/>
                      <a:pt x="40" y="5"/>
                      <a:pt x="43" y="3"/>
                    </a:cubicBezTo>
                    <a:cubicBezTo>
                      <a:pt x="46" y="1"/>
                      <a:pt x="50" y="0"/>
                      <a:pt x="55" y="0"/>
                    </a:cubicBezTo>
                    <a:cubicBezTo>
                      <a:pt x="59" y="0"/>
                      <a:pt x="62" y="1"/>
                      <a:pt x="65" y="3"/>
                    </a:cubicBezTo>
                    <a:cubicBezTo>
                      <a:pt x="67" y="4"/>
                      <a:pt x="69" y="6"/>
                      <a:pt x="69" y="8"/>
                    </a:cubicBezTo>
                    <a:cubicBezTo>
                      <a:pt x="69" y="10"/>
                      <a:pt x="68" y="11"/>
                      <a:pt x="67" y="13"/>
                    </a:cubicBezTo>
                    <a:cubicBezTo>
                      <a:pt x="65" y="14"/>
                      <a:pt x="63" y="15"/>
                      <a:pt x="60" y="17"/>
                    </a:cubicBezTo>
                    <a:cubicBezTo>
                      <a:pt x="64" y="18"/>
                      <a:pt x="66" y="20"/>
                      <a:pt x="68" y="21"/>
                    </a:cubicBezTo>
                    <a:cubicBezTo>
                      <a:pt x="70" y="23"/>
                      <a:pt x="71" y="25"/>
                      <a:pt x="71" y="28"/>
                    </a:cubicBezTo>
                    <a:cubicBezTo>
                      <a:pt x="71" y="31"/>
                      <a:pt x="69" y="34"/>
                      <a:pt x="66" y="36"/>
                    </a:cubicBezTo>
                    <a:cubicBezTo>
                      <a:pt x="63" y="38"/>
                      <a:pt x="59" y="39"/>
                      <a:pt x="54" y="39"/>
                    </a:cubicBezTo>
                    <a:cubicBezTo>
                      <a:pt x="48" y="39"/>
                      <a:pt x="44" y="38"/>
                      <a:pt x="41" y="36"/>
                    </a:cubicBezTo>
                    <a:cubicBezTo>
                      <a:pt x="38" y="34"/>
                      <a:pt x="36" y="32"/>
                      <a:pt x="36" y="29"/>
                    </a:cubicBezTo>
                    <a:cubicBezTo>
                      <a:pt x="36" y="27"/>
                      <a:pt x="37" y="25"/>
                      <a:pt x="39" y="23"/>
                    </a:cubicBezTo>
                    <a:cubicBezTo>
                      <a:pt x="40" y="22"/>
                      <a:pt x="43" y="20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lose/>
                    <a:moveTo>
                      <a:pt x="77" y="36"/>
                    </a:moveTo>
                    <a:cubicBezTo>
                      <a:pt x="80" y="33"/>
                      <a:pt x="80" y="33"/>
                      <a:pt x="80" y="33"/>
                    </a:cubicBezTo>
                    <a:cubicBezTo>
                      <a:pt x="81" y="34"/>
                      <a:pt x="82" y="35"/>
                      <a:pt x="83" y="35"/>
                    </a:cubicBezTo>
                    <a:cubicBezTo>
                      <a:pt x="85" y="35"/>
                      <a:pt x="86" y="36"/>
                      <a:pt x="87" y="36"/>
                    </a:cubicBezTo>
                    <a:cubicBezTo>
                      <a:pt x="91" y="36"/>
                      <a:pt x="94" y="34"/>
                      <a:pt x="97" y="31"/>
                    </a:cubicBezTo>
                    <a:cubicBezTo>
                      <a:pt x="99" y="28"/>
                      <a:pt x="100" y="25"/>
                      <a:pt x="100" y="20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99" y="22"/>
                      <a:pt x="97" y="24"/>
                      <a:pt x="95" y="25"/>
                    </a:cubicBezTo>
                    <a:cubicBezTo>
                      <a:pt x="93" y="26"/>
                      <a:pt x="91" y="26"/>
                      <a:pt x="88" y="26"/>
                    </a:cubicBezTo>
                    <a:cubicBezTo>
                      <a:pt x="85" y="26"/>
                      <a:pt x="82" y="25"/>
                      <a:pt x="79" y="23"/>
                    </a:cubicBezTo>
                    <a:cubicBezTo>
                      <a:pt x="77" y="21"/>
                      <a:pt x="76" y="18"/>
                      <a:pt x="76" y="15"/>
                    </a:cubicBezTo>
                    <a:cubicBezTo>
                      <a:pt x="76" y="11"/>
                      <a:pt x="78" y="7"/>
                      <a:pt x="81" y="4"/>
                    </a:cubicBezTo>
                    <a:cubicBezTo>
                      <a:pt x="84" y="2"/>
                      <a:pt x="88" y="0"/>
                      <a:pt x="93" y="0"/>
                    </a:cubicBezTo>
                    <a:cubicBezTo>
                      <a:pt x="98" y="0"/>
                      <a:pt x="102" y="2"/>
                      <a:pt x="105" y="5"/>
                    </a:cubicBezTo>
                    <a:cubicBezTo>
                      <a:pt x="108" y="8"/>
                      <a:pt x="110" y="12"/>
                      <a:pt x="110" y="17"/>
                    </a:cubicBezTo>
                    <a:cubicBezTo>
                      <a:pt x="110" y="20"/>
                      <a:pt x="109" y="23"/>
                      <a:pt x="108" y="26"/>
                    </a:cubicBezTo>
                    <a:cubicBezTo>
                      <a:pt x="107" y="29"/>
                      <a:pt x="106" y="31"/>
                      <a:pt x="104" y="33"/>
                    </a:cubicBezTo>
                    <a:cubicBezTo>
                      <a:pt x="101" y="35"/>
                      <a:pt x="99" y="36"/>
                      <a:pt x="96" y="38"/>
                    </a:cubicBezTo>
                    <a:cubicBezTo>
                      <a:pt x="93" y="39"/>
                      <a:pt x="91" y="39"/>
                      <a:pt x="87" y="39"/>
                    </a:cubicBezTo>
                    <a:cubicBezTo>
                      <a:pt x="85" y="39"/>
                      <a:pt x="83" y="39"/>
                      <a:pt x="81" y="38"/>
                    </a:cubicBezTo>
                    <a:cubicBezTo>
                      <a:pt x="80" y="38"/>
                      <a:pt x="78" y="37"/>
                      <a:pt x="77" y="36"/>
                    </a:cubicBezTo>
                    <a:cubicBezTo>
                      <a:pt x="77" y="36"/>
                      <a:pt x="77" y="36"/>
                      <a:pt x="77" y="36"/>
                    </a:cubicBezTo>
                    <a:close/>
                    <a:moveTo>
                      <a:pt x="93" y="21"/>
                    </a:moveTo>
                    <a:cubicBezTo>
                      <a:pt x="95" y="21"/>
                      <a:pt x="97" y="21"/>
                      <a:pt x="98" y="19"/>
                    </a:cubicBezTo>
                    <a:cubicBezTo>
                      <a:pt x="99" y="18"/>
                      <a:pt x="100" y="16"/>
                      <a:pt x="100" y="14"/>
                    </a:cubicBezTo>
                    <a:cubicBezTo>
                      <a:pt x="100" y="11"/>
                      <a:pt x="99" y="8"/>
                      <a:pt x="98" y="6"/>
                    </a:cubicBezTo>
                    <a:cubicBezTo>
                      <a:pt x="96" y="4"/>
                      <a:pt x="94" y="3"/>
                      <a:pt x="92" y="3"/>
                    </a:cubicBezTo>
                    <a:cubicBezTo>
                      <a:pt x="90" y="3"/>
                      <a:pt x="88" y="4"/>
                      <a:pt x="87" y="6"/>
                    </a:cubicBezTo>
                    <a:cubicBezTo>
                      <a:pt x="86" y="7"/>
                      <a:pt x="86" y="9"/>
                      <a:pt x="86" y="12"/>
                    </a:cubicBezTo>
                    <a:cubicBezTo>
                      <a:pt x="86" y="15"/>
                      <a:pt x="87" y="17"/>
                      <a:pt x="88" y="19"/>
                    </a:cubicBezTo>
                    <a:cubicBezTo>
                      <a:pt x="89" y="21"/>
                      <a:pt x="91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lose/>
                    <a:moveTo>
                      <a:pt x="133" y="18"/>
                    </a:moveTo>
                    <a:cubicBezTo>
                      <a:pt x="131" y="18"/>
                      <a:pt x="130" y="19"/>
                      <a:pt x="128" y="20"/>
                    </a:cubicBezTo>
                    <a:cubicBezTo>
                      <a:pt x="127" y="21"/>
                      <a:pt x="127" y="23"/>
                      <a:pt x="127" y="25"/>
                    </a:cubicBezTo>
                    <a:cubicBezTo>
                      <a:pt x="127" y="29"/>
                      <a:pt x="127" y="31"/>
                      <a:pt x="129" y="33"/>
                    </a:cubicBezTo>
                    <a:cubicBezTo>
                      <a:pt x="130" y="35"/>
                      <a:pt x="132" y="36"/>
                      <a:pt x="134" y="36"/>
                    </a:cubicBezTo>
                    <a:cubicBezTo>
                      <a:pt x="136" y="36"/>
                      <a:pt x="138" y="35"/>
                      <a:pt x="139" y="34"/>
                    </a:cubicBezTo>
                    <a:cubicBezTo>
                      <a:pt x="140" y="33"/>
                      <a:pt x="140" y="31"/>
                      <a:pt x="140" y="28"/>
                    </a:cubicBezTo>
                    <a:cubicBezTo>
                      <a:pt x="140" y="25"/>
                      <a:pt x="140" y="22"/>
                      <a:pt x="139" y="21"/>
                    </a:cubicBezTo>
                    <a:cubicBezTo>
                      <a:pt x="137" y="19"/>
                      <a:pt x="136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lose/>
                    <a:moveTo>
                      <a:pt x="150" y="4"/>
                    </a:moveTo>
                    <a:cubicBezTo>
                      <a:pt x="146" y="6"/>
                      <a:pt x="146" y="6"/>
                      <a:pt x="146" y="6"/>
                    </a:cubicBezTo>
                    <a:cubicBezTo>
                      <a:pt x="145" y="5"/>
                      <a:pt x="144" y="5"/>
                      <a:pt x="143" y="5"/>
                    </a:cubicBezTo>
                    <a:cubicBezTo>
                      <a:pt x="142" y="4"/>
                      <a:pt x="141" y="4"/>
                      <a:pt x="139" y="4"/>
                    </a:cubicBezTo>
                    <a:cubicBezTo>
                      <a:pt x="135" y="4"/>
                      <a:pt x="132" y="5"/>
                      <a:pt x="130" y="8"/>
                    </a:cubicBezTo>
                    <a:cubicBezTo>
                      <a:pt x="127" y="11"/>
                      <a:pt x="126" y="15"/>
                      <a:pt x="126" y="19"/>
                    </a:cubicBezTo>
                    <a:cubicBezTo>
                      <a:pt x="126" y="19"/>
                      <a:pt x="126" y="19"/>
                      <a:pt x="126" y="19"/>
                    </a:cubicBezTo>
                    <a:cubicBezTo>
                      <a:pt x="127" y="17"/>
                      <a:pt x="129" y="16"/>
                      <a:pt x="131" y="15"/>
                    </a:cubicBezTo>
                    <a:cubicBezTo>
                      <a:pt x="133" y="14"/>
                      <a:pt x="135" y="13"/>
                      <a:pt x="138" y="13"/>
                    </a:cubicBezTo>
                    <a:cubicBezTo>
                      <a:pt x="142" y="13"/>
                      <a:pt x="145" y="14"/>
                      <a:pt x="147" y="16"/>
                    </a:cubicBezTo>
                    <a:cubicBezTo>
                      <a:pt x="149" y="18"/>
                      <a:pt x="150" y="21"/>
                      <a:pt x="150" y="25"/>
                    </a:cubicBezTo>
                    <a:cubicBezTo>
                      <a:pt x="150" y="29"/>
                      <a:pt x="149" y="32"/>
                      <a:pt x="146" y="35"/>
                    </a:cubicBezTo>
                    <a:cubicBezTo>
                      <a:pt x="143" y="38"/>
                      <a:pt x="139" y="39"/>
                      <a:pt x="134" y="39"/>
                    </a:cubicBezTo>
                    <a:cubicBezTo>
                      <a:pt x="128" y="39"/>
                      <a:pt x="124" y="38"/>
                      <a:pt x="121" y="35"/>
                    </a:cubicBezTo>
                    <a:cubicBezTo>
                      <a:pt x="118" y="32"/>
                      <a:pt x="116" y="27"/>
                      <a:pt x="116" y="22"/>
                    </a:cubicBezTo>
                    <a:cubicBezTo>
                      <a:pt x="116" y="19"/>
                      <a:pt x="117" y="16"/>
                      <a:pt x="118" y="13"/>
                    </a:cubicBezTo>
                    <a:cubicBezTo>
                      <a:pt x="119" y="11"/>
                      <a:pt x="121" y="9"/>
                      <a:pt x="123" y="7"/>
                    </a:cubicBezTo>
                    <a:cubicBezTo>
                      <a:pt x="125" y="5"/>
                      <a:pt x="127" y="3"/>
                      <a:pt x="130" y="2"/>
                    </a:cubicBezTo>
                    <a:cubicBezTo>
                      <a:pt x="133" y="1"/>
                      <a:pt x="136" y="0"/>
                      <a:pt x="139" y="0"/>
                    </a:cubicBezTo>
                    <a:cubicBezTo>
                      <a:pt x="141" y="0"/>
                      <a:pt x="143" y="1"/>
                      <a:pt x="145" y="1"/>
                    </a:cubicBezTo>
                    <a:cubicBezTo>
                      <a:pt x="147" y="2"/>
                      <a:pt x="148" y="3"/>
                      <a:pt x="15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ïsļîḑè"/>
              <p:cNvSpPr/>
              <p:nvPr/>
            </p:nvSpPr>
            <p:spPr bwMode="auto">
              <a:xfrm>
                <a:off x="2190751" y="2551113"/>
                <a:ext cx="1754188" cy="1651000"/>
              </a:xfrm>
              <a:custGeom>
                <a:avLst/>
                <a:gdLst>
                  <a:gd name="T0" fmla="*/ 266 w 532"/>
                  <a:gd name="T1" fmla="*/ 0 h 500"/>
                  <a:gd name="T2" fmla="*/ 532 w 532"/>
                  <a:gd name="T3" fmla="*/ 266 h 500"/>
                  <a:gd name="T4" fmla="*/ 395 w 532"/>
                  <a:gd name="T5" fmla="*/ 500 h 500"/>
                  <a:gd name="T6" fmla="*/ 389 w 532"/>
                  <a:gd name="T7" fmla="*/ 489 h 500"/>
                  <a:gd name="T8" fmla="*/ 521 w 532"/>
                  <a:gd name="T9" fmla="*/ 266 h 500"/>
                  <a:gd name="T10" fmla="*/ 266 w 532"/>
                  <a:gd name="T11" fmla="*/ 12 h 500"/>
                  <a:gd name="T12" fmla="*/ 11 w 532"/>
                  <a:gd name="T13" fmla="*/ 266 h 500"/>
                  <a:gd name="T14" fmla="*/ 144 w 532"/>
                  <a:gd name="T15" fmla="*/ 490 h 500"/>
                  <a:gd name="T16" fmla="*/ 139 w 532"/>
                  <a:gd name="T17" fmla="*/ 500 h 500"/>
                  <a:gd name="T18" fmla="*/ 0 w 532"/>
                  <a:gd name="T19" fmla="*/ 266 h 500"/>
                  <a:gd name="T20" fmla="*/ 266 w 532"/>
                  <a:gd name="T2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2" h="500">
                    <a:moveTo>
                      <a:pt x="266" y="0"/>
                    </a:moveTo>
                    <a:cubicBezTo>
                      <a:pt x="413" y="0"/>
                      <a:pt x="532" y="120"/>
                      <a:pt x="532" y="266"/>
                    </a:cubicBezTo>
                    <a:cubicBezTo>
                      <a:pt x="532" y="367"/>
                      <a:pt x="477" y="454"/>
                      <a:pt x="395" y="500"/>
                    </a:cubicBezTo>
                    <a:cubicBezTo>
                      <a:pt x="389" y="489"/>
                      <a:pt x="389" y="489"/>
                      <a:pt x="389" y="489"/>
                    </a:cubicBezTo>
                    <a:cubicBezTo>
                      <a:pt x="468" y="446"/>
                      <a:pt x="521" y="362"/>
                      <a:pt x="521" y="266"/>
                    </a:cubicBezTo>
                    <a:cubicBezTo>
                      <a:pt x="521" y="126"/>
                      <a:pt x="407" y="12"/>
                      <a:pt x="266" y="12"/>
                    </a:cubicBezTo>
                    <a:cubicBezTo>
                      <a:pt x="126" y="12"/>
                      <a:pt x="11" y="126"/>
                      <a:pt x="11" y="266"/>
                    </a:cubicBezTo>
                    <a:cubicBezTo>
                      <a:pt x="11" y="363"/>
                      <a:pt x="65" y="447"/>
                      <a:pt x="144" y="490"/>
                    </a:cubicBezTo>
                    <a:cubicBezTo>
                      <a:pt x="139" y="500"/>
                      <a:pt x="139" y="500"/>
                      <a:pt x="139" y="500"/>
                    </a:cubicBezTo>
                    <a:cubicBezTo>
                      <a:pt x="56" y="455"/>
                      <a:pt x="0" y="367"/>
                      <a:pt x="0" y="266"/>
                    </a:cubicBezTo>
                    <a:cubicBezTo>
                      <a:pt x="0" y="120"/>
                      <a:pt x="120" y="0"/>
                      <a:pt x="26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8" name="íšľïḋé"/>
            <p:cNvSpPr/>
            <p:nvPr/>
          </p:nvSpPr>
          <p:spPr bwMode="auto">
            <a:xfrm>
              <a:off x="10398657" y="734847"/>
              <a:ext cx="1120243" cy="66549"/>
            </a:xfrm>
            <a:custGeom>
              <a:avLst/>
              <a:gdLst>
                <a:gd name="T0" fmla="*/ 2 w 1702"/>
                <a:gd name="T1" fmla="*/ 29 h 101"/>
                <a:gd name="T2" fmla="*/ 49 w 1702"/>
                <a:gd name="T3" fmla="*/ 13 h 101"/>
                <a:gd name="T4" fmla="*/ 59 w 1702"/>
                <a:gd name="T5" fmla="*/ 92 h 101"/>
                <a:gd name="T6" fmla="*/ 87 w 1702"/>
                <a:gd name="T7" fmla="*/ 93 h 101"/>
                <a:gd name="T8" fmla="*/ 110 w 1702"/>
                <a:gd name="T9" fmla="*/ 3 h 101"/>
                <a:gd name="T10" fmla="*/ 133 w 1702"/>
                <a:gd name="T11" fmla="*/ 99 h 101"/>
                <a:gd name="T12" fmla="*/ 235 w 1702"/>
                <a:gd name="T13" fmla="*/ 34 h 101"/>
                <a:gd name="T14" fmla="*/ 240 w 1702"/>
                <a:gd name="T15" fmla="*/ 77 h 101"/>
                <a:gd name="T16" fmla="*/ 254 w 1702"/>
                <a:gd name="T17" fmla="*/ 99 h 101"/>
                <a:gd name="T18" fmla="*/ 263 w 1702"/>
                <a:gd name="T19" fmla="*/ 2 h 101"/>
                <a:gd name="T20" fmla="*/ 326 w 1702"/>
                <a:gd name="T21" fmla="*/ 9 h 101"/>
                <a:gd name="T22" fmla="*/ 354 w 1702"/>
                <a:gd name="T23" fmla="*/ 9 h 101"/>
                <a:gd name="T24" fmla="*/ 318 w 1702"/>
                <a:gd name="T25" fmla="*/ 93 h 101"/>
                <a:gd name="T26" fmla="*/ 299 w 1702"/>
                <a:gd name="T27" fmla="*/ 98 h 101"/>
                <a:gd name="T28" fmla="*/ 377 w 1702"/>
                <a:gd name="T29" fmla="*/ 2 h 101"/>
                <a:gd name="T30" fmla="*/ 415 w 1702"/>
                <a:gd name="T31" fmla="*/ 82 h 101"/>
                <a:gd name="T32" fmla="*/ 454 w 1702"/>
                <a:gd name="T33" fmla="*/ 2 h 101"/>
                <a:gd name="T34" fmla="*/ 398 w 1702"/>
                <a:gd name="T35" fmla="*/ 93 h 101"/>
                <a:gd name="T36" fmla="*/ 510 w 1702"/>
                <a:gd name="T37" fmla="*/ 93 h 101"/>
                <a:gd name="T38" fmla="*/ 528 w 1702"/>
                <a:gd name="T39" fmla="*/ 2 h 101"/>
                <a:gd name="T40" fmla="*/ 534 w 1702"/>
                <a:gd name="T41" fmla="*/ 93 h 101"/>
                <a:gd name="T42" fmla="*/ 669 w 1702"/>
                <a:gd name="T43" fmla="*/ 9 h 101"/>
                <a:gd name="T44" fmla="*/ 680 w 1702"/>
                <a:gd name="T45" fmla="*/ 17 h 101"/>
                <a:gd name="T46" fmla="*/ 598 w 1702"/>
                <a:gd name="T47" fmla="*/ 98 h 101"/>
                <a:gd name="T48" fmla="*/ 607 w 1702"/>
                <a:gd name="T49" fmla="*/ 3 h 101"/>
                <a:gd name="T50" fmla="*/ 793 w 1702"/>
                <a:gd name="T51" fmla="*/ 3 h 101"/>
                <a:gd name="T52" fmla="*/ 827 w 1702"/>
                <a:gd name="T53" fmla="*/ 89 h 101"/>
                <a:gd name="T54" fmla="*/ 860 w 1702"/>
                <a:gd name="T55" fmla="*/ 2 h 101"/>
                <a:gd name="T56" fmla="*/ 781 w 1702"/>
                <a:gd name="T57" fmla="*/ 16 h 101"/>
                <a:gd name="T58" fmla="*/ 981 w 1702"/>
                <a:gd name="T59" fmla="*/ 7 h 101"/>
                <a:gd name="T60" fmla="*/ 914 w 1702"/>
                <a:gd name="T61" fmla="*/ 99 h 101"/>
                <a:gd name="T62" fmla="*/ 882 w 1702"/>
                <a:gd name="T63" fmla="*/ 7 h 101"/>
                <a:gd name="T64" fmla="*/ 1006 w 1702"/>
                <a:gd name="T65" fmla="*/ 91 h 101"/>
                <a:gd name="T66" fmla="*/ 1042 w 1702"/>
                <a:gd name="T67" fmla="*/ 2 h 101"/>
                <a:gd name="T68" fmla="*/ 1020 w 1702"/>
                <a:gd name="T69" fmla="*/ 98 h 101"/>
                <a:gd name="T70" fmla="*/ 1054 w 1702"/>
                <a:gd name="T71" fmla="*/ 2 h 101"/>
                <a:gd name="T72" fmla="*/ 1090 w 1702"/>
                <a:gd name="T73" fmla="*/ 15 h 101"/>
                <a:gd name="T74" fmla="*/ 1137 w 1702"/>
                <a:gd name="T75" fmla="*/ 2 h 101"/>
                <a:gd name="T76" fmla="*/ 1173 w 1702"/>
                <a:gd name="T77" fmla="*/ 91 h 101"/>
                <a:gd name="T78" fmla="*/ 1224 w 1702"/>
                <a:gd name="T79" fmla="*/ 2 h 101"/>
                <a:gd name="T80" fmla="*/ 1210 w 1702"/>
                <a:gd name="T81" fmla="*/ 46 h 101"/>
                <a:gd name="T82" fmla="*/ 1211 w 1702"/>
                <a:gd name="T83" fmla="*/ 52 h 101"/>
                <a:gd name="T84" fmla="*/ 1221 w 1702"/>
                <a:gd name="T85" fmla="*/ 98 h 101"/>
                <a:gd name="T86" fmla="*/ 1267 w 1702"/>
                <a:gd name="T87" fmla="*/ 9 h 101"/>
                <a:gd name="T88" fmla="*/ 1333 w 1702"/>
                <a:gd name="T89" fmla="*/ 40 h 101"/>
                <a:gd name="T90" fmla="*/ 1324 w 1702"/>
                <a:gd name="T91" fmla="*/ 96 h 101"/>
                <a:gd name="T92" fmla="*/ 1302 w 1702"/>
                <a:gd name="T93" fmla="*/ 93 h 101"/>
                <a:gd name="T94" fmla="*/ 1318 w 1702"/>
                <a:gd name="T95" fmla="*/ 28 h 101"/>
                <a:gd name="T96" fmla="*/ 1413 w 1702"/>
                <a:gd name="T97" fmla="*/ 88 h 101"/>
                <a:gd name="T98" fmla="*/ 1431 w 1702"/>
                <a:gd name="T99" fmla="*/ 4 h 101"/>
                <a:gd name="T100" fmla="*/ 1407 w 1702"/>
                <a:gd name="T101" fmla="*/ 38 h 101"/>
                <a:gd name="T102" fmla="*/ 1370 w 1702"/>
                <a:gd name="T103" fmla="*/ 73 h 101"/>
                <a:gd name="T104" fmla="*/ 1465 w 1702"/>
                <a:gd name="T105" fmla="*/ 9 h 101"/>
                <a:gd name="T106" fmla="*/ 1491 w 1702"/>
                <a:gd name="T107" fmla="*/ 16 h 101"/>
                <a:gd name="T108" fmla="*/ 1456 w 1702"/>
                <a:gd name="T109" fmla="*/ 99 h 101"/>
                <a:gd name="T110" fmla="*/ 1517 w 1702"/>
                <a:gd name="T111" fmla="*/ 26 h 101"/>
                <a:gd name="T112" fmla="*/ 1586 w 1702"/>
                <a:gd name="T113" fmla="*/ 13 h 101"/>
                <a:gd name="T114" fmla="*/ 1545 w 1702"/>
                <a:gd name="T115" fmla="*/ 98 h 101"/>
                <a:gd name="T116" fmla="*/ 1656 w 1702"/>
                <a:gd name="T117" fmla="*/ 98 h 101"/>
                <a:gd name="T118" fmla="*/ 1610 w 1702"/>
                <a:gd name="T119" fmla="*/ 7 h 101"/>
                <a:gd name="T120" fmla="*/ 1644 w 1702"/>
                <a:gd name="T121" fmla="*/ 12 h 101"/>
                <a:gd name="T122" fmla="*/ 1688 w 1702"/>
                <a:gd name="T123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2" h="101">
                  <a:moveTo>
                    <a:pt x="1" y="66"/>
                  </a:moveTo>
                  <a:cubicBezTo>
                    <a:pt x="11" y="66"/>
                    <a:pt x="11" y="66"/>
                    <a:pt x="11" y="66"/>
                  </a:cubicBezTo>
                  <a:cubicBezTo>
                    <a:pt x="11" y="75"/>
                    <a:pt x="13" y="81"/>
                    <a:pt x="16" y="85"/>
                  </a:cubicBezTo>
                  <a:cubicBezTo>
                    <a:pt x="20" y="90"/>
                    <a:pt x="25" y="92"/>
                    <a:pt x="32" y="92"/>
                  </a:cubicBezTo>
                  <a:cubicBezTo>
                    <a:pt x="37" y="92"/>
                    <a:pt x="41" y="90"/>
                    <a:pt x="44" y="88"/>
                  </a:cubicBezTo>
                  <a:cubicBezTo>
                    <a:pt x="48" y="85"/>
                    <a:pt x="49" y="82"/>
                    <a:pt x="49" y="77"/>
                  </a:cubicBezTo>
                  <a:cubicBezTo>
                    <a:pt x="49" y="74"/>
                    <a:pt x="48" y="71"/>
                    <a:pt x="46" y="68"/>
                  </a:cubicBezTo>
                  <a:cubicBezTo>
                    <a:pt x="44" y="66"/>
                    <a:pt x="39" y="63"/>
                    <a:pt x="31" y="60"/>
                  </a:cubicBezTo>
                  <a:cubicBezTo>
                    <a:pt x="20" y="55"/>
                    <a:pt x="12" y="51"/>
                    <a:pt x="8" y="46"/>
                  </a:cubicBezTo>
                  <a:cubicBezTo>
                    <a:pt x="4" y="41"/>
                    <a:pt x="2" y="36"/>
                    <a:pt x="2" y="29"/>
                  </a:cubicBezTo>
                  <a:cubicBezTo>
                    <a:pt x="2" y="20"/>
                    <a:pt x="5" y="13"/>
                    <a:pt x="11" y="8"/>
                  </a:cubicBezTo>
                  <a:cubicBezTo>
                    <a:pt x="17" y="2"/>
                    <a:pt x="25" y="0"/>
                    <a:pt x="34" y="0"/>
                  </a:cubicBezTo>
                  <a:cubicBezTo>
                    <a:pt x="38" y="0"/>
                    <a:pt x="42" y="0"/>
                    <a:pt x="47" y="1"/>
                  </a:cubicBezTo>
                  <a:cubicBezTo>
                    <a:pt x="51" y="1"/>
                    <a:pt x="56" y="2"/>
                    <a:pt x="62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9"/>
                    <a:pt x="62" y="14"/>
                    <a:pt x="62" y="17"/>
                  </a:cubicBezTo>
                  <a:cubicBezTo>
                    <a:pt x="62" y="19"/>
                    <a:pt x="62" y="23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2"/>
                    <a:pt x="53" y="17"/>
                    <a:pt x="49" y="13"/>
                  </a:cubicBezTo>
                  <a:cubicBezTo>
                    <a:pt x="46" y="10"/>
                    <a:pt x="42" y="8"/>
                    <a:pt x="36" y="8"/>
                  </a:cubicBezTo>
                  <a:cubicBezTo>
                    <a:pt x="31" y="8"/>
                    <a:pt x="27" y="9"/>
                    <a:pt x="25" y="11"/>
                  </a:cubicBezTo>
                  <a:cubicBezTo>
                    <a:pt x="22" y="14"/>
                    <a:pt x="21" y="17"/>
                    <a:pt x="21" y="21"/>
                  </a:cubicBezTo>
                  <a:cubicBezTo>
                    <a:pt x="21" y="24"/>
                    <a:pt x="22" y="27"/>
                    <a:pt x="24" y="30"/>
                  </a:cubicBezTo>
                  <a:cubicBezTo>
                    <a:pt x="26" y="32"/>
                    <a:pt x="31" y="35"/>
                    <a:pt x="39" y="38"/>
                  </a:cubicBezTo>
                  <a:cubicBezTo>
                    <a:pt x="40" y="38"/>
                    <a:pt x="41" y="39"/>
                    <a:pt x="43" y="40"/>
                  </a:cubicBezTo>
                  <a:cubicBezTo>
                    <a:pt x="51" y="43"/>
                    <a:pt x="57" y="46"/>
                    <a:pt x="60" y="49"/>
                  </a:cubicBezTo>
                  <a:cubicBezTo>
                    <a:pt x="63" y="51"/>
                    <a:pt x="65" y="55"/>
                    <a:pt x="66" y="58"/>
                  </a:cubicBezTo>
                  <a:cubicBezTo>
                    <a:pt x="68" y="61"/>
                    <a:pt x="69" y="65"/>
                    <a:pt x="69" y="69"/>
                  </a:cubicBezTo>
                  <a:cubicBezTo>
                    <a:pt x="69" y="79"/>
                    <a:pt x="65" y="86"/>
                    <a:pt x="59" y="92"/>
                  </a:cubicBezTo>
                  <a:cubicBezTo>
                    <a:pt x="53" y="98"/>
                    <a:pt x="44" y="101"/>
                    <a:pt x="33" y="101"/>
                  </a:cubicBezTo>
                  <a:cubicBezTo>
                    <a:pt x="27" y="101"/>
                    <a:pt x="21" y="100"/>
                    <a:pt x="16" y="99"/>
                  </a:cubicBezTo>
                  <a:cubicBezTo>
                    <a:pt x="11" y="98"/>
                    <a:pt x="5" y="96"/>
                    <a:pt x="0" y="93"/>
                  </a:cubicBezTo>
                  <a:cubicBezTo>
                    <a:pt x="1" y="90"/>
                    <a:pt x="1" y="87"/>
                    <a:pt x="1" y="83"/>
                  </a:cubicBezTo>
                  <a:cubicBezTo>
                    <a:pt x="1" y="80"/>
                    <a:pt x="1" y="77"/>
                    <a:pt x="1" y="73"/>
                  </a:cubicBezTo>
                  <a:cubicBezTo>
                    <a:pt x="1" y="71"/>
                    <a:pt x="1" y="70"/>
                    <a:pt x="1" y="69"/>
                  </a:cubicBezTo>
                  <a:cubicBezTo>
                    <a:pt x="1" y="68"/>
                    <a:pt x="1" y="6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lose/>
                  <a:moveTo>
                    <a:pt x="87" y="99"/>
                  </a:moveTo>
                  <a:cubicBezTo>
                    <a:pt x="87" y="93"/>
                    <a:pt x="87" y="93"/>
                    <a:pt x="87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93" y="93"/>
                    <a:pt x="95" y="92"/>
                    <a:pt x="97" y="91"/>
                  </a:cubicBezTo>
                  <a:cubicBezTo>
                    <a:pt x="98" y="89"/>
                    <a:pt x="99" y="86"/>
                    <a:pt x="99" y="81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3"/>
                    <a:pt x="98" y="11"/>
                    <a:pt x="97" y="9"/>
                  </a:cubicBezTo>
                  <a:cubicBezTo>
                    <a:pt x="95" y="8"/>
                    <a:pt x="93" y="7"/>
                    <a:pt x="89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91" y="2"/>
                    <a:pt x="95" y="2"/>
                    <a:pt x="99" y="2"/>
                  </a:cubicBezTo>
                  <a:cubicBezTo>
                    <a:pt x="103" y="3"/>
                    <a:pt x="107" y="3"/>
                    <a:pt x="110" y="3"/>
                  </a:cubicBezTo>
                  <a:cubicBezTo>
                    <a:pt x="114" y="3"/>
                    <a:pt x="118" y="3"/>
                    <a:pt x="122" y="2"/>
                  </a:cubicBezTo>
                  <a:cubicBezTo>
                    <a:pt x="126" y="2"/>
                    <a:pt x="129" y="2"/>
                    <a:pt x="133" y="2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29" y="7"/>
                    <a:pt x="126" y="8"/>
                    <a:pt x="125" y="9"/>
                  </a:cubicBezTo>
                  <a:cubicBezTo>
                    <a:pt x="123" y="10"/>
                    <a:pt x="122" y="12"/>
                    <a:pt x="122" y="16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22" y="86"/>
                    <a:pt x="123" y="89"/>
                    <a:pt x="124" y="91"/>
                  </a:cubicBezTo>
                  <a:cubicBezTo>
                    <a:pt x="126" y="92"/>
                    <a:pt x="128" y="93"/>
                    <a:pt x="133" y="93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3" y="99"/>
                    <a:pt x="133" y="99"/>
                    <a:pt x="133" y="99"/>
                  </a:cubicBezTo>
                  <a:cubicBezTo>
                    <a:pt x="130" y="98"/>
                    <a:pt x="126" y="98"/>
                    <a:pt x="122" y="98"/>
                  </a:cubicBezTo>
                  <a:cubicBezTo>
                    <a:pt x="118" y="98"/>
                    <a:pt x="114" y="98"/>
                    <a:pt x="110" y="98"/>
                  </a:cubicBezTo>
                  <a:cubicBezTo>
                    <a:pt x="107" y="98"/>
                    <a:pt x="104" y="98"/>
                    <a:pt x="100" y="98"/>
                  </a:cubicBezTo>
                  <a:cubicBezTo>
                    <a:pt x="96" y="98"/>
                    <a:pt x="92" y="98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lose/>
                  <a:moveTo>
                    <a:pt x="236" y="4"/>
                  </a:moveTo>
                  <a:cubicBezTo>
                    <a:pt x="236" y="8"/>
                    <a:pt x="235" y="11"/>
                    <a:pt x="235" y="14"/>
                  </a:cubicBezTo>
                  <a:cubicBezTo>
                    <a:pt x="235" y="17"/>
                    <a:pt x="235" y="20"/>
                    <a:pt x="235" y="23"/>
                  </a:cubicBezTo>
                  <a:cubicBezTo>
                    <a:pt x="235" y="24"/>
                    <a:pt x="235" y="26"/>
                    <a:pt x="235" y="27"/>
                  </a:cubicBezTo>
                  <a:cubicBezTo>
                    <a:pt x="235" y="29"/>
                    <a:pt x="235" y="31"/>
                    <a:pt x="235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6" y="25"/>
                    <a:pt x="224" y="18"/>
                    <a:pt x="220" y="14"/>
                  </a:cubicBezTo>
                  <a:cubicBezTo>
                    <a:pt x="216" y="10"/>
                    <a:pt x="211" y="7"/>
                    <a:pt x="205" y="7"/>
                  </a:cubicBezTo>
                  <a:cubicBezTo>
                    <a:pt x="195" y="7"/>
                    <a:pt x="188" y="11"/>
                    <a:pt x="183" y="18"/>
                  </a:cubicBezTo>
                  <a:cubicBezTo>
                    <a:pt x="178" y="25"/>
                    <a:pt x="175" y="35"/>
                    <a:pt x="175" y="47"/>
                  </a:cubicBezTo>
                  <a:cubicBezTo>
                    <a:pt x="175" y="60"/>
                    <a:pt x="178" y="71"/>
                    <a:pt x="184" y="78"/>
                  </a:cubicBezTo>
                  <a:cubicBezTo>
                    <a:pt x="189" y="86"/>
                    <a:pt x="197" y="90"/>
                    <a:pt x="206" y="90"/>
                  </a:cubicBezTo>
                  <a:cubicBezTo>
                    <a:pt x="211" y="90"/>
                    <a:pt x="216" y="89"/>
                    <a:pt x="220" y="86"/>
                  </a:cubicBezTo>
                  <a:cubicBezTo>
                    <a:pt x="224" y="83"/>
                    <a:pt x="229" y="79"/>
                    <a:pt x="233" y="73"/>
                  </a:cubicBezTo>
                  <a:cubicBezTo>
                    <a:pt x="240" y="77"/>
                    <a:pt x="240" y="77"/>
                    <a:pt x="240" y="77"/>
                  </a:cubicBezTo>
                  <a:cubicBezTo>
                    <a:pt x="234" y="85"/>
                    <a:pt x="229" y="91"/>
                    <a:pt x="222" y="95"/>
                  </a:cubicBezTo>
                  <a:cubicBezTo>
                    <a:pt x="215" y="99"/>
                    <a:pt x="208" y="101"/>
                    <a:pt x="199" y="101"/>
                  </a:cubicBezTo>
                  <a:cubicBezTo>
                    <a:pt x="184" y="101"/>
                    <a:pt x="172" y="96"/>
                    <a:pt x="164" y="87"/>
                  </a:cubicBezTo>
                  <a:cubicBezTo>
                    <a:pt x="155" y="78"/>
                    <a:pt x="151" y="66"/>
                    <a:pt x="151" y="50"/>
                  </a:cubicBezTo>
                  <a:cubicBezTo>
                    <a:pt x="151" y="35"/>
                    <a:pt x="156" y="23"/>
                    <a:pt x="165" y="14"/>
                  </a:cubicBezTo>
                  <a:cubicBezTo>
                    <a:pt x="175" y="4"/>
                    <a:pt x="187" y="0"/>
                    <a:pt x="203" y="0"/>
                  </a:cubicBezTo>
                  <a:cubicBezTo>
                    <a:pt x="209" y="0"/>
                    <a:pt x="218" y="1"/>
                    <a:pt x="233" y="4"/>
                  </a:cubicBezTo>
                  <a:cubicBezTo>
                    <a:pt x="234" y="4"/>
                    <a:pt x="235" y="4"/>
                    <a:pt x="236" y="4"/>
                  </a:cubicBezTo>
                  <a:cubicBezTo>
                    <a:pt x="236" y="4"/>
                    <a:pt x="236" y="4"/>
                    <a:pt x="236" y="4"/>
                  </a:cubicBezTo>
                  <a:close/>
                  <a:moveTo>
                    <a:pt x="254" y="99"/>
                  </a:moveTo>
                  <a:cubicBezTo>
                    <a:pt x="254" y="93"/>
                    <a:pt x="254" y="93"/>
                    <a:pt x="254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9" y="93"/>
                    <a:pt x="262" y="92"/>
                    <a:pt x="263" y="91"/>
                  </a:cubicBezTo>
                  <a:cubicBezTo>
                    <a:pt x="265" y="89"/>
                    <a:pt x="265" y="86"/>
                    <a:pt x="265" y="81"/>
                  </a:cubicBezTo>
                  <a:cubicBezTo>
                    <a:pt x="265" y="16"/>
                    <a:pt x="265" y="16"/>
                    <a:pt x="265" y="16"/>
                  </a:cubicBezTo>
                  <a:cubicBezTo>
                    <a:pt x="265" y="13"/>
                    <a:pt x="265" y="11"/>
                    <a:pt x="263" y="9"/>
                  </a:cubicBezTo>
                  <a:cubicBezTo>
                    <a:pt x="262" y="8"/>
                    <a:pt x="259" y="7"/>
                    <a:pt x="256" y="7"/>
                  </a:cubicBezTo>
                  <a:cubicBezTo>
                    <a:pt x="254" y="7"/>
                    <a:pt x="254" y="7"/>
                    <a:pt x="254" y="7"/>
                  </a:cubicBezTo>
                  <a:cubicBezTo>
                    <a:pt x="254" y="2"/>
                    <a:pt x="254" y="2"/>
                    <a:pt x="254" y="2"/>
                  </a:cubicBezTo>
                  <a:cubicBezTo>
                    <a:pt x="257" y="2"/>
                    <a:pt x="260" y="2"/>
                    <a:pt x="263" y="2"/>
                  </a:cubicBezTo>
                  <a:cubicBezTo>
                    <a:pt x="267" y="3"/>
                    <a:pt x="271" y="3"/>
                    <a:pt x="277" y="3"/>
                  </a:cubicBezTo>
                  <a:cubicBezTo>
                    <a:pt x="282" y="3"/>
                    <a:pt x="286" y="3"/>
                    <a:pt x="290" y="2"/>
                  </a:cubicBezTo>
                  <a:cubicBezTo>
                    <a:pt x="294" y="2"/>
                    <a:pt x="297" y="2"/>
                    <a:pt x="299" y="2"/>
                  </a:cubicBezTo>
                  <a:cubicBezTo>
                    <a:pt x="299" y="7"/>
                    <a:pt x="299" y="7"/>
                    <a:pt x="299" y="7"/>
                  </a:cubicBezTo>
                  <a:cubicBezTo>
                    <a:pt x="295" y="7"/>
                    <a:pt x="292" y="8"/>
                    <a:pt x="291" y="9"/>
                  </a:cubicBezTo>
                  <a:cubicBezTo>
                    <a:pt x="289" y="10"/>
                    <a:pt x="288" y="12"/>
                    <a:pt x="288" y="16"/>
                  </a:cubicBezTo>
                  <a:cubicBezTo>
                    <a:pt x="288" y="43"/>
                    <a:pt x="288" y="43"/>
                    <a:pt x="288" y="43"/>
                  </a:cubicBezTo>
                  <a:cubicBezTo>
                    <a:pt x="329" y="43"/>
                    <a:pt x="329" y="43"/>
                    <a:pt x="329" y="43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29" y="13"/>
                    <a:pt x="328" y="10"/>
                    <a:pt x="326" y="9"/>
                  </a:cubicBezTo>
                  <a:cubicBezTo>
                    <a:pt x="325" y="8"/>
                    <a:pt x="322" y="7"/>
                    <a:pt x="318" y="7"/>
                  </a:cubicBezTo>
                  <a:cubicBezTo>
                    <a:pt x="317" y="7"/>
                    <a:pt x="317" y="7"/>
                    <a:pt x="317" y="7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21" y="2"/>
                    <a:pt x="324" y="2"/>
                    <a:pt x="328" y="2"/>
                  </a:cubicBezTo>
                  <a:cubicBezTo>
                    <a:pt x="331" y="3"/>
                    <a:pt x="336" y="3"/>
                    <a:pt x="340" y="3"/>
                  </a:cubicBezTo>
                  <a:cubicBezTo>
                    <a:pt x="345" y="3"/>
                    <a:pt x="349" y="3"/>
                    <a:pt x="352" y="2"/>
                  </a:cubicBezTo>
                  <a:cubicBezTo>
                    <a:pt x="356" y="2"/>
                    <a:pt x="359" y="2"/>
                    <a:pt x="362" y="2"/>
                  </a:cubicBezTo>
                  <a:cubicBezTo>
                    <a:pt x="362" y="7"/>
                    <a:pt x="362" y="7"/>
                    <a:pt x="362" y="7"/>
                  </a:cubicBezTo>
                  <a:cubicBezTo>
                    <a:pt x="361" y="7"/>
                    <a:pt x="361" y="7"/>
                    <a:pt x="361" y="7"/>
                  </a:cubicBezTo>
                  <a:cubicBezTo>
                    <a:pt x="357" y="7"/>
                    <a:pt x="355" y="8"/>
                    <a:pt x="354" y="9"/>
                  </a:cubicBezTo>
                  <a:cubicBezTo>
                    <a:pt x="352" y="11"/>
                    <a:pt x="351" y="13"/>
                    <a:pt x="351" y="16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51" y="86"/>
                    <a:pt x="352" y="89"/>
                    <a:pt x="354" y="90"/>
                  </a:cubicBezTo>
                  <a:cubicBezTo>
                    <a:pt x="355" y="92"/>
                    <a:pt x="358" y="93"/>
                    <a:pt x="362" y="93"/>
                  </a:cubicBezTo>
                  <a:cubicBezTo>
                    <a:pt x="362" y="99"/>
                    <a:pt x="362" y="99"/>
                    <a:pt x="362" y="99"/>
                  </a:cubicBezTo>
                  <a:cubicBezTo>
                    <a:pt x="358" y="98"/>
                    <a:pt x="354" y="98"/>
                    <a:pt x="350" y="98"/>
                  </a:cubicBezTo>
                  <a:cubicBezTo>
                    <a:pt x="346" y="98"/>
                    <a:pt x="343" y="98"/>
                    <a:pt x="340" y="98"/>
                  </a:cubicBezTo>
                  <a:cubicBezTo>
                    <a:pt x="338" y="98"/>
                    <a:pt x="336" y="98"/>
                    <a:pt x="332" y="98"/>
                  </a:cubicBezTo>
                  <a:cubicBezTo>
                    <a:pt x="328" y="98"/>
                    <a:pt x="323" y="98"/>
                    <a:pt x="318" y="99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23" y="93"/>
                    <a:pt x="325" y="92"/>
                    <a:pt x="327" y="91"/>
                  </a:cubicBezTo>
                  <a:cubicBezTo>
                    <a:pt x="328" y="89"/>
                    <a:pt x="329" y="86"/>
                    <a:pt x="329" y="81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288" y="50"/>
                    <a:pt x="288" y="50"/>
                    <a:pt x="288" y="50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86"/>
                    <a:pt x="289" y="89"/>
                    <a:pt x="290" y="91"/>
                  </a:cubicBezTo>
                  <a:cubicBezTo>
                    <a:pt x="292" y="92"/>
                    <a:pt x="294" y="93"/>
                    <a:pt x="299" y="93"/>
                  </a:cubicBezTo>
                  <a:cubicBezTo>
                    <a:pt x="299" y="93"/>
                    <a:pt x="299" y="93"/>
                    <a:pt x="299" y="93"/>
                  </a:cubicBezTo>
                  <a:cubicBezTo>
                    <a:pt x="299" y="98"/>
                    <a:pt x="299" y="98"/>
                    <a:pt x="299" y="98"/>
                  </a:cubicBezTo>
                  <a:cubicBezTo>
                    <a:pt x="294" y="98"/>
                    <a:pt x="290" y="98"/>
                    <a:pt x="286" y="98"/>
                  </a:cubicBezTo>
                  <a:cubicBezTo>
                    <a:pt x="282" y="98"/>
                    <a:pt x="279" y="98"/>
                    <a:pt x="277" y="98"/>
                  </a:cubicBezTo>
                  <a:cubicBezTo>
                    <a:pt x="273" y="98"/>
                    <a:pt x="270" y="98"/>
                    <a:pt x="266" y="98"/>
                  </a:cubicBezTo>
                  <a:cubicBezTo>
                    <a:pt x="262" y="98"/>
                    <a:pt x="258" y="98"/>
                    <a:pt x="254" y="99"/>
                  </a:cubicBezTo>
                  <a:cubicBezTo>
                    <a:pt x="254" y="99"/>
                    <a:pt x="254" y="99"/>
                    <a:pt x="254" y="99"/>
                  </a:cubicBezTo>
                  <a:close/>
                  <a:moveTo>
                    <a:pt x="388" y="16"/>
                  </a:moveTo>
                  <a:cubicBezTo>
                    <a:pt x="388" y="13"/>
                    <a:pt x="387" y="11"/>
                    <a:pt x="386" y="9"/>
                  </a:cubicBezTo>
                  <a:cubicBezTo>
                    <a:pt x="384" y="8"/>
                    <a:pt x="382" y="7"/>
                    <a:pt x="378" y="7"/>
                  </a:cubicBezTo>
                  <a:cubicBezTo>
                    <a:pt x="377" y="7"/>
                    <a:pt x="377" y="7"/>
                    <a:pt x="377" y="7"/>
                  </a:cubicBezTo>
                  <a:cubicBezTo>
                    <a:pt x="377" y="2"/>
                    <a:pt x="377" y="2"/>
                    <a:pt x="377" y="2"/>
                  </a:cubicBezTo>
                  <a:cubicBezTo>
                    <a:pt x="382" y="2"/>
                    <a:pt x="386" y="2"/>
                    <a:pt x="390" y="3"/>
                  </a:cubicBezTo>
                  <a:cubicBezTo>
                    <a:pt x="393" y="3"/>
                    <a:pt x="397" y="3"/>
                    <a:pt x="400" y="3"/>
                  </a:cubicBezTo>
                  <a:cubicBezTo>
                    <a:pt x="403" y="3"/>
                    <a:pt x="406" y="3"/>
                    <a:pt x="410" y="3"/>
                  </a:cubicBezTo>
                  <a:cubicBezTo>
                    <a:pt x="414" y="2"/>
                    <a:pt x="418" y="2"/>
                    <a:pt x="423" y="2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18" y="7"/>
                    <a:pt x="415" y="8"/>
                    <a:pt x="414" y="9"/>
                  </a:cubicBezTo>
                  <a:cubicBezTo>
                    <a:pt x="412" y="10"/>
                    <a:pt x="411" y="12"/>
                    <a:pt x="411" y="16"/>
                  </a:cubicBezTo>
                  <a:cubicBezTo>
                    <a:pt x="411" y="60"/>
                    <a:pt x="411" y="60"/>
                    <a:pt x="411" y="60"/>
                  </a:cubicBezTo>
                  <a:cubicBezTo>
                    <a:pt x="411" y="67"/>
                    <a:pt x="412" y="72"/>
                    <a:pt x="412" y="75"/>
                  </a:cubicBezTo>
                  <a:cubicBezTo>
                    <a:pt x="413" y="78"/>
                    <a:pt x="414" y="80"/>
                    <a:pt x="415" y="82"/>
                  </a:cubicBezTo>
                  <a:cubicBezTo>
                    <a:pt x="417" y="84"/>
                    <a:pt x="420" y="86"/>
                    <a:pt x="423" y="88"/>
                  </a:cubicBezTo>
                  <a:cubicBezTo>
                    <a:pt x="426" y="89"/>
                    <a:pt x="430" y="89"/>
                    <a:pt x="434" y="89"/>
                  </a:cubicBezTo>
                  <a:cubicBezTo>
                    <a:pt x="442" y="89"/>
                    <a:pt x="448" y="87"/>
                    <a:pt x="452" y="83"/>
                  </a:cubicBezTo>
                  <a:cubicBezTo>
                    <a:pt x="456" y="78"/>
                    <a:pt x="457" y="70"/>
                    <a:pt x="457" y="60"/>
                  </a:cubicBezTo>
                  <a:cubicBezTo>
                    <a:pt x="457" y="59"/>
                    <a:pt x="457" y="59"/>
                    <a:pt x="457" y="59"/>
                  </a:cubicBezTo>
                  <a:cubicBezTo>
                    <a:pt x="457" y="18"/>
                    <a:pt x="457" y="18"/>
                    <a:pt x="457" y="18"/>
                  </a:cubicBezTo>
                  <a:cubicBezTo>
                    <a:pt x="457" y="14"/>
                    <a:pt x="457" y="11"/>
                    <a:pt x="455" y="9"/>
                  </a:cubicBezTo>
                  <a:cubicBezTo>
                    <a:pt x="454" y="8"/>
                    <a:pt x="451" y="7"/>
                    <a:pt x="446" y="7"/>
                  </a:cubicBezTo>
                  <a:cubicBezTo>
                    <a:pt x="446" y="2"/>
                    <a:pt x="446" y="2"/>
                    <a:pt x="446" y="2"/>
                  </a:cubicBezTo>
                  <a:cubicBezTo>
                    <a:pt x="449" y="2"/>
                    <a:pt x="452" y="2"/>
                    <a:pt x="454" y="2"/>
                  </a:cubicBezTo>
                  <a:cubicBezTo>
                    <a:pt x="456" y="2"/>
                    <a:pt x="458" y="3"/>
                    <a:pt x="460" y="3"/>
                  </a:cubicBezTo>
                  <a:cubicBezTo>
                    <a:pt x="462" y="3"/>
                    <a:pt x="465" y="2"/>
                    <a:pt x="467" y="2"/>
                  </a:cubicBezTo>
                  <a:cubicBezTo>
                    <a:pt x="469" y="2"/>
                    <a:pt x="472" y="2"/>
                    <a:pt x="474" y="2"/>
                  </a:cubicBezTo>
                  <a:cubicBezTo>
                    <a:pt x="474" y="7"/>
                    <a:pt x="474" y="7"/>
                    <a:pt x="474" y="7"/>
                  </a:cubicBezTo>
                  <a:cubicBezTo>
                    <a:pt x="471" y="7"/>
                    <a:pt x="469" y="8"/>
                    <a:pt x="468" y="9"/>
                  </a:cubicBezTo>
                  <a:cubicBezTo>
                    <a:pt x="467" y="10"/>
                    <a:pt x="466" y="13"/>
                    <a:pt x="466" y="18"/>
                  </a:cubicBezTo>
                  <a:cubicBezTo>
                    <a:pt x="465" y="62"/>
                    <a:pt x="465" y="62"/>
                    <a:pt x="465" y="62"/>
                  </a:cubicBezTo>
                  <a:cubicBezTo>
                    <a:pt x="465" y="76"/>
                    <a:pt x="462" y="86"/>
                    <a:pt x="456" y="92"/>
                  </a:cubicBezTo>
                  <a:cubicBezTo>
                    <a:pt x="450" y="98"/>
                    <a:pt x="440" y="101"/>
                    <a:pt x="427" y="101"/>
                  </a:cubicBezTo>
                  <a:cubicBezTo>
                    <a:pt x="414" y="101"/>
                    <a:pt x="405" y="98"/>
                    <a:pt x="398" y="93"/>
                  </a:cubicBezTo>
                  <a:cubicBezTo>
                    <a:pt x="391" y="87"/>
                    <a:pt x="388" y="79"/>
                    <a:pt x="388" y="69"/>
                  </a:cubicBezTo>
                  <a:cubicBezTo>
                    <a:pt x="388" y="16"/>
                    <a:pt x="388" y="16"/>
                    <a:pt x="388" y="16"/>
                  </a:cubicBezTo>
                  <a:close/>
                  <a:moveTo>
                    <a:pt x="524" y="27"/>
                  </a:moveTo>
                  <a:cubicBezTo>
                    <a:pt x="511" y="60"/>
                    <a:pt x="511" y="60"/>
                    <a:pt x="511" y="60"/>
                  </a:cubicBezTo>
                  <a:cubicBezTo>
                    <a:pt x="536" y="60"/>
                    <a:pt x="536" y="60"/>
                    <a:pt x="536" y="60"/>
                  </a:cubicBezTo>
                  <a:cubicBezTo>
                    <a:pt x="524" y="27"/>
                    <a:pt x="524" y="27"/>
                    <a:pt x="524" y="27"/>
                  </a:cubicBezTo>
                  <a:close/>
                  <a:moveTo>
                    <a:pt x="501" y="84"/>
                  </a:moveTo>
                  <a:cubicBezTo>
                    <a:pt x="500" y="85"/>
                    <a:pt x="500" y="86"/>
                    <a:pt x="500" y="86"/>
                  </a:cubicBezTo>
                  <a:cubicBezTo>
                    <a:pt x="500" y="87"/>
                    <a:pt x="500" y="88"/>
                    <a:pt x="500" y="88"/>
                  </a:cubicBezTo>
                  <a:cubicBezTo>
                    <a:pt x="500" y="91"/>
                    <a:pt x="503" y="92"/>
                    <a:pt x="510" y="93"/>
                  </a:cubicBezTo>
                  <a:cubicBezTo>
                    <a:pt x="510" y="93"/>
                    <a:pt x="510" y="93"/>
                    <a:pt x="510" y="93"/>
                  </a:cubicBezTo>
                  <a:cubicBezTo>
                    <a:pt x="510" y="99"/>
                    <a:pt x="510" y="99"/>
                    <a:pt x="510" y="99"/>
                  </a:cubicBezTo>
                  <a:cubicBezTo>
                    <a:pt x="507" y="98"/>
                    <a:pt x="505" y="98"/>
                    <a:pt x="502" y="98"/>
                  </a:cubicBezTo>
                  <a:cubicBezTo>
                    <a:pt x="499" y="98"/>
                    <a:pt x="497" y="98"/>
                    <a:pt x="495" y="98"/>
                  </a:cubicBezTo>
                  <a:cubicBezTo>
                    <a:pt x="493" y="98"/>
                    <a:pt x="492" y="98"/>
                    <a:pt x="490" y="98"/>
                  </a:cubicBezTo>
                  <a:cubicBezTo>
                    <a:pt x="488" y="98"/>
                    <a:pt x="484" y="98"/>
                    <a:pt x="480" y="99"/>
                  </a:cubicBezTo>
                  <a:cubicBezTo>
                    <a:pt x="480" y="93"/>
                    <a:pt x="480" y="93"/>
                    <a:pt x="480" y="93"/>
                  </a:cubicBezTo>
                  <a:cubicBezTo>
                    <a:pt x="483" y="92"/>
                    <a:pt x="485" y="91"/>
                    <a:pt x="487" y="90"/>
                  </a:cubicBezTo>
                  <a:cubicBezTo>
                    <a:pt x="489" y="88"/>
                    <a:pt x="491" y="85"/>
                    <a:pt x="493" y="81"/>
                  </a:cubicBezTo>
                  <a:cubicBezTo>
                    <a:pt x="528" y="2"/>
                    <a:pt x="528" y="2"/>
                    <a:pt x="528" y="2"/>
                  </a:cubicBezTo>
                  <a:cubicBezTo>
                    <a:pt x="537" y="2"/>
                    <a:pt x="537" y="2"/>
                    <a:pt x="537" y="2"/>
                  </a:cubicBezTo>
                  <a:cubicBezTo>
                    <a:pt x="568" y="86"/>
                    <a:pt x="568" y="86"/>
                    <a:pt x="568" y="86"/>
                  </a:cubicBezTo>
                  <a:cubicBezTo>
                    <a:pt x="569" y="89"/>
                    <a:pt x="571" y="90"/>
                    <a:pt x="572" y="91"/>
                  </a:cubicBezTo>
                  <a:cubicBezTo>
                    <a:pt x="574" y="92"/>
                    <a:pt x="576" y="93"/>
                    <a:pt x="579" y="93"/>
                  </a:cubicBezTo>
                  <a:cubicBezTo>
                    <a:pt x="579" y="99"/>
                    <a:pt x="579" y="99"/>
                    <a:pt x="579" y="99"/>
                  </a:cubicBezTo>
                  <a:cubicBezTo>
                    <a:pt x="575" y="98"/>
                    <a:pt x="571" y="98"/>
                    <a:pt x="567" y="98"/>
                  </a:cubicBezTo>
                  <a:cubicBezTo>
                    <a:pt x="564" y="98"/>
                    <a:pt x="560" y="98"/>
                    <a:pt x="557" y="98"/>
                  </a:cubicBezTo>
                  <a:cubicBezTo>
                    <a:pt x="554" y="98"/>
                    <a:pt x="551" y="98"/>
                    <a:pt x="547" y="98"/>
                  </a:cubicBezTo>
                  <a:cubicBezTo>
                    <a:pt x="543" y="98"/>
                    <a:pt x="538" y="98"/>
                    <a:pt x="534" y="99"/>
                  </a:cubicBezTo>
                  <a:cubicBezTo>
                    <a:pt x="534" y="93"/>
                    <a:pt x="534" y="93"/>
                    <a:pt x="534" y="93"/>
                  </a:cubicBezTo>
                  <a:cubicBezTo>
                    <a:pt x="539" y="93"/>
                    <a:pt x="542" y="92"/>
                    <a:pt x="543" y="92"/>
                  </a:cubicBezTo>
                  <a:cubicBezTo>
                    <a:pt x="545" y="91"/>
                    <a:pt x="545" y="90"/>
                    <a:pt x="545" y="88"/>
                  </a:cubicBezTo>
                  <a:cubicBezTo>
                    <a:pt x="545" y="88"/>
                    <a:pt x="545" y="87"/>
                    <a:pt x="545" y="87"/>
                  </a:cubicBezTo>
                  <a:cubicBezTo>
                    <a:pt x="545" y="86"/>
                    <a:pt x="545" y="86"/>
                    <a:pt x="545" y="85"/>
                  </a:cubicBezTo>
                  <a:cubicBezTo>
                    <a:pt x="538" y="67"/>
                    <a:pt x="538" y="67"/>
                    <a:pt x="538" y="67"/>
                  </a:cubicBezTo>
                  <a:cubicBezTo>
                    <a:pt x="508" y="67"/>
                    <a:pt x="508" y="67"/>
                    <a:pt x="508" y="67"/>
                  </a:cubicBezTo>
                  <a:cubicBezTo>
                    <a:pt x="501" y="84"/>
                    <a:pt x="501" y="84"/>
                    <a:pt x="501" y="84"/>
                  </a:cubicBezTo>
                  <a:close/>
                  <a:moveTo>
                    <a:pt x="672" y="64"/>
                  </a:moveTo>
                  <a:cubicBezTo>
                    <a:pt x="672" y="17"/>
                    <a:pt x="672" y="17"/>
                    <a:pt x="672" y="17"/>
                  </a:cubicBezTo>
                  <a:cubicBezTo>
                    <a:pt x="672" y="13"/>
                    <a:pt x="671" y="10"/>
                    <a:pt x="669" y="9"/>
                  </a:cubicBezTo>
                  <a:cubicBezTo>
                    <a:pt x="668" y="8"/>
                    <a:pt x="664" y="7"/>
                    <a:pt x="659" y="7"/>
                  </a:cubicBezTo>
                  <a:cubicBezTo>
                    <a:pt x="659" y="2"/>
                    <a:pt x="659" y="2"/>
                    <a:pt x="659" y="2"/>
                  </a:cubicBezTo>
                  <a:cubicBezTo>
                    <a:pt x="661" y="2"/>
                    <a:pt x="664" y="2"/>
                    <a:pt x="666" y="2"/>
                  </a:cubicBezTo>
                  <a:cubicBezTo>
                    <a:pt x="669" y="2"/>
                    <a:pt x="672" y="2"/>
                    <a:pt x="675" y="2"/>
                  </a:cubicBezTo>
                  <a:cubicBezTo>
                    <a:pt x="678" y="2"/>
                    <a:pt x="680" y="2"/>
                    <a:pt x="683" y="2"/>
                  </a:cubicBezTo>
                  <a:cubicBezTo>
                    <a:pt x="685" y="2"/>
                    <a:pt x="688" y="2"/>
                    <a:pt x="690" y="2"/>
                  </a:cubicBezTo>
                  <a:cubicBezTo>
                    <a:pt x="690" y="7"/>
                    <a:pt x="690" y="7"/>
                    <a:pt x="690" y="7"/>
                  </a:cubicBezTo>
                  <a:cubicBezTo>
                    <a:pt x="689" y="7"/>
                    <a:pt x="689" y="7"/>
                    <a:pt x="689" y="7"/>
                  </a:cubicBezTo>
                  <a:cubicBezTo>
                    <a:pt x="686" y="7"/>
                    <a:pt x="683" y="8"/>
                    <a:pt x="682" y="9"/>
                  </a:cubicBezTo>
                  <a:cubicBezTo>
                    <a:pt x="681" y="11"/>
                    <a:pt x="680" y="13"/>
                    <a:pt x="680" y="17"/>
                  </a:cubicBezTo>
                  <a:cubicBezTo>
                    <a:pt x="680" y="99"/>
                    <a:pt x="680" y="99"/>
                    <a:pt x="680" y="99"/>
                  </a:cubicBezTo>
                  <a:cubicBezTo>
                    <a:pt x="671" y="99"/>
                    <a:pt x="671" y="99"/>
                    <a:pt x="671" y="99"/>
                  </a:cubicBezTo>
                  <a:cubicBezTo>
                    <a:pt x="610" y="20"/>
                    <a:pt x="610" y="20"/>
                    <a:pt x="610" y="20"/>
                  </a:cubicBezTo>
                  <a:cubicBezTo>
                    <a:pt x="610" y="81"/>
                    <a:pt x="610" y="81"/>
                    <a:pt x="610" y="81"/>
                  </a:cubicBezTo>
                  <a:cubicBezTo>
                    <a:pt x="610" y="86"/>
                    <a:pt x="611" y="89"/>
                    <a:pt x="612" y="91"/>
                  </a:cubicBezTo>
                  <a:cubicBezTo>
                    <a:pt x="614" y="92"/>
                    <a:pt x="617" y="93"/>
                    <a:pt x="623" y="93"/>
                  </a:cubicBezTo>
                  <a:cubicBezTo>
                    <a:pt x="623" y="99"/>
                    <a:pt x="623" y="99"/>
                    <a:pt x="623" y="99"/>
                  </a:cubicBezTo>
                  <a:cubicBezTo>
                    <a:pt x="620" y="98"/>
                    <a:pt x="617" y="98"/>
                    <a:pt x="614" y="98"/>
                  </a:cubicBezTo>
                  <a:cubicBezTo>
                    <a:pt x="611" y="98"/>
                    <a:pt x="608" y="98"/>
                    <a:pt x="605" y="98"/>
                  </a:cubicBezTo>
                  <a:cubicBezTo>
                    <a:pt x="603" y="98"/>
                    <a:pt x="600" y="98"/>
                    <a:pt x="598" y="98"/>
                  </a:cubicBezTo>
                  <a:cubicBezTo>
                    <a:pt x="595" y="98"/>
                    <a:pt x="592" y="98"/>
                    <a:pt x="590" y="99"/>
                  </a:cubicBezTo>
                  <a:cubicBezTo>
                    <a:pt x="590" y="93"/>
                    <a:pt x="590" y="93"/>
                    <a:pt x="590" y="93"/>
                  </a:cubicBezTo>
                  <a:cubicBezTo>
                    <a:pt x="595" y="93"/>
                    <a:pt x="598" y="92"/>
                    <a:pt x="599" y="91"/>
                  </a:cubicBezTo>
                  <a:cubicBezTo>
                    <a:pt x="601" y="89"/>
                    <a:pt x="602" y="86"/>
                    <a:pt x="602" y="81"/>
                  </a:cubicBezTo>
                  <a:cubicBezTo>
                    <a:pt x="602" y="17"/>
                    <a:pt x="602" y="17"/>
                    <a:pt x="602" y="17"/>
                  </a:cubicBezTo>
                  <a:cubicBezTo>
                    <a:pt x="602" y="13"/>
                    <a:pt x="601" y="11"/>
                    <a:pt x="599" y="9"/>
                  </a:cubicBezTo>
                  <a:cubicBezTo>
                    <a:pt x="598" y="8"/>
                    <a:pt x="595" y="8"/>
                    <a:pt x="591" y="7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5" y="2"/>
                    <a:pt x="599" y="2"/>
                    <a:pt x="601" y="2"/>
                  </a:cubicBezTo>
                  <a:cubicBezTo>
                    <a:pt x="603" y="2"/>
                    <a:pt x="605" y="3"/>
                    <a:pt x="607" y="3"/>
                  </a:cubicBezTo>
                  <a:cubicBezTo>
                    <a:pt x="609" y="3"/>
                    <a:pt x="612" y="2"/>
                    <a:pt x="614" y="2"/>
                  </a:cubicBezTo>
                  <a:cubicBezTo>
                    <a:pt x="617" y="2"/>
                    <a:pt x="620" y="2"/>
                    <a:pt x="623" y="2"/>
                  </a:cubicBezTo>
                  <a:cubicBezTo>
                    <a:pt x="672" y="64"/>
                    <a:pt x="672" y="64"/>
                    <a:pt x="672" y="64"/>
                  </a:cubicBezTo>
                  <a:close/>
                  <a:moveTo>
                    <a:pt x="781" y="16"/>
                  </a:moveTo>
                  <a:cubicBezTo>
                    <a:pt x="781" y="13"/>
                    <a:pt x="780" y="11"/>
                    <a:pt x="779" y="9"/>
                  </a:cubicBezTo>
                  <a:cubicBezTo>
                    <a:pt x="777" y="8"/>
                    <a:pt x="775" y="7"/>
                    <a:pt x="771" y="7"/>
                  </a:cubicBezTo>
                  <a:cubicBezTo>
                    <a:pt x="770" y="7"/>
                    <a:pt x="770" y="7"/>
                    <a:pt x="770" y="7"/>
                  </a:cubicBezTo>
                  <a:cubicBezTo>
                    <a:pt x="770" y="2"/>
                    <a:pt x="770" y="2"/>
                    <a:pt x="770" y="2"/>
                  </a:cubicBezTo>
                  <a:cubicBezTo>
                    <a:pt x="775" y="2"/>
                    <a:pt x="779" y="2"/>
                    <a:pt x="782" y="3"/>
                  </a:cubicBezTo>
                  <a:cubicBezTo>
                    <a:pt x="786" y="3"/>
                    <a:pt x="790" y="3"/>
                    <a:pt x="793" y="3"/>
                  </a:cubicBezTo>
                  <a:cubicBezTo>
                    <a:pt x="796" y="3"/>
                    <a:pt x="799" y="3"/>
                    <a:pt x="803" y="3"/>
                  </a:cubicBezTo>
                  <a:cubicBezTo>
                    <a:pt x="807" y="2"/>
                    <a:pt x="811" y="2"/>
                    <a:pt x="815" y="2"/>
                  </a:cubicBezTo>
                  <a:cubicBezTo>
                    <a:pt x="815" y="7"/>
                    <a:pt x="815" y="7"/>
                    <a:pt x="815" y="7"/>
                  </a:cubicBezTo>
                  <a:cubicBezTo>
                    <a:pt x="811" y="7"/>
                    <a:pt x="808" y="8"/>
                    <a:pt x="807" y="9"/>
                  </a:cubicBezTo>
                  <a:cubicBezTo>
                    <a:pt x="805" y="10"/>
                    <a:pt x="804" y="12"/>
                    <a:pt x="804" y="16"/>
                  </a:cubicBezTo>
                  <a:cubicBezTo>
                    <a:pt x="804" y="60"/>
                    <a:pt x="804" y="60"/>
                    <a:pt x="804" y="60"/>
                  </a:cubicBezTo>
                  <a:cubicBezTo>
                    <a:pt x="804" y="67"/>
                    <a:pt x="805" y="72"/>
                    <a:pt x="805" y="75"/>
                  </a:cubicBezTo>
                  <a:cubicBezTo>
                    <a:pt x="806" y="78"/>
                    <a:pt x="807" y="80"/>
                    <a:pt x="808" y="82"/>
                  </a:cubicBezTo>
                  <a:cubicBezTo>
                    <a:pt x="810" y="84"/>
                    <a:pt x="813" y="86"/>
                    <a:pt x="816" y="88"/>
                  </a:cubicBezTo>
                  <a:cubicBezTo>
                    <a:pt x="819" y="89"/>
                    <a:pt x="822" y="89"/>
                    <a:pt x="827" y="89"/>
                  </a:cubicBezTo>
                  <a:cubicBezTo>
                    <a:pt x="835" y="89"/>
                    <a:pt x="841" y="87"/>
                    <a:pt x="845" y="83"/>
                  </a:cubicBezTo>
                  <a:cubicBezTo>
                    <a:pt x="848" y="78"/>
                    <a:pt x="850" y="70"/>
                    <a:pt x="850" y="60"/>
                  </a:cubicBezTo>
                  <a:cubicBezTo>
                    <a:pt x="850" y="59"/>
                    <a:pt x="850" y="59"/>
                    <a:pt x="850" y="59"/>
                  </a:cubicBezTo>
                  <a:cubicBezTo>
                    <a:pt x="850" y="18"/>
                    <a:pt x="850" y="18"/>
                    <a:pt x="850" y="18"/>
                  </a:cubicBezTo>
                  <a:cubicBezTo>
                    <a:pt x="850" y="14"/>
                    <a:pt x="849" y="11"/>
                    <a:pt x="848" y="9"/>
                  </a:cubicBezTo>
                  <a:cubicBezTo>
                    <a:pt x="847" y="8"/>
                    <a:pt x="844" y="7"/>
                    <a:pt x="839" y="7"/>
                  </a:cubicBezTo>
                  <a:cubicBezTo>
                    <a:pt x="839" y="2"/>
                    <a:pt x="839" y="2"/>
                    <a:pt x="839" y="2"/>
                  </a:cubicBezTo>
                  <a:cubicBezTo>
                    <a:pt x="842" y="2"/>
                    <a:pt x="845" y="2"/>
                    <a:pt x="847" y="2"/>
                  </a:cubicBezTo>
                  <a:cubicBezTo>
                    <a:pt x="849" y="2"/>
                    <a:pt x="851" y="3"/>
                    <a:pt x="853" y="3"/>
                  </a:cubicBezTo>
                  <a:cubicBezTo>
                    <a:pt x="855" y="3"/>
                    <a:pt x="857" y="2"/>
                    <a:pt x="860" y="2"/>
                  </a:cubicBezTo>
                  <a:cubicBezTo>
                    <a:pt x="862" y="2"/>
                    <a:pt x="865" y="2"/>
                    <a:pt x="867" y="2"/>
                  </a:cubicBezTo>
                  <a:cubicBezTo>
                    <a:pt x="867" y="7"/>
                    <a:pt x="867" y="7"/>
                    <a:pt x="867" y="7"/>
                  </a:cubicBezTo>
                  <a:cubicBezTo>
                    <a:pt x="864" y="7"/>
                    <a:pt x="862" y="8"/>
                    <a:pt x="861" y="9"/>
                  </a:cubicBezTo>
                  <a:cubicBezTo>
                    <a:pt x="860" y="10"/>
                    <a:pt x="859" y="13"/>
                    <a:pt x="859" y="18"/>
                  </a:cubicBezTo>
                  <a:cubicBezTo>
                    <a:pt x="858" y="62"/>
                    <a:pt x="858" y="62"/>
                    <a:pt x="858" y="62"/>
                  </a:cubicBezTo>
                  <a:cubicBezTo>
                    <a:pt x="858" y="76"/>
                    <a:pt x="855" y="86"/>
                    <a:pt x="849" y="92"/>
                  </a:cubicBezTo>
                  <a:cubicBezTo>
                    <a:pt x="843" y="98"/>
                    <a:pt x="833" y="101"/>
                    <a:pt x="820" y="101"/>
                  </a:cubicBezTo>
                  <a:cubicBezTo>
                    <a:pt x="807" y="101"/>
                    <a:pt x="797" y="98"/>
                    <a:pt x="791" y="93"/>
                  </a:cubicBezTo>
                  <a:cubicBezTo>
                    <a:pt x="784" y="87"/>
                    <a:pt x="781" y="79"/>
                    <a:pt x="781" y="69"/>
                  </a:cubicBezTo>
                  <a:cubicBezTo>
                    <a:pt x="781" y="16"/>
                    <a:pt x="781" y="16"/>
                    <a:pt x="781" y="16"/>
                  </a:cubicBezTo>
                  <a:close/>
                  <a:moveTo>
                    <a:pt x="963" y="64"/>
                  </a:moveTo>
                  <a:cubicBezTo>
                    <a:pt x="963" y="17"/>
                    <a:pt x="963" y="17"/>
                    <a:pt x="963" y="17"/>
                  </a:cubicBezTo>
                  <a:cubicBezTo>
                    <a:pt x="963" y="13"/>
                    <a:pt x="962" y="10"/>
                    <a:pt x="961" y="9"/>
                  </a:cubicBezTo>
                  <a:cubicBezTo>
                    <a:pt x="959" y="8"/>
                    <a:pt x="956" y="7"/>
                    <a:pt x="950" y="7"/>
                  </a:cubicBezTo>
                  <a:cubicBezTo>
                    <a:pt x="950" y="2"/>
                    <a:pt x="950" y="2"/>
                    <a:pt x="950" y="2"/>
                  </a:cubicBezTo>
                  <a:cubicBezTo>
                    <a:pt x="953" y="2"/>
                    <a:pt x="955" y="2"/>
                    <a:pt x="958" y="2"/>
                  </a:cubicBezTo>
                  <a:cubicBezTo>
                    <a:pt x="960" y="2"/>
                    <a:pt x="963" y="2"/>
                    <a:pt x="966" y="2"/>
                  </a:cubicBezTo>
                  <a:cubicBezTo>
                    <a:pt x="969" y="2"/>
                    <a:pt x="972" y="2"/>
                    <a:pt x="974" y="2"/>
                  </a:cubicBezTo>
                  <a:cubicBezTo>
                    <a:pt x="977" y="2"/>
                    <a:pt x="979" y="2"/>
                    <a:pt x="981" y="2"/>
                  </a:cubicBezTo>
                  <a:cubicBezTo>
                    <a:pt x="981" y="7"/>
                    <a:pt x="981" y="7"/>
                    <a:pt x="981" y="7"/>
                  </a:cubicBezTo>
                  <a:cubicBezTo>
                    <a:pt x="980" y="7"/>
                    <a:pt x="980" y="7"/>
                    <a:pt x="980" y="7"/>
                  </a:cubicBezTo>
                  <a:cubicBezTo>
                    <a:pt x="977" y="7"/>
                    <a:pt x="975" y="8"/>
                    <a:pt x="973" y="9"/>
                  </a:cubicBezTo>
                  <a:cubicBezTo>
                    <a:pt x="972" y="11"/>
                    <a:pt x="971" y="13"/>
                    <a:pt x="971" y="17"/>
                  </a:cubicBezTo>
                  <a:cubicBezTo>
                    <a:pt x="971" y="99"/>
                    <a:pt x="971" y="99"/>
                    <a:pt x="971" y="99"/>
                  </a:cubicBezTo>
                  <a:cubicBezTo>
                    <a:pt x="963" y="99"/>
                    <a:pt x="963" y="99"/>
                    <a:pt x="963" y="99"/>
                  </a:cubicBezTo>
                  <a:cubicBezTo>
                    <a:pt x="901" y="20"/>
                    <a:pt x="901" y="20"/>
                    <a:pt x="901" y="20"/>
                  </a:cubicBezTo>
                  <a:cubicBezTo>
                    <a:pt x="901" y="81"/>
                    <a:pt x="901" y="81"/>
                    <a:pt x="901" y="81"/>
                  </a:cubicBezTo>
                  <a:cubicBezTo>
                    <a:pt x="901" y="86"/>
                    <a:pt x="902" y="89"/>
                    <a:pt x="904" y="91"/>
                  </a:cubicBezTo>
                  <a:cubicBezTo>
                    <a:pt x="905" y="92"/>
                    <a:pt x="909" y="93"/>
                    <a:pt x="914" y="93"/>
                  </a:cubicBezTo>
                  <a:cubicBezTo>
                    <a:pt x="914" y="99"/>
                    <a:pt x="914" y="99"/>
                    <a:pt x="914" y="99"/>
                  </a:cubicBezTo>
                  <a:cubicBezTo>
                    <a:pt x="911" y="98"/>
                    <a:pt x="908" y="98"/>
                    <a:pt x="905" y="98"/>
                  </a:cubicBezTo>
                  <a:cubicBezTo>
                    <a:pt x="902" y="98"/>
                    <a:pt x="900" y="98"/>
                    <a:pt x="897" y="98"/>
                  </a:cubicBezTo>
                  <a:cubicBezTo>
                    <a:pt x="894" y="98"/>
                    <a:pt x="892" y="98"/>
                    <a:pt x="889" y="98"/>
                  </a:cubicBezTo>
                  <a:cubicBezTo>
                    <a:pt x="886" y="98"/>
                    <a:pt x="884" y="98"/>
                    <a:pt x="881" y="99"/>
                  </a:cubicBezTo>
                  <a:cubicBezTo>
                    <a:pt x="881" y="93"/>
                    <a:pt x="881" y="93"/>
                    <a:pt x="881" y="93"/>
                  </a:cubicBezTo>
                  <a:cubicBezTo>
                    <a:pt x="886" y="93"/>
                    <a:pt x="889" y="92"/>
                    <a:pt x="891" y="91"/>
                  </a:cubicBezTo>
                  <a:cubicBezTo>
                    <a:pt x="892" y="89"/>
                    <a:pt x="893" y="86"/>
                    <a:pt x="893" y="81"/>
                  </a:cubicBezTo>
                  <a:cubicBezTo>
                    <a:pt x="893" y="17"/>
                    <a:pt x="893" y="17"/>
                    <a:pt x="893" y="17"/>
                  </a:cubicBezTo>
                  <a:cubicBezTo>
                    <a:pt x="893" y="13"/>
                    <a:pt x="892" y="11"/>
                    <a:pt x="891" y="9"/>
                  </a:cubicBezTo>
                  <a:cubicBezTo>
                    <a:pt x="889" y="8"/>
                    <a:pt x="886" y="8"/>
                    <a:pt x="882" y="7"/>
                  </a:cubicBezTo>
                  <a:cubicBezTo>
                    <a:pt x="882" y="2"/>
                    <a:pt x="882" y="2"/>
                    <a:pt x="882" y="2"/>
                  </a:cubicBezTo>
                  <a:cubicBezTo>
                    <a:pt x="887" y="2"/>
                    <a:pt x="890" y="2"/>
                    <a:pt x="892" y="2"/>
                  </a:cubicBezTo>
                  <a:cubicBezTo>
                    <a:pt x="895" y="2"/>
                    <a:pt x="897" y="3"/>
                    <a:pt x="899" y="3"/>
                  </a:cubicBezTo>
                  <a:cubicBezTo>
                    <a:pt x="901" y="3"/>
                    <a:pt x="903" y="2"/>
                    <a:pt x="906" y="2"/>
                  </a:cubicBezTo>
                  <a:cubicBezTo>
                    <a:pt x="908" y="2"/>
                    <a:pt x="911" y="2"/>
                    <a:pt x="915" y="2"/>
                  </a:cubicBezTo>
                  <a:cubicBezTo>
                    <a:pt x="963" y="64"/>
                    <a:pt x="963" y="64"/>
                    <a:pt x="963" y="64"/>
                  </a:cubicBezTo>
                  <a:close/>
                  <a:moveTo>
                    <a:pt x="997" y="99"/>
                  </a:moveTo>
                  <a:cubicBezTo>
                    <a:pt x="997" y="93"/>
                    <a:pt x="997" y="93"/>
                    <a:pt x="997" y="93"/>
                  </a:cubicBezTo>
                  <a:cubicBezTo>
                    <a:pt x="997" y="93"/>
                    <a:pt x="997" y="93"/>
                    <a:pt x="997" y="93"/>
                  </a:cubicBezTo>
                  <a:cubicBezTo>
                    <a:pt x="1002" y="93"/>
                    <a:pt x="1005" y="92"/>
                    <a:pt x="1006" y="91"/>
                  </a:cubicBezTo>
                  <a:cubicBezTo>
                    <a:pt x="1007" y="89"/>
                    <a:pt x="1008" y="86"/>
                    <a:pt x="1008" y="81"/>
                  </a:cubicBezTo>
                  <a:cubicBezTo>
                    <a:pt x="1008" y="16"/>
                    <a:pt x="1008" y="16"/>
                    <a:pt x="1008" y="16"/>
                  </a:cubicBezTo>
                  <a:cubicBezTo>
                    <a:pt x="1008" y="13"/>
                    <a:pt x="1007" y="11"/>
                    <a:pt x="1006" y="9"/>
                  </a:cubicBezTo>
                  <a:cubicBezTo>
                    <a:pt x="1004" y="8"/>
                    <a:pt x="1002" y="7"/>
                    <a:pt x="998" y="7"/>
                  </a:cubicBezTo>
                  <a:cubicBezTo>
                    <a:pt x="997" y="7"/>
                    <a:pt x="997" y="7"/>
                    <a:pt x="997" y="7"/>
                  </a:cubicBezTo>
                  <a:cubicBezTo>
                    <a:pt x="997" y="2"/>
                    <a:pt x="997" y="2"/>
                    <a:pt x="997" y="2"/>
                  </a:cubicBezTo>
                  <a:cubicBezTo>
                    <a:pt x="1001" y="2"/>
                    <a:pt x="1004" y="2"/>
                    <a:pt x="1008" y="2"/>
                  </a:cubicBezTo>
                  <a:cubicBezTo>
                    <a:pt x="1012" y="3"/>
                    <a:pt x="1016" y="3"/>
                    <a:pt x="1020" y="3"/>
                  </a:cubicBezTo>
                  <a:cubicBezTo>
                    <a:pt x="1023" y="3"/>
                    <a:pt x="1027" y="3"/>
                    <a:pt x="1031" y="2"/>
                  </a:cubicBezTo>
                  <a:cubicBezTo>
                    <a:pt x="1035" y="2"/>
                    <a:pt x="1039" y="2"/>
                    <a:pt x="1042" y="2"/>
                  </a:cubicBezTo>
                  <a:cubicBezTo>
                    <a:pt x="1042" y="7"/>
                    <a:pt x="1042" y="7"/>
                    <a:pt x="1042" y="7"/>
                  </a:cubicBezTo>
                  <a:cubicBezTo>
                    <a:pt x="1038" y="7"/>
                    <a:pt x="1035" y="8"/>
                    <a:pt x="1034" y="9"/>
                  </a:cubicBezTo>
                  <a:cubicBezTo>
                    <a:pt x="1032" y="10"/>
                    <a:pt x="1031" y="12"/>
                    <a:pt x="1031" y="16"/>
                  </a:cubicBezTo>
                  <a:cubicBezTo>
                    <a:pt x="1031" y="81"/>
                    <a:pt x="1031" y="81"/>
                    <a:pt x="1031" y="81"/>
                  </a:cubicBezTo>
                  <a:cubicBezTo>
                    <a:pt x="1031" y="86"/>
                    <a:pt x="1032" y="89"/>
                    <a:pt x="1033" y="91"/>
                  </a:cubicBezTo>
                  <a:cubicBezTo>
                    <a:pt x="1035" y="92"/>
                    <a:pt x="1038" y="93"/>
                    <a:pt x="1042" y="93"/>
                  </a:cubicBezTo>
                  <a:cubicBezTo>
                    <a:pt x="1042" y="93"/>
                    <a:pt x="1042" y="93"/>
                    <a:pt x="1042" y="93"/>
                  </a:cubicBezTo>
                  <a:cubicBezTo>
                    <a:pt x="1042" y="99"/>
                    <a:pt x="1042" y="99"/>
                    <a:pt x="1042" y="99"/>
                  </a:cubicBezTo>
                  <a:cubicBezTo>
                    <a:pt x="1039" y="98"/>
                    <a:pt x="1035" y="98"/>
                    <a:pt x="1031" y="98"/>
                  </a:cubicBezTo>
                  <a:cubicBezTo>
                    <a:pt x="1027" y="98"/>
                    <a:pt x="1024" y="98"/>
                    <a:pt x="1020" y="98"/>
                  </a:cubicBezTo>
                  <a:cubicBezTo>
                    <a:pt x="1016" y="98"/>
                    <a:pt x="1013" y="98"/>
                    <a:pt x="1009" y="98"/>
                  </a:cubicBezTo>
                  <a:cubicBezTo>
                    <a:pt x="1005" y="98"/>
                    <a:pt x="1001" y="98"/>
                    <a:pt x="997" y="99"/>
                  </a:cubicBezTo>
                  <a:cubicBezTo>
                    <a:pt x="997" y="99"/>
                    <a:pt x="997" y="99"/>
                    <a:pt x="997" y="99"/>
                  </a:cubicBezTo>
                  <a:close/>
                  <a:moveTo>
                    <a:pt x="1107" y="100"/>
                  </a:moveTo>
                  <a:cubicBezTo>
                    <a:pt x="1097" y="100"/>
                    <a:pt x="1097" y="100"/>
                    <a:pt x="1097" y="100"/>
                  </a:cubicBezTo>
                  <a:cubicBezTo>
                    <a:pt x="1066" y="16"/>
                    <a:pt x="1066" y="16"/>
                    <a:pt x="1066" y="16"/>
                  </a:cubicBezTo>
                  <a:cubicBezTo>
                    <a:pt x="1065" y="13"/>
                    <a:pt x="1064" y="11"/>
                    <a:pt x="1062" y="9"/>
                  </a:cubicBezTo>
                  <a:cubicBezTo>
                    <a:pt x="1060" y="8"/>
                    <a:pt x="1058" y="7"/>
                    <a:pt x="1055" y="7"/>
                  </a:cubicBezTo>
                  <a:cubicBezTo>
                    <a:pt x="1054" y="7"/>
                    <a:pt x="1054" y="7"/>
                    <a:pt x="1054" y="7"/>
                  </a:cubicBezTo>
                  <a:cubicBezTo>
                    <a:pt x="1054" y="2"/>
                    <a:pt x="1054" y="2"/>
                    <a:pt x="1054" y="2"/>
                  </a:cubicBezTo>
                  <a:cubicBezTo>
                    <a:pt x="1058" y="2"/>
                    <a:pt x="1062" y="2"/>
                    <a:pt x="1066" y="2"/>
                  </a:cubicBezTo>
                  <a:cubicBezTo>
                    <a:pt x="1070" y="2"/>
                    <a:pt x="1073" y="3"/>
                    <a:pt x="1076" y="3"/>
                  </a:cubicBezTo>
                  <a:cubicBezTo>
                    <a:pt x="1079" y="3"/>
                    <a:pt x="1081" y="2"/>
                    <a:pt x="1085" y="2"/>
                  </a:cubicBezTo>
                  <a:cubicBezTo>
                    <a:pt x="1088" y="2"/>
                    <a:pt x="1093" y="2"/>
                    <a:pt x="1100" y="2"/>
                  </a:cubicBezTo>
                  <a:cubicBezTo>
                    <a:pt x="1100" y="7"/>
                    <a:pt x="1100" y="7"/>
                    <a:pt x="1100" y="7"/>
                  </a:cubicBezTo>
                  <a:cubicBezTo>
                    <a:pt x="1099" y="7"/>
                    <a:pt x="1099" y="7"/>
                    <a:pt x="1099" y="7"/>
                  </a:cubicBezTo>
                  <a:cubicBezTo>
                    <a:pt x="1095" y="7"/>
                    <a:pt x="1093" y="8"/>
                    <a:pt x="1092" y="8"/>
                  </a:cubicBezTo>
                  <a:cubicBezTo>
                    <a:pt x="1090" y="9"/>
                    <a:pt x="1089" y="11"/>
                    <a:pt x="1089" y="12"/>
                  </a:cubicBezTo>
                  <a:cubicBezTo>
                    <a:pt x="1089" y="13"/>
                    <a:pt x="1089" y="13"/>
                    <a:pt x="1090" y="14"/>
                  </a:cubicBezTo>
                  <a:cubicBezTo>
                    <a:pt x="1090" y="14"/>
                    <a:pt x="1090" y="15"/>
                    <a:pt x="1090" y="15"/>
                  </a:cubicBezTo>
                  <a:cubicBezTo>
                    <a:pt x="1110" y="74"/>
                    <a:pt x="1110" y="74"/>
                    <a:pt x="1110" y="74"/>
                  </a:cubicBezTo>
                  <a:cubicBezTo>
                    <a:pt x="1133" y="16"/>
                    <a:pt x="1133" y="16"/>
                    <a:pt x="1133" y="16"/>
                  </a:cubicBezTo>
                  <a:cubicBezTo>
                    <a:pt x="1134" y="14"/>
                    <a:pt x="1134" y="14"/>
                    <a:pt x="1134" y="13"/>
                  </a:cubicBezTo>
                  <a:cubicBezTo>
                    <a:pt x="1134" y="12"/>
                    <a:pt x="1135" y="11"/>
                    <a:pt x="1135" y="11"/>
                  </a:cubicBezTo>
                  <a:cubicBezTo>
                    <a:pt x="1135" y="9"/>
                    <a:pt x="1134" y="9"/>
                    <a:pt x="1132" y="8"/>
                  </a:cubicBezTo>
                  <a:cubicBezTo>
                    <a:pt x="1131" y="7"/>
                    <a:pt x="1128" y="7"/>
                    <a:pt x="1125" y="7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2"/>
                    <a:pt x="1124" y="2"/>
                    <a:pt x="1124" y="2"/>
                  </a:cubicBezTo>
                  <a:cubicBezTo>
                    <a:pt x="1126" y="2"/>
                    <a:pt x="1128" y="2"/>
                    <a:pt x="1130" y="2"/>
                  </a:cubicBezTo>
                  <a:cubicBezTo>
                    <a:pt x="1132" y="2"/>
                    <a:pt x="1135" y="2"/>
                    <a:pt x="1137" y="2"/>
                  </a:cubicBezTo>
                  <a:cubicBezTo>
                    <a:pt x="1140" y="2"/>
                    <a:pt x="1143" y="2"/>
                    <a:pt x="1145" y="2"/>
                  </a:cubicBezTo>
                  <a:cubicBezTo>
                    <a:pt x="1147" y="2"/>
                    <a:pt x="1149" y="2"/>
                    <a:pt x="1151" y="2"/>
                  </a:cubicBezTo>
                  <a:cubicBezTo>
                    <a:pt x="1152" y="7"/>
                    <a:pt x="1152" y="7"/>
                    <a:pt x="1152" y="7"/>
                  </a:cubicBezTo>
                  <a:cubicBezTo>
                    <a:pt x="1149" y="7"/>
                    <a:pt x="1148" y="8"/>
                    <a:pt x="1146" y="9"/>
                  </a:cubicBezTo>
                  <a:cubicBezTo>
                    <a:pt x="1145" y="10"/>
                    <a:pt x="1144" y="12"/>
                    <a:pt x="1143" y="15"/>
                  </a:cubicBezTo>
                  <a:cubicBezTo>
                    <a:pt x="1107" y="100"/>
                    <a:pt x="1107" y="100"/>
                    <a:pt x="1107" y="100"/>
                  </a:cubicBezTo>
                  <a:close/>
                  <a:moveTo>
                    <a:pt x="1163" y="99"/>
                  </a:moveTo>
                  <a:cubicBezTo>
                    <a:pt x="1163" y="93"/>
                    <a:pt x="1163" y="93"/>
                    <a:pt x="1163" y="93"/>
                  </a:cubicBezTo>
                  <a:cubicBezTo>
                    <a:pt x="1165" y="93"/>
                    <a:pt x="1165" y="93"/>
                    <a:pt x="1165" y="93"/>
                  </a:cubicBezTo>
                  <a:cubicBezTo>
                    <a:pt x="1168" y="93"/>
                    <a:pt x="1171" y="92"/>
                    <a:pt x="1173" y="91"/>
                  </a:cubicBezTo>
                  <a:cubicBezTo>
                    <a:pt x="1174" y="89"/>
                    <a:pt x="1175" y="87"/>
                    <a:pt x="1175" y="84"/>
                  </a:cubicBezTo>
                  <a:cubicBezTo>
                    <a:pt x="1175" y="16"/>
                    <a:pt x="1175" y="16"/>
                    <a:pt x="1175" y="16"/>
                  </a:cubicBezTo>
                  <a:cubicBezTo>
                    <a:pt x="1175" y="13"/>
                    <a:pt x="1174" y="11"/>
                    <a:pt x="1173" y="10"/>
                  </a:cubicBezTo>
                  <a:cubicBezTo>
                    <a:pt x="1171" y="8"/>
                    <a:pt x="1168" y="7"/>
                    <a:pt x="1165" y="7"/>
                  </a:cubicBezTo>
                  <a:cubicBezTo>
                    <a:pt x="1163" y="7"/>
                    <a:pt x="1163" y="7"/>
                    <a:pt x="1163" y="7"/>
                  </a:cubicBezTo>
                  <a:cubicBezTo>
                    <a:pt x="1163" y="2"/>
                    <a:pt x="1163" y="2"/>
                    <a:pt x="1163" y="2"/>
                  </a:cubicBezTo>
                  <a:cubicBezTo>
                    <a:pt x="1166" y="2"/>
                    <a:pt x="1170" y="2"/>
                    <a:pt x="1174" y="2"/>
                  </a:cubicBezTo>
                  <a:cubicBezTo>
                    <a:pt x="1178" y="2"/>
                    <a:pt x="1184" y="2"/>
                    <a:pt x="1193" y="2"/>
                  </a:cubicBezTo>
                  <a:cubicBezTo>
                    <a:pt x="1207" y="2"/>
                    <a:pt x="1207" y="2"/>
                    <a:pt x="1207" y="2"/>
                  </a:cubicBezTo>
                  <a:cubicBezTo>
                    <a:pt x="1214" y="2"/>
                    <a:pt x="1219" y="2"/>
                    <a:pt x="1224" y="2"/>
                  </a:cubicBezTo>
                  <a:cubicBezTo>
                    <a:pt x="1228" y="2"/>
                    <a:pt x="1232" y="2"/>
                    <a:pt x="1236" y="2"/>
                  </a:cubicBezTo>
                  <a:cubicBezTo>
                    <a:pt x="1236" y="5"/>
                    <a:pt x="1236" y="9"/>
                    <a:pt x="1236" y="13"/>
                  </a:cubicBezTo>
                  <a:cubicBezTo>
                    <a:pt x="1236" y="16"/>
                    <a:pt x="1237" y="21"/>
                    <a:pt x="1237" y="25"/>
                  </a:cubicBezTo>
                  <a:cubicBezTo>
                    <a:pt x="1231" y="25"/>
                    <a:pt x="1231" y="25"/>
                    <a:pt x="1231" y="25"/>
                  </a:cubicBezTo>
                  <a:cubicBezTo>
                    <a:pt x="1230" y="19"/>
                    <a:pt x="1228" y="15"/>
                    <a:pt x="1225" y="12"/>
                  </a:cubicBezTo>
                  <a:cubicBezTo>
                    <a:pt x="1222" y="10"/>
                    <a:pt x="1216" y="9"/>
                    <a:pt x="1208" y="9"/>
                  </a:cubicBezTo>
                  <a:cubicBezTo>
                    <a:pt x="1204" y="9"/>
                    <a:pt x="1201" y="9"/>
                    <a:pt x="1200" y="10"/>
                  </a:cubicBezTo>
                  <a:cubicBezTo>
                    <a:pt x="1198" y="10"/>
                    <a:pt x="1198" y="12"/>
                    <a:pt x="1198" y="13"/>
                  </a:cubicBezTo>
                  <a:cubicBezTo>
                    <a:pt x="1198" y="46"/>
                    <a:pt x="1198" y="46"/>
                    <a:pt x="1198" y="46"/>
                  </a:cubicBezTo>
                  <a:cubicBezTo>
                    <a:pt x="1210" y="46"/>
                    <a:pt x="1210" y="46"/>
                    <a:pt x="1210" y="46"/>
                  </a:cubicBezTo>
                  <a:cubicBezTo>
                    <a:pt x="1214" y="46"/>
                    <a:pt x="1217" y="45"/>
                    <a:pt x="1219" y="42"/>
                  </a:cubicBezTo>
                  <a:cubicBezTo>
                    <a:pt x="1221" y="40"/>
                    <a:pt x="1222" y="37"/>
                    <a:pt x="1222" y="32"/>
                  </a:cubicBezTo>
                  <a:cubicBezTo>
                    <a:pt x="1227" y="32"/>
                    <a:pt x="1227" y="32"/>
                    <a:pt x="1227" y="32"/>
                  </a:cubicBezTo>
                  <a:cubicBezTo>
                    <a:pt x="1227" y="35"/>
                    <a:pt x="1227" y="38"/>
                    <a:pt x="1227" y="40"/>
                  </a:cubicBezTo>
                  <a:cubicBezTo>
                    <a:pt x="1227" y="43"/>
                    <a:pt x="1227" y="46"/>
                    <a:pt x="1227" y="49"/>
                  </a:cubicBezTo>
                  <a:cubicBezTo>
                    <a:pt x="1227" y="52"/>
                    <a:pt x="1227" y="54"/>
                    <a:pt x="1227" y="57"/>
                  </a:cubicBezTo>
                  <a:cubicBezTo>
                    <a:pt x="1227" y="60"/>
                    <a:pt x="1227" y="63"/>
                    <a:pt x="1227" y="65"/>
                  </a:cubicBezTo>
                  <a:cubicBezTo>
                    <a:pt x="1222" y="65"/>
                    <a:pt x="1222" y="65"/>
                    <a:pt x="1222" y="65"/>
                  </a:cubicBezTo>
                  <a:cubicBezTo>
                    <a:pt x="1222" y="60"/>
                    <a:pt x="1221" y="57"/>
                    <a:pt x="1219" y="55"/>
                  </a:cubicBezTo>
                  <a:cubicBezTo>
                    <a:pt x="1218" y="53"/>
                    <a:pt x="1215" y="52"/>
                    <a:pt x="1211" y="52"/>
                  </a:cubicBezTo>
                  <a:cubicBezTo>
                    <a:pt x="1198" y="52"/>
                    <a:pt x="1198" y="52"/>
                    <a:pt x="1198" y="52"/>
                  </a:cubicBezTo>
                  <a:cubicBezTo>
                    <a:pt x="1198" y="85"/>
                    <a:pt x="1198" y="85"/>
                    <a:pt x="1198" y="85"/>
                  </a:cubicBezTo>
                  <a:cubicBezTo>
                    <a:pt x="1198" y="87"/>
                    <a:pt x="1198" y="88"/>
                    <a:pt x="1199" y="89"/>
                  </a:cubicBezTo>
                  <a:cubicBezTo>
                    <a:pt x="1201" y="90"/>
                    <a:pt x="1202" y="90"/>
                    <a:pt x="1205" y="90"/>
                  </a:cubicBezTo>
                  <a:cubicBezTo>
                    <a:pt x="1216" y="90"/>
                    <a:pt x="1224" y="89"/>
                    <a:pt x="1229" y="86"/>
                  </a:cubicBezTo>
                  <a:cubicBezTo>
                    <a:pt x="1233" y="83"/>
                    <a:pt x="1236" y="78"/>
                    <a:pt x="1238" y="71"/>
                  </a:cubicBezTo>
                  <a:cubicBezTo>
                    <a:pt x="1244" y="71"/>
                    <a:pt x="1244" y="71"/>
                    <a:pt x="1244" y="71"/>
                  </a:cubicBezTo>
                  <a:cubicBezTo>
                    <a:pt x="1243" y="76"/>
                    <a:pt x="1242" y="80"/>
                    <a:pt x="1241" y="85"/>
                  </a:cubicBezTo>
                  <a:cubicBezTo>
                    <a:pt x="1240" y="90"/>
                    <a:pt x="1239" y="94"/>
                    <a:pt x="1239" y="99"/>
                  </a:cubicBezTo>
                  <a:cubicBezTo>
                    <a:pt x="1233" y="98"/>
                    <a:pt x="1228" y="98"/>
                    <a:pt x="1221" y="98"/>
                  </a:cubicBezTo>
                  <a:cubicBezTo>
                    <a:pt x="1215" y="98"/>
                    <a:pt x="1208" y="98"/>
                    <a:pt x="1201" y="98"/>
                  </a:cubicBezTo>
                  <a:cubicBezTo>
                    <a:pt x="1193" y="98"/>
                    <a:pt x="1186" y="98"/>
                    <a:pt x="1180" y="98"/>
                  </a:cubicBezTo>
                  <a:cubicBezTo>
                    <a:pt x="1174" y="98"/>
                    <a:pt x="1168" y="98"/>
                    <a:pt x="1163" y="99"/>
                  </a:cubicBezTo>
                  <a:cubicBezTo>
                    <a:pt x="1163" y="99"/>
                    <a:pt x="1163" y="99"/>
                    <a:pt x="1163" y="99"/>
                  </a:cubicBezTo>
                  <a:close/>
                  <a:moveTo>
                    <a:pt x="1259" y="99"/>
                  </a:moveTo>
                  <a:cubicBezTo>
                    <a:pt x="1259" y="93"/>
                    <a:pt x="1259" y="93"/>
                    <a:pt x="1259" y="93"/>
                  </a:cubicBezTo>
                  <a:cubicBezTo>
                    <a:pt x="1263" y="93"/>
                    <a:pt x="1266" y="92"/>
                    <a:pt x="1267" y="91"/>
                  </a:cubicBezTo>
                  <a:cubicBezTo>
                    <a:pt x="1269" y="89"/>
                    <a:pt x="1270" y="86"/>
                    <a:pt x="1270" y="81"/>
                  </a:cubicBezTo>
                  <a:cubicBezTo>
                    <a:pt x="1270" y="16"/>
                    <a:pt x="1270" y="16"/>
                    <a:pt x="1270" y="16"/>
                  </a:cubicBezTo>
                  <a:cubicBezTo>
                    <a:pt x="1270" y="13"/>
                    <a:pt x="1269" y="11"/>
                    <a:pt x="1267" y="9"/>
                  </a:cubicBezTo>
                  <a:cubicBezTo>
                    <a:pt x="1266" y="8"/>
                    <a:pt x="1263" y="7"/>
                    <a:pt x="1260" y="7"/>
                  </a:cubicBezTo>
                  <a:cubicBezTo>
                    <a:pt x="1259" y="7"/>
                    <a:pt x="1259" y="7"/>
                    <a:pt x="1259" y="7"/>
                  </a:cubicBezTo>
                  <a:cubicBezTo>
                    <a:pt x="1259" y="2"/>
                    <a:pt x="1259" y="2"/>
                    <a:pt x="1259" y="2"/>
                  </a:cubicBezTo>
                  <a:cubicBezTo>
                    <a:pt x="1262" y="2"/>
                    <a:pt x="1265" y="2"/>
                    <a:pt x="1268" y="2"/>
                  </a:cubicBezTo>
                  <a:cubicBezTo>
                    <a:pt x="1271" y="2"/>
                    <a:pt x="1274" y="3"/>
                    <a:pt x="1277" y="3"/>
                  </a:cubicBezTo>
                  <a:cubicBezTo>
                    <a:pt x="1281" y="3"/>
                    <a:pt x="1286" y="2"/>
                    <a:pt x="1292" y="2"/>
                  </a:cubicBezTo>
                  <a:cubicBezTo>
                    <a:pt x="1298" y="2"/>
                    <a:pt x="1302" y="2"/>
                    <a:pt x="1305" y="2"/>
                  </a:cubicBezTo>
                  <a:cubicBezTo>
                    <a:pt x="1316" y="2"/>
                    <a:pt x="1325" y="4"/>
                    <a:pt x="1330" y="7"/>
                  </a:cubicBezTo>
                  <a:cubicBezTo>
                    <a:pt x="1336" y="11"/>
                    <a:pt x="1339" y="17"/>
                    <a:pt x="1339" y="24"/>
                  </a:cubicBezTo>
                  <a:cubicBezTo>
                    <a:pt x="1339" y="30"/>
                    <a:pt x="1337" y="36"/>
                    <a:pt x="1333" y="40"/>
                  </a:cubicBezTo>
                  <a:cubicBezTo>
                    <a:pt x="1329" y="45"/>
                    <a:pt x="1323" y="49"/>
                    <a:pt x="1316" y="51"/>
                  </a:cubicBezTo>
                  <a:cubicBezTo>
                    <a:pt x="1320" y="53"/>
                    <a:pt x="1324" y="56"/>
                    <a:pt x="1328" y="61"/>
                  </a:cubicBezTo>
                  <a:cubicBezTo>
                    <a:pt x="1332" y="66"/>
                    <a:pt x="1336" y="73"/>
                    <a:pt x="1341" y="82"/>
                  </a:cubicBezTo>
                  <a:cubicBezTo>
                    <a:pt x="1341" y="83"/>
                    <a:pt x="1341" y="84"/>
                    <a:pt x="1342" y="85"/>
                  </a:cubicBezTo>
                  <a:cubicBezTo>
                    <a:pt x="1345" y="92"/>
                    <a:pt x="1348" y="95"/>
                    <a:pt x="1351" y="95"/>
                  </a:cubicBezTo>
                  <a:cubicBezTo>
                    <a:pt x="1352" y="95"/>
                    <a:pt x="1352" y="95"/>
                    <a:pt x="1352" y="95"/>
                  </a:cubicBezTo>
                  <a:cubicBezTo>
                    <a:pt x="1352" y="100"/>
                    <a:pt x="1352" y="100"/>
                    <a:pt x="1352" y="100"/>
                  </a:cubicBezTo>
                  <a:cubicBezTo>
                    <a:pt x="1347" y="99"/>
                    <a:pt x="1341" y="99"/>
                    <a:pt x="1334" y="98"/>
                  </a:cubicBezTo>
                  <a:cubicBezTo>
                    <a:pt x="1333" y="98"/>
                    <a:pt x="1333" y="98"/>
                    <a:pt x="1332" y="98"/>
                  </a:cubicBezTo>
                  <a:cubicBezTo>
                    <a:pt x="1328" y="98"/>
                    <a:pt x="1326" y="97"/>
                    <a:pt x="1324" y="96"/>
                  </a:cubicBezTo>
                  <a:cubicBezTo>
                    <a:pt x="1322" y="94"/>
                    <a:pt x="1320" y="91"/>
                    <a:pt x="1318" y="86"/>
                  </a:cubicBezTo>
                  <a:cubicBezTo>
                    <a:pt x="1317" y="83"/>
                    <a:pt x="1316" y="80"/>
                    <a:pt x="1314" y="75"/>
                  </a:cubicBezTo>
                  <a:cubicBezTo>
                    <a:pt x="1310" y="64"/>
                    <a:pt x="1307" y="58"/>
                    <a:pt x="1304" y="56"/>
                  </a:cubicBezTo>
                  <a:cubicBezTo>
                    <a:pt x="1303" y="56"/>
                    <a:pt x="1302" y="55"/>
                    <a:pt x="1301" y="55"/>
                  </a:cubicBezTo>
                  <a:cubicBezTo>
                    <a:pt x="1300" y="55"/>
                    <a:pt x="1298" y="55"/>
                    <a:pt x="1296" y="55"/>
                  </a:cubicBezTo>
                  <a:cubicBezTo>
                    <a:pt x="1296" y="55"/>
                    <a:pt x="1295" y="55"/>
                    <a:pt x="1295" y="55"/>
                  </a:cubicBezTo>
                  <a:cubicBezTo>
                    <a:pt x="1294" y="55"/>
                    <a:pt x="1293" y="55"/>
                    <a:pt x="1292" y="55"/>
                  </a:cubicBezTo>
                  <a:cubicBezTo>
                    <a:pt x="1292" y="81"/>
                    <a:pt x="1292" y="81"/>
                    <a:pt x="1292" y="81"/>
                  </a:cubicBezTo>
                  <a:cubicBezTo>
                    <a:pt x="1292" y="86"/>
                    <a:pt x="1293" y="89"/>
                    <a:pt x="1294" y="90"/>
                  </a:cubicBezTo>
                  <a:cubicBezTo>
                    <a:pt x="1295" y="92"/>
                    <a:pt x="1298" y="93"/>
                    <a:pt x="1302" y="93"/>
                  </a:cubicBezTo>
                  <a:cubicBezTo>
                    <a:pt x="1302" y="99"/>
                    <a:pt x="1302" y="99"/>
                    <a:pt x="1302" y="99"/>
                  </a:cubicBezTo>
                  <a:cubicBezTo>
                    <a:pt x="1297" y="98"/>
                    <a:pt x="1292" y="98"/>
                    <a:pt x="1289" y="98"/>
                  </a:cubicBezTo>
                  <a:cubicBezTo>
                    <a:pt x="1285" y="98"/>
                    <a:pt x="1282" y="98"/>
                    <a:pt x="1281" y="98"/>
                  </a:cubicBezTo>
                  <a:cubicBezTo>
                    <a:pt x="1277" y="98"/>
                    <a:pt x="1274" y="98"/>
                    <a:pt x="1270" y="98"/>
                  </a:cubicBezTo>
                  <a:cubicBezTo>
                    <a:pt x="1267" y="98"/>
                    <a:pt x="1263" y="98"/>
                    <a:pt x="1259" y="99"/>
                  </a:cubicBezTo>
                  <a:cubicBezTo>
                    <a:pt x="1259" y="99"/>
                    <a:pt x="1259" y="99"/>
                    <a:pt x="1259" y="99"/>
                  </a:cubicBezTo>
                  <a:close/>
                  <a:moveTo>
                    <a:pt x="1292" y="48"/>
                  </a:moveTo>
                  <a:cubicBezTo>
                    <a:pt x="1298" y="48"/>
                    <a:pt x="1298" y="48"/>
                    <a:pt x="1298" y="48"/>
                  </a:cubicBezTo>
                  <a:cubicBezTo>
                    <a:pt x="1305" y="48"/>
                    <a:pt x="1310" y="46"/>
                    <a:pt x="1313" y="43"/>
                  </a:cubicBezTo>
                  <a:cubicBezTo>
                    <a:pt x="1316" y="40"/>
                    <a:pt x="1318" y="35"/>
                    <a:pt x="1318" y="28"/>
                  </a:cubicBezTo>
                  <a:cubicBezTo>
                    <a:pt x="1318" y="21"/>
                    <a:pt x="1316" y="16"/>
                    <a:pt x="1313" y="13"/>
                  </a:cubicBezTo>
                  <a:cubicBezTo>
                    <a:pt x="1309" y="10"/>
                    <a:pt x="1304" y="8"/>
                    <a:pt x="1297" y="8"/>
                  </a:cubicBezTo>
                  <a:cubicBezTo>
                    <a:pt x="1295" y="8"/>
                    <a:pt x="1295" y="8"/>
                    <a:pt x="1294" y="8"/>
                  </a:cubicBezTo>
                  <a:cubicBezTo>
                    <a:pt x="1293" y="9"/>
                    <a:pt x="1293" y="9"/>
                    <a:pt x="1292" y="9"/>
                  </a:cubicBezTo>
                  <a:cubicBezTo>
                    <a:pt x="1292" y="48"/>
                    <a:pt x="1292" y="48"/>
                    <a:pt x="1292" y="48"/>
                  </a:cubicBezTo>
                  <a:close/>
                  <a:moveTo>
                    <a:pt x="1370" y="66"/>
                  </a:moveTo>
                  <a:cubicBezTo>
                    <a:pt x="1380" y="66"/>
                    <a:pt x="1380" y="66"/>
                    <a:pt x="1380" y="66"/>
                  </a:cubicBezTo>
                  <a:cubicBezTo>
                    <a:pt x="1380" y="75"/>
                    <a:pt x="1382" y="81"/>
                    <a:pt x="1385" y="85"/>
                  </a:cubicBezTo>
                  <a:cubicBezTo>
                    <a:pt x="1389" y="90"/>
                    <a:pt x="1394" y="92"/>
                    <a:pt x="1400" y="92"/>
                  </a:cubicBezTo>
                  <a:cubicBezTo>
                    <a:pt x="1406" y="92"/>
                    <a:pt x="1410" y="90"/>
                    <a:pt x="1413" y="88"/>
                  </a:cubicBezTo>
                  <a:cubicBezTo>
                    <a:pt x="1416" y="85"/>
                    <a:pt x="1418" y="82"/>
                    <a:pt x="1418" y="77"/>
                  </a:cubicBezTo>
                  <a:cubicBezTo>
                    <a:pt x="1418" y="74"/>
                    <a:pt x="1417" y="71"/>
                    <a:pt x="1415" y="68"/>
                  </a:cubicBezTo>
                  <a:cubicBezTo>
                    <a:pt x="1413" y="66"/>
                    <a:pt x="1408" y="63"/>
                    <a:pt x="1400" y="60"/>
                  </a:cubicBezTo>
                  <a:cubicBezTo>
                    <a:pt x="1389" y="55"/>
                    <a:pt x="1381" y="51"/>
                    <a:pt x="1377" y="46"/>
                  </a:cubicBezTo>
                  <a:cubicBezTo>
                    <a:pt x="1373" y="41"/>
                    <a:pt x="1371" y="36"/>
                    <a:pt x="1371" y="29"/>
                  </a:cubicBezTo>
                  <a:cubicBezTo>
                    <a:pt x="1371" y="20"/>
                    <a:pt x="1374" y="13"/>
                    <a:pt x="1380" y="8"/>
                  </a:cubicBezTo>
                  <a:cubicBezTo>
                    <a:pt x="1386" y="2"/>
                    <a:pt x="1393" y="0"/>
                    <a:pt x="1403" y="0"/>
                  </a:cubicBezTo>
                  <a:cubicBezTo>
                    <a:pt x="1407" y="0"/>
                    <a:pt x="1411" y="0"/>
                    <a:pt x="1415" y="1"/>
                  </a:cubicBezTo>
                  <a:cubicBezTo>
                    <a:pt x="1420" y="1"/>
                    <a:pt x="1425" y="2"/>
                    <a:pt x="1431" y="3"/>
                  </a:cubicBezTo>
                  <a:cubicBezTo>
                    <a:pt x="1431" y="4"/>
                    <a:pt x="1431" y="4"/>
                    <a:pt x="1431" y="4"/>
                  </a:cubicBezTo>
                  <a:cubicBezTo>
                    <a:pt x="1431" y="9"/>
                    <a:pt x="1431" y="14"/>
                    <a:pt x="1431" y="17"/>
                  </a:cubicBezTo>
                  <a:cubicBezTo>
                    <a:pt x="1431" y="19"/>
                    <a:pt x="1431" y="23"/>
                    <a:pt x="1431" y="29"/>
                  </a:cubicBezTo>
                  <a:cubicBezTo>
                    <a:pt x="1431" y="29"/>
                    <a:pt x="1431" y="29"/>
                    <a:pt x="1431" y="29"/>
                  </a:cubicBezTo>
                  <a:cubicBezTo>
                    <a:pt x="1423" y="29"/>
                    <a:pt x="1423" y="29"/>
                    <a:pt x="1423" y="29"/>
                  </a:cubicBezTo>
                  <a:cubicBezTo>
                    <a:pt x="1423" y="22"/>
                    <a:pt x="1421" y="17"/>
                    <a:pt x="1418" y="13"/>
                  </a:cubicBezTo>
                  <a:cubicBezTo>
                    <a:pt x="1415" y="10"/>
                    <a:pt x="1410" y="8"/>
                    <a:pt x="1404" y="8"/>
                  </a:cubicBezTo>
                  <a:cubicBezTo>
                    <a:pt x="1400" y="8"/>
                    <a:pt x="1396" y="9"/>
                    <a:pt x="1393" y="11"/>
                  </a:cubicBezTo>
                  <a:cubicBezTo>
                    <a:pt x="1391" y="14"/>
                    <a:pt x="1389" y="17"/>
                    <a:pt x="1389" y="21"/>
                  </a:cubicBezTo>
                  <a:cubicBezTo>
                    <a:pt x="1389" y="24"/>
                    <a:pt x="1390" y="27"/>
                    <a:pt x="1392" y="30"/>
                  </a:cubicBezTo>
                  <a:cubicBezTo>
                    <a:pt x="1395" y="32"/>
                    <a:pt x="1400" y="35"/>
                    <a:pt x="1407" y="38"/>
                  </a:cubicBezTo>
                  <a:cubicBezTo>
                    <a:pt x="1408" y="38"/>
                    <a:pt x="1410" y="39"/>
                    <a:pt x="1412" y="40"/>
                  </a:cubicBezTo>
                  <a:cubicBezTo>
                    <a:pt x="1420" y="43"/>
                    <a:pt x="1426" y="46"/>
                    <a:pt x="1429" y="49"/>
                  </a:cubicBezTo>
                  <a:cubicBezTo>
                    <a:pt x="1432" y="51"/>
                    <a:pt x="1434" y="55"/>
                    <a:pt x="1435" y="58"/>
                  </a:cubicBezTo>
                  <a:cubicBezTo>
                    <a:pt x="1437" y="61"/>
                    <a:pt x="1437" y="65"/>
                    <a:pt x="1437" y="69"/>
                  </a:cubicBezTo>
                  <a:cubicBezTo>
                    <a:pt x="1437" y="79"/>
                    <a:pt x="1434" y="86"/>
                    <a:pt x="1428" y="92"/>
                  </a:cubicBezTo>
                  <a:cubicBezTo>
                    <a:pt x="1421" y="98"/>
                    <a:pt x="1413" y="101"/>
                    <a:pt x="1402" y="101"/>
                  </a:cubicBezTo>
                  <a:cubicBezTo>
                    <a:pt x="1396" y="101"/>
                    <a:pt x="1390" y="100"/>
                    <a:pt x="1385" y="99"/>
                  </a:cubicBezTo>
                  <a:cubicBezTo>
                    <a:pt x="1379" y="98"/>
                    <a:pt x="1374" y="96"/>
                    <a:pt x="1369" y="93"/>
                  </a:cubicBezTo>
                  <a:cubicBezTo>
                    <a:pt x="1370" y="90"/>
                    <a:pt x="1370" y="87"/>
                    <a:pt x="1370" y="83"/>
                  </a:cubicBezTo>
                  <a:cubicBezTo>
                    <a:pt x="1370" y="80"/>
                    <a:pt x="1370" y="77"/>
                    <a:pt x="1370" y="73"/>
                  </a:cubicBezTo>
                  <a:cubicBezTo>
                    <a:pt x="1370" y="71"/>
                    <a:pt x="1370" y="70"/>
                    <a:pt x="1370" y="69"/>
                  </a:cubicBezTo>
                  <a:cubicBezTo>
                    <a:pt x="1370" y="68"/>
                    <a:pt x="1370" y="67"/>
                    <a:pt x="1370" y="66"/>
                  </a:cubicBezTo>
                  <a:cubicBezTo>
                    <a:pt x="1370" y="66"/>
                    <a:pt x="1370" y="66"/>
                    <a:pt x="1370" y="66"/>
                  </a:cubicBezTo>
                  <a:close/>
                  <a:moveTo>
                    <a:pt x="1456" y="99"/>
                  </a:moveTo>
                  <a:cubicBezTo>
                    <a:pt x="1456" y="93"/>
                    <a:pt x="1456" y="93"/>
                    <a:pt x="1456" y="93"/>
                  </a:cubicBezTo>
                  <a:cubicBezTo>
                    <a:pt x="1457" y="93"/>
                    <a:pt x="1457" y="93"/>
                    <a:pt x="1457" y="93"/>
                  </a:cubicBezTo>
                  <a:cubicBezTo>
                    <a:pt x="1461" y="93"/>
                    <a:pt x="1464" y="92"/>
                    <a:pt x="1466" y="91"/>
                  </a:cubicBezTo>
                  <a:cubicBezTo>
                    <a:pt x="1467" y="89"/>
                    <a:pt x="1468" y="86"/>
                    <a:pt x="1468" y="81"/>
                  </a:cubicBezTo>
                  <a:cubicBezTo>
                    <a:pt x="1468" y="16"/>
                    <a:pt x="1468" y="16"/>
                    <a:pt x="1468" y="16"/>
                  </a:cubicBezTo>
                  <a:cubicBezTo>
                    <a:pt x="1468" y="13"/>
                    <a:pt x="1467" y="11"/>
                    <a:pt x="1465" y="9"/>
                  </a:cubicBezTo>
                  <a:cubicBezTo>
                    <a:pt x="1464" y="8"/>
                    <a:pt x="1461" y="7"/>
                    <a:pt x="1458" y="7"/>
                  </a:cubicBezTo>
                  <a:cubicBezTo>
                    <a:pt x="1456" y="7"/>
                    <a:pt x="1456" y="7"/>
                    <a:pt x="1456" y="7"/>
                  </a:cubicBezTo>
                  <a:cubicBezTo>
                    <a:pt x="1456" y="2"/>
                    <a:pt x="1456" y="2"/>
                    <a:pt x="1456" y="2"/>
                  </a:cubicBezTo>
                  <a:cubicBezTo>
                    <a:pt x="1460" y="2"/>
                    <a:pt x="1464" y="2"/>
                    <a:pt x="1468" y="2"/>
                  </a:cubicBezTo>
                  <a:cubicBezTo>
                    <a:pt x="1472" y="3"/>
                    <a:pt x="1475" y="3"/>
                    <a:pt x="1479" y="3"/>
                  </a:cubicBezTo>
                  <a:cubicBezTo>
                    <a:pt x="1483" y="3"/>
                    <a:pt x="1487" y="3"/>
                    <a:pt x="1491" y="2"/>
                  </a:cubicBezTo>
                  <a:cubicBezTo>
                    <a:pt x="1494" y="2"/>
                    <a:pt x="1498" y="2"/>
                    <a:pt x="1502" y="2"/>
                  </a:cubicBezTo>
                  <a:cubicBezTo>
                    <a:pt x="1502" y="7"/>
                    <a:pt x="1502" y="7"/>
                    <a:pt x="1502" y="7"/>
                  </a:cubicBezTo>
                  <a:cubicBezTo>
                    <a:pt x="1498" y="7"/>
                    <a:pt x="1495" y="8"/>
                    <a:pt x="1493" y="9"/>
                  </a:cubicBezTo>
                  <a:cubicBezTo>
                    <a:pt x="1492" y="10"/>
                    <a:pt x="1491" y="12"/>
                    <a:pt x="1491" y="16"/>
                  </a:cubicBezTo>
                  <a:cubicBezTo>
                    <a:pt x="1491" y="81"/>
                    <a:pt x="1491" y="81"/>
                    <a:pt x="1491" y="81"/>
                  </a:cubicBezTo>
                  <a:cubicBezTo>
                    <a:pt x="1491" y="86"/>
                    <a:pt x="1492" y="89"/>
                    <a:pt x="1493" y="91"/>
                  </a:cubicBezTo>
                  <a:cubicBezTo>
                    <a:pt x="1494" y="92"/>
                    <a:pt x="1497" y="93"/>
                    <a:pt x="1501" y="93"/>
                  </a:cubicBezTo>
                  <a:cubicBezTo>
                    <a:pt x="1502" y="93"/>
                    <a:pt x="1502" y="93"/>
                    <a:pt x="1502" y="93"/>
                  </a:cubicBezTo>
                  <a:cubicBezTo>
                    <a:pt x="1502" y="99"/>
                    <a:pt x="1502" y="99"/>
                    <a:pt x="1502" y="99"/>
                  </a:cubicBezTo>
                  <a:cubicBezTo>
                    <a:pt x="1498" y="98"/>
                    <a:pt x="1495" y="98"/>
                    <a:pt x="1491" y="98"/>
                  </a:cubicBezTo>
                  <a:cubicBezTo>
                    <a:pt x="1487" y="98"/>
                    <a:pt x="1483" y="98"/>
                    <a:pt x="1479" y="98"/>
                  </a:cubicBezTo>
                  <a:cubicBezTo>
                    <a:pt x="1476" y="98"/>
                    <a:pt x="1472" y="98"/>
                    <a:pt x="1469" y="98"/>
                  </a:cubicBezTo>
                  <a:cubicBezTo>
                    <a:pt x="1465" y="98"/>
                    <a:pt x="1461" y="98"/>
                    <a:pt x="1456" y="99"/>
                  </a:cubicBezTo>
                  <a:cubicBezTo>
                    <a:pt x="1456" y="99"/>
                    <a:pt x="1456" y="99"/>
                    <a:pt x="1456" y="99"/>
                  </a:cubicBezTo>
                  <a:close/>
                  <a:moveTo>
                    <a:pt x="1533" y="99"/>
                  </a:moveTo>
                  <a:cubicBezTo>
                    <a:pt x="1533" y="93"/>
                    <a:pt x="1533" y="93"/>
                    <a:pt x="1533" y="93"/>
                  </a:cubicBezTo>
                  <a:cubicBezTo>
                    <a:pt x="1535" y="93"/>
                    <a:pt x="1535" y="93"/>
                    <a:pt x="1535" y="93"/>
                  </a:cubicBezTo>
                  <a:cubicBezTo>
                    <a:pt x="1539" y="93"/>
                    <a:pt x="1542" y="92"/>
                    <a:pt x="1543" y="91"/>
                  </a:cubicBezTo>
                  <a:cubicBezTo>
                    <a:pt x="1545" y="89"/>
                    <a:pt x="1546" y="87"/>
                    <a:pt x="1546" y="84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3" y="9"/>
                    <a:pt x="1543" y="9"/>
                    <a:pt x="1543" y="9"/>
                  </a:cubicBezTo>
                  <a:cubicBezTo>
                    <a:pt x="1537" y="9"/>
                    <a:pt x="1532" y="10"/>
                    <a:pt x="1528" y="13"/>
                  </a:cubicBezTo>
                  <a:cubicBezTo>
                    <a:pt x="1525" y="16"/>
                    <a:pt x="1523" y="20"/>
                    <a:pt x="1522" y="26"/>
                  </a:cubicBezTo>
                  <a:cubicBezTo>
                    <a:pt x="1517" y="26"/>
                    <a:pt x="1517" y="26"/>
                    <a:pt x="1517" y="26"/>
                  </a:cubicBezTo>
                  <a:cubicBezTo>
                    <a:pt x="1518" y="2"/>
                    <a:pt x="1518" y="2"/>
                    <a:pt x="1518" y="2"/>
                  </a:cubicBezTo>
                  <a:cubicBezTo>
                    <a:pt x="1520" y="2"/>
                    <a:pt x="1522" y="2"/>
                    <a:pt x="1524" y="2"/>
                  </a:cubicBezTo>
                  <a:cubicBezTo>
                    <a:pt x="1527" y="2"/>
                    <a:pt x="1531" y="2"/>
                    <a:pt x="1536" y="2"/>
                  </a:cubicBezTo>
                  <a:cubicBezTo>
                    <a:pt x="1557" y="2"/>
                    <a:pt x="1557" y="2"/>
                    <a:pt x="1557" y="2"/>
                  </a:cubicBezTo>
                  <a:cubicBezTo>
                    <a:pt x="1578" y="2"/>
                    <a:pt x="1578" y="2"/>
                    <a:pt x="1578" y="2"/>
                  </a:cubicBezTo>
                  <a:cubicBezTo>
                    <a:pt x="1584" y="2"/>
                    <a:pt x="1588" y="2"/>
                    <a:pt x="1591" y="2"/>
                  </a:cubicBezTo>
                  <a:cubicBezTo>
                    <a:pt x="1593" y="2"/>
                    <a:pt x="1595" y="2"/>
                    <a:pt x="1597" y="2"/>
                  </a:cubicBezTo>
                  <a:cubicBezTo>
                    <a:pt x="1598" y="26"/>
                    <a:pt x="1598" y="26"/>
                    <a:pt x="1598" y="26"/>
                  </a:cubicBezTo>
                  <a:cubicBezTo>
                    <a:pt x="1593" y="26"/>
                    <a:pt x="1593" y="26"/>
                    <a:pt x="1593" y="26"/>
                  </a:cubicBezTo>
                  <a:cubicBezTo>
                    <a:pt x="1592" y="20"/>
                    <a:pt x="1590" y="16"/>
                    <a:pt x="1586" y="13"/>
                  </a:cubicBezTo>
                  <a:cubicBezTo>
                    <a:pt x="1583" y="10"/>
                    <a:pt x="1578" y="9"/>
                    <a:pt x="1572" y="9"/>
                  </a:cubicBezTo>
                  <a:cubicBezTo>
                    <a:pt x="1569" y="9"/>
                    <a:pt x="1569" y="9"/>
                    <a:pt x="1569" y="9"/>
                  </a:cubicBezTo>
                  <a:cubicBezTo>
                    <a:pt x="1569" y="83"/>
                    <a:pt x="1569" y="83"/>
                    <a:pt x="1569" y="83"/>
                  </a:cubicBezTo>
                  <a:cubicBezTo>
                    <a:pt x="1569" y="87"/>
                    <a:pt x="1570" y="89"/>
                    <a:pt x="1571" y="91"/>
                  </a:cubicBezTo>
                  <a:cubicBezTo>
                    <a:pt x="1573" y="92"/>
                    <a:pt x="1576" y="93"/>
                    <a:pt x="1580" y="93"/>
                  </a:cubicBezTo>
                  <a:cubicBezTo>
                    <a:pt x="1581" y="93"/>
                    <a:pt x="1581" y="93"/>
                    <a:pt x="1581" y="93"/>
                  </a:cubicBezTo>
                  <a:cubicBezTo>
                    <a:pt x="1581" y="99"/>
                    <a:pt x="1581" y="99"/>
                    <a:pt x="1581" y="99"/>
                  </a:cubicBezTo>
                  <a:cubicBezTo>
                    <a:pt x="1576" y="98"/>
                    <a:pt x="1571" y="98"/>
                    <a:pt x="1567" y="98"/>
                  </a:cubicBezTo>
                  <a:cubicBezTo>
                    <a:pt x="1563" y="98"/>
                    <a:pt x="1560" y="98"/>
                    <a:pt x="1557" y="98"/>
                  </a:cubicBezTo>
                  <a:cubicBezTo>
                    <a:pt x="1553" y="98"/>
                    <a:pt x="1549" y="98"/>
                    <a:pt x="1545" y="98"/>
                  </a:cubicBezTo>
                  <a:cubicBezTo>
                    <a:pt x="1541" y="98"/>
                    <a:pt x="1537" y="98"/>
                    <a:pt x="1533" y="99"/>
                  </a:cubicBezTo>
                  <a:cubicBezTo>
                    <a:pt x="1533" y="99"/>
                    <a:pt x="1533" y="99"/>
                    <a:pt x="1533" y="99"/>
                  </a:cubicBezTo>
                  <a:close/>
                  <a:moveTo>
                    <a:pt x="1666" y="56"/>
                  </a:moveTo>
                  <a:cubicBezTo>
                    <a:pt x="1666" y="81"/>
                    <a:pt x="1666" y="81"/>
                    <a:pt x="1666" y="81"/>
                  </a:cubicBezTo>
                  <a:cubicBezTo>
                    <a:pt x="1666" y="86"/>
                    <a:pt x="1667" y="89"/>
                    <a:pt x="1669" y="91"/>
                  </a:cubicBezTo>
                  <a:cubicBezTo>
                    <a:pt x="1670" y="92"/>
                    <a:pt x="1673" y="93"/>
                    <a:pt x="1678" y="93"/>
                  </a:cubicBezTo>
                  <a:cubicBezTo>
                    <a:pt x="1680" y="93"/>
                    <a:pt x="1680" y="93"/>
                    <a:pt x="1680" y="93"/>
                  </a:cubicBezTo>
                  <a:cubicBezTo>
                    <a:pt x="1680" y="99"/>
                    <a:pt x="1680" y="99"/>
                    <a:pt x="1680" y="99"/>
                  </a:cubicBezTo>
                  <a:cubicBezTo>
                    <a:pt x="1675" y="98"/>
                    <a:pt x="1670" y="98"/>
                    <a:pt x="1666" y="98"/>
                  </a:cubicBezTo>
                  <a:cubicBezTo>
                    <a:pt x="1661" y="98"/>
                    <a:pt x="1658" y="98"/>
                    <a:pt x="1656" y="98"/>
                  </a:cubicBezTo>
                  <a:cubicBezTo>
                    <a:pt x="1653" y="98"/>
                    <a:pt x="1649" y="98"/>
                    <a:pt x="1645" y="98"/>
                  </a:cubicBezTo>
                  <a:cubicBezTo>
                    <a:pt x="1640" y="98"/>
                    <a:pt x="1635" y="98"/>
                    <a:pt x="1630" y="99"/>
                  </a:cubicBezTo>
                  <a:cubicBezTo>
                    <a:pt x="1630" y="93"/>
                    <a:pt x="1630" y="93"/>
                    <a:pt x="1630" y="93"/>
                  </a:cubicBezTo>
                  <a:cubicBezTo>
                    <a:pt x="1633" y="93"/>
                    <a:pt x="1633" y="93"/>
                    <a:pt x="1633" y="93"/>
                  </a:cubicBezTo>
                  <a:cubicBezTo>
                    <a:pt x="1638" y="93"/>
                    <a:pt x="1641" y="92"/>
                    <a:pt x="1642" y="91"/>
                  </a:cubicBezTo>
                  <a:cubicBezTo>
                    <a:pt x="1644" y="89"/>
                    <a:pt x="1644" y="86"/>
                    <a:pt x="1644" y="81"/>
                  </a:cubicBezTo>
                  <a:cubicBezTo>
                    <a:pt x="1644" y="56"/>
                    <a:pt x="1644" y="56"/>
                    <a:pt x="1644" y="56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6" y="10"/>
                    <a:pt x="1613" y="7"/>
                    <a:pt x="1610" y="7"/>
                  </a:cubicBezTo>
                  <a:cubicBezTo>
                    <a:pt x="1608" y="7"/>
                    <a:pt x="1608" y="7"/>
                    <a:pt x="1608" y="7"/>
                  </a:cubicBezTo>
                  <a:cubicBezTo>
                    <a:pt x="1608" y="2"/>
                    <a:pt x="1608" y="2"/>
                    <a:pt x="1608" y="2"/>
                  </a:cubicBezTo>
                  <a:cubicBezTo>
                    <a:pt x="1612" y="2"/>
                    <a:pt x="1616" y="2"/>
                    <a:pt x="1620" y="2"/>
                  </a:cubicBezTo>
                  <a:cubicBezTo>
                    <a:pt x="1623" y="2"/>
                    <a:pt x="1627" y="3"/>
                    <a:pt x="1631" y="3"/>
                  </a:cubicBezTo>
                  <a:cubicBezTo>
                    <a:pt x="1636" y="3"/>
                    <a:pt x="1640" y="2"/>
                    <a:pt x="1644" y="2"/>
                  </a:cubicBezTo>
                  <a:cubicBezTo>
                    <a:pt x="1648" y="2"/>
                    <a:pt x="1651" y="2"/>
                    <a:pt x="1654" y="2"/>
                  </a:cubicBezTo>
                  <a:cubicBezTo>
                    <a:pt x="1654" y="7"/>
                    <a:pt x="1654" y="7"/>
                    <a:pt x="1654" y="7"/>
                  </a:cubicBezTo>
                  <a:cubicBezTo>
                    <a:pt x="1650" y="7"/>
                    <a:pt x="1647" y="7"/>
                    <a:pt x="1646" y="8"/>
                  </a:cubicBezTo>
                  <a:cubicBezTo>
                    <a:pt x="1644" y="9"/>
                    <a:pt x="1644" y="9"/>
                    <a:pt x="1644" y="11"/>
                  </a:cubicBezTo>
                  <a:cubicBezTo>
                    <a:pt x="1644" y="11"/>
                    <a:pt x="1644" y="11"/>
                    <a:pt x="1644" y="12"/>
                  </a:cubicBezTo>
                  <a:cubicBezTo>
                    <a:pt x="1644" y="12"/>
                    <a:pt x="1644" y="13"/>
                    <a:pt x="1644" y="13"/>
                  </a:cubicBezTo>
                  <a:cubicBezTo>
                    <a:pt x="1664" y="48"/>
                    <a:pt x="1664" y="48"/>
                    <a:pt x="1664" y="48"/>
                  </a:cubicBezTo>
                  <a:cubicBezTo>
                    <a:pt x="1683" y="13"/>
                    <a:pt x="1683" y="13"/>
                    <a:pt x="1683" y="13"/>
                  </a:cubicBezTo>
                  <a:cubicBezTo>
                    <a:pt x="1683" y="12"/>
                    <a:pt x="1683" y="12"/>
                    <a:pt x="1683" y="11"/>
                  </a:cubicBezTo>
                  <a:cubicBezTo>
                    <a:pt x="1683" y="11"/>
                    <a:pt x="1683" y="11"/>
                    <a:pt x="1683" y="10"/>
                  </a:cubicBezTo>
                  <a:cubicBezTo>
                    <a:pt x="1683" y="9"/>
                    <a:pt x="1683" y="8"/>
                    <a:pt x="1681" y="8"/>
                  </a:cubicBezTo>
                  <a:cubicBezTo>
                    <a:pt x="1679" y="7"/>
                    <a:pt x="1677" y="7"/>
                    <a:pt x="1673" y="7"/>
                  </a:cubicBezTo>
                  <a:cubicBezTo>
                    <a:pt x="1673" y="2"/>
                    <a:pt x="1673" y="2"/>
                    <a:pt x="1673" y="2"/>
                  </a:cubicBezTo>
                  <a:cubicBezTo>
                    <a:pt x="1676" y="2"/>
                    <a:pt x="1679" y="2"/>
                    <a:pt x="1682" y="2"/>
                  </a:cubicBezTo>
                  <a:cubicBezTo>
                    <a:pt x="1684" y="2"/>
                    <a:pt x="1686" y="3"/>
                    <a:pt x="1688" y="3"/>
                  </a:cubicBezTo>
                  <a:cubicBezTo>
                    <a:pt x="1691" y="3"/>
                    <a:pt x="1693" y="2"/>
                    <a:pt x="1695" y="2"/>
                  </a:cubicBezTo>
                  <a:cubicBezTo>
                    <a:pt x="1698" y="2"/>
                    <a:pt x="1700" y="2"/>
                    <a:pt x="1702" y="2"/>
                  </a:cubicBezTo>
                  <a:cubicBezTo>
                    <a:pt x="1702" y="7"/>
                    <a:pt x="1702" y="7"/>
                    <a:pt x="1702" y="7"/>
                  </a:cubicBezTo>
                  <a:cubicBezTo>
                    <a:pt x="1699" y="7"/>
                    <a:pt x="1697" y="8"/>
                    <a:pt x="1696" y="8"/>
                  </a:cubicBezTo>
                  <a:cubicBezTo>
                    <a:pt x="1695" y="9"/>
                    <a:pt x="1694" y="10"/>
                    <a:pt x="1692" y="13"/>
                  </a:cubicBezTo>
                  <a:lnTo>
                    <a:pt x="1666" y="56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9" name="í$ļîdé"/>
            <p:cNvGrpSpPr/>
            <p:nvPr/>
          </p:nvGrpSpPr>
          <p:grpSpPr>
            <a:xfrm>
              <a:off x="10450629" y="404003"/>
              <a:ext cx="1011546" cy="270315"/>
              <a:chOff x="5102226" y="2428875"/>
              <a:chExt cx="5067300" cy="1354138"/>
            </a:xfrm>
            <a:solidFill>
              <a:srgbClr val="0A0A0A"/>
            </a:solidFill>
          </p:grpSpPr>
          <p:sp>
            <p:nvSpPr>
              <p:cNvPr id="10" name="ís1ïḋe"/>
              <p:cNvSpPr/>
              <p:nvPr/>
            </p:nvSpPr>
            <p:spPr bwMode="auto">
              <a:xfrm>
                <a:off x="5102226" y="2884488"/>
                <a:ext cx="1347788" cy="673100"/>
              </a:xfrm>
              <a:custGeom>
                <a:avLst/>
                <a:gdLst>
                  <a:gd name="T0" fmla="*/ 62 w 409"/>
                  <a:gd name="T1" fmla="*/ 79 h 204"/>
                  <a:gd name="T2" fmla="*/ 47 w 409"/>
                  <a:gd name="T3" fmla="*/ 55 h 204"/>
                  <a:gd name="T4" fmla="*/ 23 w 409"/>
                  <a:gd name="T5" fmla="*/ 49 h 204"/>
                  <a:gd name="T6" fmla="*/ 0 w 409"/>
                  <a:gd name="T7" fmla="*/ 87 h 204"/>
                  <a:gd name="T8" fmla="*/ 34 w 409"/>
                  <a:gd name="T9" fmla="*/ 193 h 204"/>
                  <a:gd name="T10" fmla="*/ 70 w 409"/>
                  <a:gd name="T11" fmla="*/ 186 h 204"/>
                  <a:gd name="T12" fmla="*/ 65 w 409"/>
                  <a:gd name="T13" fmla="*/ 129 h 204"/>
                  <a:gd name="T14" fmla="*/ 132 w 409"/>
                  <a:gd name="T15" fmla="*/ 63 h 204"/>
                  <a:gd name="T16" fmla="*/ 219 w 409"/>
                  <a:gd name="T17" fmla="*/ 42 h 204"/>
                  <a:gd name="T18" fmla="*/ 223 w 409"/>
                  <a:gd name="T19" fmla="*/ 63 h 204"/>
                  <a:gd name="T20" fmla="*/ 191 w 409"/>
                  <a:gd name="T21" fmla="*/ 105 h 204"/>
                  <a:gd name="T22" fmla="*/ 179 w 409"/>
                  <a:gd name="T23" fmla="*/ 103 h 204"/>
                  <a:gd name="T24" fmla="*/ 166 w 409"/>
                  <a:gd name="T25" fmla="*/ 77 h 204"/>
                  <a:gd name="T26" fmla="*/ 141 w 409"/>
                  <a:gd name="T27" fmla="*/ 85 h 204"/>
                  <a:gd name="T28" fmla="*/ 150 w 409"/>
                  <a:gd name="T29" fmla="*/ 113 h 204"/>
                  <a:gd name="T30" fmla="*/ 156 w 409"/>
                  <a:gd name="T31" fmla="*/ 127 h 204"/>
                  <a:gd name="T32" fmla="*/ 126 w 409"/>
                  <a:gd name="T33" fmla="*/ 142 h 204"/>
                  <a:gd name="T34" fmla="*/ 108 w 409"/>
                  <a:gd name="T35" fmla="*/ 153 h 204"/>
                  <a:gd name="T36" fmla="*/ 122 w 409"/>
                  <a:gd name="T37" fmla="*/ 177 h 204"/>
                  <a:gd name="T38" fmla="*/ 160 w 409"/>
                  <a:gd name="T39" fmla="*/ 156 h 204"/>
                  <a:gd name="T40" fmla="*/ 202 w 409"/>
                  <a:gd name="T41" fmla="*/ 149 h 204"/>
                  <a:gd name="T42" fmla="*/ 225 w 409"/>
                  <a:gd name="T43" fmla="*/ 169 h 204"/>
                  <a:gd name="T44" fmla="*/ 280 w 409"/>
                  <a:gd name="T45" fmla="*/ 173 h 204"/>
                  <a:gd name="T46" fmla="*/ 369 w 409"/>
                  <a:gd name="T47" fmla="*/ 139 h 204"/>
                  <a:gd name="T48" fmla="*/ 404 w 409"/>
                  <a:gd name="T49" fmla="*/ 129 h 204"/>
                  <a:gd name="T50" fmla="*/ 337 w 409"/>
                  <a:gd name="T51" fmla="*/ 21 h 204"/>
                  <a:gd name="T52" fmla="*/ 193 w 409"/>
                  <a:gd name="T53" fmla="*/ 12 h 204"/>
                  <a:gd name="T54" fmla="*/ 93 w 409"/>
                  <a:gd name="T55" fmla="*/ 54 h 204"/>
                  <a:gd name="T56" fmla="*/ 62 w 409"/>
                  <a:gd name="T57" fmla="*/ 79 h 204"/>
                  <a:gd name="T58" fmla="*/ 62 w 409"/>
                  <a:gd name="T59" fmla="*/ 79 h 204"/>
                  <a:gd name="T60" fmla="*/ 204 w 409"/>
                  <a:gd name="T61" fmla="*/ 125 h 204"/>
                  <a:gd name="T62" fmla="*/ 194 w 409"/>
                  <a:gd name="T63" fmla="*/ 124 h 204"/>
                  <a:gd name="T64" fmla="*/ 244 w 409"/>
                  <a:gd name="T65" fmla="*/ 90 h 204"/>
                  <a:gd name="T66" fmla="*/ 245 w 409"/>
                  <a:gd name="T67" fmla="*/ 60 h 204"/>
                  <a:gd name="T68" fmla="*/ 234 w 409"/>
                  <a:gd name="T69" fmla="*/ 45 h 204"/>
                  <a:gd name="T70" fmla="*/ 284 w 409"/>
                  <a:gd name="T71" fmla="*/ 43 h 204"/>
                  <a:gd name="T72" fmla="*/ 357 w 409"/>
                  <a:gd name="T73" fmla="*/ 75 h 204"/>
                  <a:gd name="T74" fmla="*/ 307 w 409"/>
                  <a:gd name="T75" fmla="*/ 112 h 204"/>
                  <a:gd name="T76" fmla="*/ 249 w 409"/>
                  <a:gd name="T77" fmla="*/ 142 h 204"/>
                  <a:gd name="T78" fmla="*/ 229 w 409"/>
                  <a:gd name="T79" fmla="*/ 127 h 204"/>
                  <a:gd name="T80" fmla="*/ 204 w 409"/>
                  <a:gd name="T81" fmla="*/ 12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9" h="204">
                    <a:moveTo>
                      <a:pt x="62" y="79"/>
                    </a:moveTo>
                    <a:cubicBezTo>
                      <a:pt x="56" y="77"/>
                      <a:pt x="57" y="61"/>
                      <a:pt x="47" y="55"/>
                    </a:cubicBezTo>
                    <a:cubicBezTo>
                      <a:pt x="38" y="49"/>
                      <a:pt x="30" y="49"/>
                      <a:pt x="23" y="49"/>
                    </a:cubicBezTo>
                    <a:cubicBezTo>
                      <a:pt x="16" y="50"/>
                      <a:pt x="1" y="62"/>
                      <a:pt x="0" y="87"/>
                    </a:cubicBezTo>
                    <a:cubicBezTo>
                      <a:pt x="0" y="112"/>
                      <a:pt x="25" y="181"/>
                      <a:pt x="34" y="193"/>
                    </a:cubicBezTo>
                    <a:cubicBezTo>
                      <a:pt x="43" y="204"/>
                      <a:pt x="74" y="198"/>
                      <a:pt x="70" y="186"/>
                    </a:cubicBezTo>
                    <a:cubicBezTo>
                      <a:pt x="65" y="175"/>
                      <a:pt x="57" y="144"/>
                      <a:pt x="65" y="129"/>
                    </a:cubicBezTo>
                    <a:cubicBezTo>
                      <a:pt x="73" y="115"/>
                      <a:pt x="88" y="89"/>
                      <a:pt x="132" y="63"/>
                    </a:cubicBezTo>
                    <a:cubicBezTo>
                      <a:pt x="177" y="38"/>
                      <a:pt x="211" y="39"/>
                      <a:pt x="219" y="42"/>
                    </a:cubicBezTo>
                    <a:cubicBezTo>
                      <a:pt x="227" y="45"/>
                      <a:pt x="224" y="59"/>
                      <a:pt x="223" y="63"/>
                    </a:cubicBezTo>
                    <a:cubicBezTo>
                      <a:pt x="221" y="67"/>
                      <a:pt x="191" y="102"/>
                      <a:pt x="191" y="105"/>
                    </a:cubicBezTo>
                    <a:cubicBezTo>
                      <a:pt x="190" y="108"/>
                      <a:pt x="180" y="114"/>
                      <a:pt x="179" y="103"/>
                    </a:cubicBezTo>
                    <a:cubicBezTo>
                      <a:pt x="179" y="92"/>
                      <a:pt x="177" y="81"/>
                      <a:pt x="166" y="77"/>
                    </a:cubicBezTo>
                    <a:cubicBezTo>
                      <a:pt x="156" y="73"/>
                      <a:pt x="146" y="71"/>
                      <a:pt x="141" y="85"/>
                    </a:cubicBezTo>
                    <a:cubicBezTo>
                      <a:pt x="137" y="99"/>
                      <a:pt x="144" y="109"/>
                      <a:pt x="150" y="113"/>
                    </a:cubicBezTo>
                    <a:cubicBezTo>
                      <a:pt x="155" y="118"/>
                      <a:pt x="164" y="126"/>
                      <a:pt x="156" y="127"/>
                    </a:cubicBezTo>
                    <a:cubicBezTo>
                      <a:pt x="149" y="127"/>
                      <a:pt x="126" y="142"/>
                      <a:pt x="126" y="142"/>
                    </a:cubicBezTo>
                    <a:cubicBezTo>
                      <a:pt x="126" y="142"/>
                      <a:pt x="111" y="140"/>
                      <a:pt x="108" y="153"/>
                    </a:cubicBezTo>
                    <a:cubicBezTo>
                      <a:pt x="106" y="166"/>
                      <a:pt x="115" y="181"/>
                      <a:pt x="122" y="177"/>
                    </a:cubicBezTo>
                    <a:cubicBezTo>
                      <a:pt x="128" y="173"/>
                      <a:pt x="148" y="161"/>
                      <a:pt x="160" y="156"/>
                    </a:cubicBezTo>
                    <a:cubicBezTo>
                      <a:pt x="173" y="151"/>
                      <a:pt x="194" y="144"/>
                      <a:pt x="202" y="149"/>
                    </a:cubicBezTo>
                    <a:cubicBezTo>
                      <a:pt x="210" y="154"/>
                      <a:pt x="211" y="162"/>
                      <a:pt x="225" y="169"/>
                    </a:cubicBezTo>
                    <a:cubicBezTo>
                      <a:pt x="240" y="177"/>
                      <a:pt x="268" y="178"/>
                      <a:pt x="280" y="173"/>
                    </a:cubicBezTo>
                    <a:cubicBezTo>
                      <a:pt x="292" y="167"/>
                      <a:pt x="356" y="138"/>
                      <a:pt x="369" y="139"/>
                    </a:cubicBezTo>
                    <a:cubicBezTo>
                      <a:pt x="383" y="140"/>
                      <a:pt x="398" y="154"/>
                      <a:pt x="404" y="129"/>
                    </a:cubicBezTo>
                    <a:cubicBezTo>
                      <a:pt x="409" y="104"/>
                      <a:pt x="378" y="37"/>
                      <a:pt x="337" y="21"/>
                    </a:cubicBezTo>
                    <a:cubicBezTo>
                      <a:pt x="295" y="5"/>
                      <a:pt x="248" y="0"/>
                      <a:pt x="193" y="12"/>
                    </a:cubicBezTo>
                    <a:cubicBezTo>
                      <a:pt x="139" y="23"/>
                      <a:pt x="113" y="34"/>
                      <a:pt x="93" y="54"/>
                    </a:cubicBezTo>
                    <a:cubicBezTo>
                      <a:pt x="73" y="73"/>
                      <a:pt x="68" y="82"/>
                      <a:pt x="62" y="79"/>
                    </a:cubicBezTo>
                    <a:cubicBezTo>
                      <a:pt x="62" y="79"/>
                      <a:pt x="62" y="79"/>
                      <a:pt x="62" y="79"/>
                    </a:cubicBezTo>
                    <a:close/>
                    <a:moveTo>
                      <a:pt x="204" y="125"/>
                    </a:moveTo>
                    <a:cubicBezTo>
                      <a:pt x="204" y="125"/>
                      <a:pt x="200" y="122"/>
                      <a:pt x="194" y="124"/>
                    </a:cubicBezTo>
                    <a:cubicBezTo>
                      <a:pt x="188" y="125"/>
                      <a:pt x="229" y="99"/>
                      <a:pt x="244" y="90"/>
                    </a:cubicBezTo>
                    <a:cubicBezTo>
                      <a:pt x="259" y="81"/>
                      <a:pt x="253" y="71"/>
                      <a:pt x="245" y="60"/>
                    </a:cubicBezTo>
                    <a:cubicBezTo>
                      <a:pt x="238" y="50"/>
                      <a:pt x="238" y="50"/>
                      <a:pt x="234" y="45"/>
                    </a:cubicBezTo>
                    <a:cubicBezTo>
                      <a:pt x="251" y="42"/>
                      <a:pt x="264" y="41"/>
                      <a:pt x="284" y="43"/>
                    </a:cubicBezTo>
                    <a:cubicBezTo>
                      <a:pt x="310" y="45"/>
                      <a:pt x="341" y="53"/>
                      <a:pt x="357" y="75"/>
                    </a:cubicBezTo>
                    <a:cubicBezTo>
                      <a:pt x="366" y="87"/>
                      <a:pt x="319" y="105"/>
                      <a:pt x="307" y="112"/>
                    </a:cubicBezTo>
                    <a:cubicBezTo>
                      <a:pt x="294" y="118"/>
                      <a:pt x="257" y="138"/>
                      <a:pt x="249" y="142"/>
                    </a:cubicBezTo>
                    <a:cubicBezTo>
                      <a:pt x="241" y="145"/>
                      <a:pt x="238" y="137"/>
                      <a:pt x="229" y="127"/>
                    </a:cubicBezTo>
                    <a:cubicBezTo>
                      <a:pt x="220" y="118"/>
                      <a:pt x="204" y="125"/>
                      <a:pt x="20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" name="îślïḍê"/>
              <p:cNvSpPr/>
              <p:nvPr/>
            </p:nvSpPr>
            <p:spPr bwMode="auto">
              <a:xfrm>
                <a:off x="6911976" y="2584450"/>
                <a:ext cx="781050" cy="1198563"/>
              </a:xfrm>
              <a:custGeom>
                <a:avLst/>
                <a:gdLst>
                  <a:gd name="T0" fmla="*/ 35 w 237"/>
                  <a:gd name="T1" fmla="*/ 87 h 363"/>
                  <a:gd name="T2" fmla="*/ 18 w 237"/>
                  <a:gd name="T3" fmla="*/ 113 h 363"/>
                  <a:gd name="T4" fmla="*/ 29 w 237"/>
                  <a:gd name="T5" fmla="*/ 166 h 363"/>
                  <a:gd name="T6" fmla="*/ 18 w 237"/>
                  <a:gd name="T7" fmla="*/ 273 h 363"/>
                  <a:gd name="T8" fmla="*/ 7 w 237"/>
                  <a:gd name="T9" fmla="*/ 306 h 363"/>
                  <a:gd name="T10" fmla="*/ 16 w 237"/>
                  <a:gd name="T11" fmla="*/ 338 h 363"/>
                  <a:gd name="T12" fmla="*/ 35 w 237"/>
                  <a:gd name="T13" fmla="*/ 311 h 363"/>
                  <a:gd name="T14" fmla="*/ 48 w 237"/>
                  <a:gd name="T15" fmla="*/ 205 h 363"/>
                  <a:gd name="T16" fmla="*/ 52 w 237"/>
                  <a:gd name="T17" fmla="*/ 149 h 363"/>
                  <a:gd name="T18" fmla="*/ 54 w 237"/>
                  <a:gd name="T19" fmla="*/ 114 h 363"/>
                  <a:gd name="T20" fmla="*/ 35 w 237"/>
                  <a:gd name="T21" fmla="*/ 87 h 363"/>
                  <a:gd name="T22" fmla="*/ 35 w 237"/>
                  <a:gd name="T23" fmla="*/ 87 h 363"/>
                  <a:gd name="T24" fmla="*/ 112 w 237"/>
                  <a:gd name="T25" fmla="*/ 102 h 363"/>
                  <a:gd name="T26" fmla="*/ 94 w 237"/>
                  <a:gd name="T27" fmla="*/ 109 h 363"/>
                  <a:gd name="T28" fmla="*/ 98 w 237"/>
                  <a:gd name="T29" fmla="*/ 142 h 363"/>
                  <a:gd name="T30" fmla="*/ 103 w 237"/>
                  <a:gd name="T31" fmla="*/ 171 h 363"/>
                  <a:gd name="T32" fmla="*/ 106 w 237"/>
                  <a:gd name="T33" fmla="*/ 246 h 363"/>
                  <a:gd name="T34" fmla="*/ 127 w 237"/>
                  <a:gd name="T35" fmla="*/ 232 h 363"/>
                  <a:gd name="T36" fmla="*/ 133 w 237"/>
                  <a:gd name="T37" fmla="*/ 191 h 363"/>
                  <a:gd name="T38" fmla="*/ 135 w 237"/>
                  <a:gd name="T39" fmla="*/ 161 h 363"/>
                  <a:gd name="T40" fmla="*/ 133 w 237"/>
                  <a:gd name="T41" fmla="*/ 119 h 363"/>
                  <a:gd name="T42" fmla="*/ 112 w 237"/>
                  <a:gd name="T43" fmla="*/ 102 h 363"/>
                  <a:gd name="T44" fmla="*/ 112 w 237"/>
                  <a:gd name="T45" fmla="*/ 102 h 363"/>
                  <a:gd name="T46" fmla="*/ 209 w 237"/>
                  <a:gd name="T47" fmla="*/ 2 h 363"/>
                  <a:gd name="T48" fmla="*/ 186 w 237"/>
                  <a:gd name="T49" fmla="*/ 5 h 363"/>
                  <a:gd name="T50" fmla="*/ 184 w 237"/>
                  <a:gd name="T51" fmla="*/ 33 h 363"/>
                  <a:gd name="T52" fmla="*/ 190 w 237"/>
                  <a:gd name="T53" fmla="*/ 65 h 363"/>
                  <a:gd name="T54" fmla="*/ 191 w 237"/>
                  <a:gd name="T55" fmla="*/ 174 h 363"/>
                  <a:gd name="T56" fmla="*/ 189 w 237"/>
                  <a:gd name="T57" fmla="*/ 262 h 363"/>
                  <a:gd name="T58" fmla="*/ 199 w 237"/>
                  <a:gd name="T59" fmla="*/ 350 h 363"/>
                  <a:gd name="T60" fmla="*/ 221 w 237"/>
                  <a:gd name="T61" fmla="*/ 330 h 363"/>
                  <a:gd name="T62" fmla="*/ 212 w 237"/>
                  <a:gd name="T63" fmla="*/ 296 h 363"/>
                  <a:gd name="T64" fmla="*/ 208 w 237"/>
                  <a:gd name="T65" fmla="*/ 128 h 363"/>
                  <a:gd name="T66" fmla="*/ 217 w 237"/>
                  <a:gd name="T67" fmla="*/ 68 h 363"/>
                  <a:gd name="T68" fmla="*/ 234 w 237"/>
                  <a:gd name="T69" fmla="*/ 32 h 363"/>
                  <a:gd name="T70" fmla="*/ 209 w 237"/>
                  <a:gd name="T71" fmla="*/ 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7" h="363">
                    <a:moveTo>
                      <a:pt x="35" y="87"/>
                    </a:moveTo>
                    <a:cubicBezTo>
                      <a:pt x="23" y="88"/>
                      <a:pt x="16" y="93"/>
                      <a:pt x="18" y="113"/>
                    </a:cubicBezTo>
                    <a:cubicBezTo>
                      <a:pt x="21" y="132"/>
                      <a:pt x="33" y="134"/>
                      <a:pt x="29" y="166"/>
                    </a:cubicBezTo>
                    <a:cubicBezTo>
                      <a:pt x="25" y="197"/>
                      <a:pt x="18" y="262"/>
                      <a:pt x="18" y="273"/>
                    </a:cubicBezTo>
                    <a:cubicBezTo>
                      <a:pt x="18" y="283"/>
                      <a:pt x="9" y="299"/>
                      <a:pt x="7" y="306"/>
                    </a:cubicBezTo>
                    <a:cubicBezTo>
                      <a:pt x="4" y="313"/>
                      <a:pt x="0" y="335"/>
                      <a:pt x="16" y="338"/>
                    </a:cubicBezTo>
                    <a:cubicBezTo>
                      <a:pt x="32" y="341"/>
                      <a:pt x="33" y="320"/>
                      <a:pt x="35" y="311"/>
                    </a:cubicBezTo>
                    <a:cubicBezTo>
                      <a:pt x="38" y="301"/>
                      <a:pt x="48" y="218"/>
                      <a:pt x="48" y="205"/>
                    </a:cubicBezTo>
                    <a:cubicBezTo>
                      <a:pt x="47" y="192"/>
                      <a:pt x="49" y="160"/>
                      <a:pt x="52" y="149"/>
                    </a:cubicBezTo>
                    <a:cubicBezTo>
                      <a:pt x="55" y="138"/>
                      <a:pt x="59" y="128"/>
                      <a:pt x="54" y="114"/>
                    </a:cubicBezTo>
                    <a:cubicBezTo>
                      <a:pt x="49" y="101"/>
                      <a:pt x="47" y="86"/>
                      <a:pt x="35" y="87"/>
                    </a:cubicBezTo>
                    <a:cubicBezTo>
                      <a:pt x="35" y="87"/>
                      <a:pt x="35" y="87"/>
                      <a:pt x="35" y="87"/>
                    </a:cubicBezTo>
                    <a:close/>
                    <a:moveTo>
                      <a:pt x="112" y="102"/>
                    </a:moveTo>
                    <a:cubicBezTo>
                      <a:pt x="107" y="101"/>
                      <a:pt x="98" y="100"/>
                      <a:pt x="94" y="109"/>
                    </a:cubicBezTo>
                    <a:cubicBezTo>
                      <a:pt x="89" y="118"/>
                      <a:pt x="94" y="133"/>
                      <a:pt x="98" y="142"/>
                    </a:cubicBezTo>
                    <a:cubicBezTo>
                      <a:pt x="101" y="152"/>
                      <a:pt x="104" y="162"/>
                      <a:pt x="103" y="171"/>
                    </a:cubicBezTo>
                    <a:cubicBezTo>
                      <a:pt x="101" y="180"/>
                      <a:pt x="100" y="240"/>
                      <a:pt x="106" y="246"/>
                    </a:cubicBezTo>
                    <a:cubicBezTo>
                      <a:pt x="111" y="252"/>
                      <a:pt x="121" y="245"/>
                      <a:pt x="127" y="232"/>
                    </a:cubicBezTo>
                    <a:cubicBezTo>
                      <a:pt x="133" y="218"/>
                      <a:pt x="137" y="200"/>
                      <a:pt x="133" y="191"/>
                    </a:cubicBezTo>
                    <a:cubicBezTo>
                      <a:pt x="130" y="183"/>
                      <a:pt x="130" y="173"/>
                      <a:pt x="135" y="161"/>
                    </a:cubicBezTo>
                    <a:cubicBezTo>
                      <a:pt x="140" y="149"/>
                      <a:pt x="137" y="133"/>
                      <a:pt x="133" y="119"/>
                    </a:cubicBezTo>
                    <a:cubicBezTo>
                      <a:pt x="129" y="105"/>
                      <a:pt x="117" y="102"/>
                      <a:pt x="112" y="102"/>
                    </a:cubicBezTo>
                    <a:cubicBezTo>
                      <a:pt x="112" y="102"/>
                      <a:pt x="112" y="102"/>
                      <a:pt x="112" y="102"/>
                    </a:cubicBezTo>
                    <a:close/>
                    <a:moveTo>
                      <a:pt x="209" y="2"/>
                    </a:moveTo>
                    <a:cubicBezTo>
                      <a:pt x="203" y="1"/>
                      <a:pt x="190" y="0"/>
                      <a:pt x="186" y="5"/>
                    </a:cubicBezTo>
                    <a:cubicBezTo>
                      <a:pt x="181" y="10"/>
                      <a:pt x="179" y="21"/>
                      <a:pt x="184" y="33"/>
                    </a:cubicBezTo>
                    <a:cubicBezTo>
                      <a:pt x="190" y="46"/>
                      <a:pt x="191" y="57"/>
                      <a:pt x="190" y="65"/>
                    </a:cubicBezTo>
                    <a:cubicBezTo>
                      <a:pt x="189" y="72"/>
                      <a:pt x="191" y="153"/>
                      <a:pt x="191" y="174"/>
                    </a:cubicBezTo>
                    <a:cubicBezTo>
                      <a:pt x="191" y="195"/>
                      <a:pt x="188" y="235"/>
                      <a:pt x="189" y="262"/>
                    </a:cubicBezTo>
                    <a:cubicBezTo>
                      <a:pt x="190" y="289"/>
                      <a:pt x="189" y="337"/>
                      <a:pt x="199" y="350"/>
                    </a:cubicBezTo>
                    <a:cubicBezTo>
                      <a:pt x="210" y="363"/>
                      <a:pt x="225" y="344"/>
                      <a:pt x="221" y="330"/>
                    </a:cubicBezTo>
                    <a:cubicBezTo>
                      <a:pt x="217" y="317"/>
                      <a:pt x="216" y="321"/>
                      <a:pt x="212" y="296"/>
                    </a:cubicBezTo>
                    <a:cubicBezTo>
                      <a:pt x="209" y="270"/>
                      <a:pt x="208" y="138"/>
                      <a:pt x="208" y="128"/>
                    </a:cubicBezTo>
                    <a:cubicBezTo>
                      <a:pt x="209" y="117"/>
                      <a:pt x="212" y="79"/>
                      <a:pt x="217" y="68"/>
                    </a:cubicBezTo>
                    <a:cubicBezTo>
                      <a:pt x="221" y="57"/>
                      <a:pt x="237" y="45"/>
                      <a:pt x="234" y="32"/>
                    </a:cubicBezTo>
                    <a:cubicBezTo>
                      <a:pt x="236" y="20"/>
                      <a:pt x="215" y="4"/>
                      <a:pt x="20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" name="iśḷiḍê"/>
              <p:cNvSpPr/>
              <p:nvPr/>
            </p:nvSpPr>
            <p:spPr bwMode="auto">
              <a:xfrm>
                <a:off x="8172451" y="2600325"/>
                <a:ext cx="806450" cy="1046163"/>
              </a:xfrm>
              <a:custGeom>
                <a:avLst/>
                <a:gdLst>
                  <a:gd name="T0" fmla="*/ 144 w 245"/>
                  <a:gd name="T1" fmla="*/ 240 h 317"/>
                  <a:gd name="T2" fmla="*/ 216 w 245"/>
                  <a:gd name="T3" fmla="*/ 298 h 317"/>
                  <a:gd name="T4" fmla="*/ 221 w 245"/>
                  <a:gd name="T5" fmla="*/ 247 h 317"/>
                  <a:gd name="T6" fmla="*/ 155 w 245"/>
                  <a:gd name="T7" fmla="*/ 214 h 317"/>
                  <a:gd name="T8" fmla="*/ 144 w 245"/>
                  <a:gd name="T9" fmla="*/ 240 h 317"/>
                  <a:gd name="T10" fmla="*/ 144 w 245"/>
                  <a:gd name="T11" fmla="*/ 240 h 317"/>
                  <a:gd name="T12" fmla="*/ 117 w 245"/>
                  <a:gd name="T13" fmla="*/ 59 h 317"/>
                  <a:gd name="T14" fmla="*/ 114 w 245"/>
                  <a:gd name="T15" fmla="*/ 20 h 317"/>
                  <a:gd name="T16" fmla="*/ 132 w 245"/>
                  <a:gd name="T17" fmla="*/ 2 h 317"/>
                  <a:gd name="T18" fmla="*/ 151 w 245"/>
                  <a:gd name="T19" fmla="*/ 32 h 317"/>
                  <a:gd name="T20" fmla="*/ 142 w 245"/>
                  <a:gd name="T21" fmla="*/ 57 h 317"/>
                  <a:gd name="T22" fmla="*/ 136 w 245"/>
                  <a:gd name="T23" fmla="*/ 74 h 317"/>
                  <a:gd name="T24" fmla="*/ 131 w 245"/>
                  <a:gd name="T25" fmla="*/ 98 h 317"/>
                  <a:gd name="T26" fmla="*/ 151 w 245"/>
                  <a:gd name="T27" fmla="*/ 91 h 317"/>
                  <a:gd name="T28" fmla="*/ 177 w 245"/>
                  <a:gd name="T29" fmla="*/ 76 h 317"/>
                  <a:gd name="T30" fmla="*/ 208 w 245"/>
                  <a:gd name="T31" fmla="*/ 82 h 317"/>
                  <a:gd name="T32" fmla="*/ 199 w 245"/>
                  <a:gd name="T33" fmla="*/ 103 h 317"/>
                  <a:gd name="T34" fmla="*/ 172 w 245"/>
                  <a:gd name="T35" fmla="*/ 109 h 317"/>
                  <a:gd name="T36" fmla="*/ 124 w 245"/>
                  <a:gd name="T37" fmla="*/ 132 h 317"/>
                  <a:gd name="T38" fmla="*/ 107 w 245"/>
                  <a:gd name="T39" fmla="*/ 203 h 317"/>
                  <a:gd name="T40" fmla="*/ 65 w 245"/>
                  <a:gd name="T41" fmla="*/ 263 h 317"/>
                  <a:gd name="T42" fmla="*/ 32 w 245"/>
                  <a:gd name="T43" fmla="*/ 308 h 317"/>
                  <a:gd name="T44" fmla="*/ 14 w 245"/>
                  <a:gd name="T45" fmla="*/ 303 h 317"/>
                  <a:gd name="T46" fmla="*/ 8 w 245"/>
                  <a:gd name="T47" fmla="*/ 275 h 317"/>
                  <a:gd name="T48" fmla="*/ 24 w 245"/>
                  <a:gd name="T49" fmla="*/ 263 h 317"/>
                  <a:gd name="T50" fmla="*/ 36 w 245"/>
                  <a:gd name="T51" fmla="*/ 267 h 317"/>
                  <a:gd name="T52" fmla="*/ 70 w 245"/>
                  <a:gd name="T53" fmla="*/ 222 h 317"/>
                  <a:gd name="T54" fmla="*/ 93 w 245"/>
                  <a:gd name="T55" fmla="*/ 165 h 317"/>
                  <a:gd name="T56" fmla="*/ 98 w 245"/>
                  <a:gd name="T57" fmla="*/ 148 h 317"/>
                  <a:gd name="T58" fmla="*/ 79 w 245"/>
                  <a:gd name="T59" fmla="*/ 160 h 317"/>
                  <a:gd name="T60" fmla="*/ 46 w 245"/>
                  <a:gd name="T61" fmla="*/ 163 h 317"/>
                  <a:gd name="T62" fmla="*/ 20 w 245"/>
                  <a:gd name="T63" fmla="*/ 134 h 317"/>
                  <a:gd name="T64" fmla="*/ 30 w 245"/>
                  <a:gd name="T65" fmla="*/ 115 h 317"/>
                  <a:gd name="T66" fmla="*/ 64 w 245"/>
                  <a:gd name="T67" fmla="*/ 119 h 317"/>
                  <a:gd name="T68" fmla="*/ 105 w 245"/>
                  <a:gd name="T69" fmla="*/ 106 h 317"/>
                  <a:gd name="T70" fmla="*/ 106 w 245"/>
                  <a:gd name="T71" fmla="*/ 105 h 317"/>
                  <a:gd name="T72" fmla="*/ 117 w 245"/>
                  <a:gd name="T73" fmla="*/ 59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5" h="317">
                    <a:moveTo>
                      <a:pt x="144" y="240"/>
                    </a:moveTo>
                    <a:cubicBezTo>
                      <a:pt x="154" y="257"/>
                      <a:pt x="187" y="309"/>
                      <a:pt x="216" y="298"/>
                    </a:cubicBezTo>
                    <a:cubicBezTo>
                      <a:pt x="245" y="288"/>
                      <a:pt x="233" y="255"/>
                      <a:pt x="221" y="247"/>
                    </a:cubicBezTo>
                    <a:cubicBezTo>
                      <a:pt x="210" y="239"/>
                      <a:pt x="155" y="214"/>
                      <a:pt x="155" y="214"/>
                    </a:cubicBezTo>
                    <a:cubicBezTo>
                      <a:pt x="132" y="204"/>
                      <a:pt x="138" y="230"/>
                      <a:pt x="144" y="240"/>
                    </a:cubicBezTo>
                    <a:cubicBezTo>
                      <a:pt x="144" y="240"/>
                      <a:pt x="144" y="240"/>
                      <a:pt x="144" y="240"/>
                    </a:cubicBezTo>
                    <a:close/>
                    <a:moveTo>
                      <a:pt x="117" y="59"/>
                    </a:moveTo>
                    <a:cubicBezTo>
                      <a:pt x="120" y="57"/>
                      <a:pt x="113" y="32"/>
                      <a:pt x="114" y="20"/>
                    </a:cubicBezTo>
                    <a:cubicBezTo>
                      <a:pt x="115" y="8"/>
                      <a:pt x="124" y="0"/>
                      <a:pt x="132" y="2"/>
                    </a:cubicBezTo>
                    <a:cubicBezTo>
                      <a:pt x="140" y="4"/>
                      <a:pt x="152" y="23"/>
                      <a:pt x="151" y="32"/>
                    </a:cubicBezTo>
                    <a:cubicBezTo>
                      <a:pt x="150" y="42"/>
                      <a:pt x="145" y="53"/>
                      <a:pt x="142" y="57"/>
                    </a:cubicBezTo>
                    <a:cubicBezTo>
                      <a:pt x="139" y="60"/>
                      <a:pt x="137" y="64"/>
                      <a:pt x="136" y="74"/>
                    </a:cubicBezTo>
                    <a:cubicBezTo>
                      <a:pt x="135" y="80"/>
                      <a:pt x="133" y="89"/>
                      <a:pt x="131" y="98"/>
                    </a:cubicBezTo>
                    <a:cubicBezTo>
                      <a:pt x="140" y="95"/>
                      <a:pt x="148" y="93"/>
                      <a:pt x="151" y="91"/>
                    </a:cubicBezTo>
                    <a:cubicBezTo>
                      <a:pt x="157" y="87"/>
                      <a:pt x="168" y="83"/>
                      <a:pt x="177" y="76"/>
                    </a:cubicBezTo>
                    <a:cubicBezTo>
                      <a:pt x="187" y="68"/>
                      <a:pt x="197" y="76"/>
                      <a:pt x="208" y="82"/>
                    </a:cubicBezTo>
                    <a:cubicBezTo>
                      <a:pt x="218" y="88"/>
                      <a:pt x="209" y="98"/>
                      <a:pt x="199" y="103"/>
                    </a:cubicBezTo>
                    <a:cubicBezTo>
                      <a:pt x="188" y="109"/>
                      <a:pt x="179" y="106"/>
                      <a:pt x="172" y="109"/>
                    </a:cubicBezTo>
                    <a:cubicBezTo>
                      <a:pt x="166" y="112"/>
                      <a:pt x="138" y="124"/>
                      <a:pt x="124" y="132"/>
                    </a:cubicBezTo>
                    <a:cubicBezTo>
                      <a:pt x="121" y="152"/>
                      <a:pt x="113" y="188"/>
                      <a:pt x="107" y="203"/>
                    </a:cubicBezTo>
                    <a:cubicBezTo>
                      <a:pt x="101" y="221"/>
                      <a:pt x="77" y="248"/>
                      <a:pt x="65" y="263"/>
                    </a:cubicBezTo>
                    <a:cubicBezTo>
                      <a:pt x="52" y="279"/>
                      <a:pt x="45" y="300"/>
                      <a:pt x="32" y="308"/>
                    </a:cubicBezTo>
                    <a:cubicBezTo>
                      <a:pt x="19" y="317"/>
                      <a:pt x="16" y="311"/>
                      <a:pt x="14" y="303"/>
                    </a:cubicBezTo>
                    <a:cubicBezTo>
                      <a:pt x="12" y="295"/>
                      <a:pt x="0" y="285"/>
                      <a:pt x="8" y="275"/>
                    </a:cubicBezTo>
                    <a:cubicBezTo>
                      <a:pt x="16" y="264"/>
                      <a:pt x="18" y="252"/>
                      <a:pt x="24" y="263"/>
                    </a:cubicBezTo>
                    <a:cubicBezTo>
                      <a:pt x="29" y="273"/>
                      <a:pt x="38" y="267"/>
                      <a:pt x="36" y="267"/>
                    </a:cubicBezTo>
                    <a:cubicBezTo>
                      <a:pt x="34" y="266"/>
                      <a:pt x="62" y="236"/>
                      <a:pt x="70" y="222"/>
                    </a:cubicBezTo>
                    <a:cubicBezTo>
                      <a:pt x="79" y="207"/>
                      <a:pt x="89" y="173"/>
                      <a:pt x="93" y="165"/>
                    </a:cubicBezTo>
                    <a:cubicBezTo>
                      <a:pt x="94" y="163"/>
                      <a:pt x="96" y="157"/>
                      <a:pt x="98" y="148"/>
                    </a:cubicBezTo>
                    <a:cubicBezTo>
                      <a:pt x="91" y="152"/>
                      <a:pt x="84" y="156"/>
                      <a:pt x="79" y="160"/>
                    </a:cubicBezTo>
                    <a:cubicBezTo>
                      <a:pt x="68" y="168"/>
                      <a:pt x="66" y="171"/>
                      <a:pt x="46" y="163"/>
                    </a:cubicBezTo>
                    <a:cubicBezTo>
                      <a:pt x="26" y="154"/>
                      <a:pt x="21" y="145"/>
                      <a:pt x="20" y="134"/>
                    </a:cubicBezTo>
                    <a:cubicBezTo>
                      <a:pt x="18" y="123"/>
                      <a:pt x="24" y="116"/>
                      <a:pt x="30" y="115"/>
                    </a:cubicBezTo>
                    <a:cubicBezTo>
                      <a:pt x="37" y="113"/>
                      <a:pt x="53" y="117"/>
                      <a:pt x="64" y="119"/>
                    </a:cubicBezTo>
                    <a:cubicBezTo>
                      <a:pt x="76" y="121"/>
                      <a:pt x="99" y="108"/>
                      <a:pt x="105" y="106"/>
                    </a:cubicBezTo>
                    <a:cubicBezTo>
                      <a:pt x="105" y="106"/>
                      <a:pt x="106" y="105"/>
                      <a:pt x="106" y="105"/>
                    </a:cubicBezTo>
                    <a:cubicBezTo>
                      <a:pt x="111" y="82"/>
                      <a:pt x="115" y="60"/>
                      <a:pt x="117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" name="iṧľíḑe"/>
              <p:cNvSpPr/>
              <p:nvPr/>
            </p:nvSpPr>
            <p:spPr bwMode="auto">
              <a:xfrm>
                <a:off x="9385301" y="2428875"/>
                <a:ext cx="784225" cy="1284288"/>
              </a:xfrm>
              <a:custGeom>
                <a:avLst/>
                <a:gdLst>
                  <a:gd name="T0" fmla="*/ 62 w 238"/>
                  <a:gd name="T1" fmla="*/ 102 h 389"/>
                  <a:gd name="T2" fmla="*/ 70 w 238"/>
                  <a:gd name="T3" fmla="*/ 150 h 389"/>
                  <a:gd name="T4" fmla="*/ 80 w 238"/>
                  <a:gd name="T5" fmla="*/ 191 h 389"/>
                  <a:gd name="T6" fmla="*/ 98 w 238"/>
                  <a:gd name="T7" fmla="*/ 182 h 389"/>
                  <a:gd name="T8" fmla="*/ 98 w 238"/>
                  <a:gd name="T9" fmla="*/ 198 h 389"/>
                  <a:gd name="T10" fmla="*/ 16 w 238"/>
                  <a:gd name="T11" fmla="*/ 237 h 389"/>
                  <a:gd name="T12" fmla="*/ 7 w 238"/>
                  <a:gd name="T13" fmla="*/ 265 h 389"/>
                  <a:gd name="T14" fmla="*/ 70 w 238"/>
                  <a:gd name="T15" fmla="*/ 235 h 389"/>
                  <a:gd name="T16" fmla="*/ 183 w 238"/>
                  <a:gd name="T17" fmla="*/ 180 h 389"/>
                  <a:gd name="T18" fmla="*/ 183 w 238"/>
                  <a:gd name="T19" fmla="*/ 205 h 389"/>
                  <a:gd name="T20" fmla="*/ 199 w 238"/>
                  <a:gd name="T21" fmla="*/ 209 h 389"/>
                  <a:gd name="T22" fmla="*/ 212 w 238"/>
                  <a:gd name="T23" fmla="*/ 164 h 389"/>
                  <a:gd name="T24" fmla="*/ 163 w 238"/>
                  <a:gd name="T25" fmla="*/ 161 h 389"/>
                  <a:gd name="T26" fmla="*/ 188 w 238"/>
                  <a:gd name="T27" fmla="*/ 110 h 389"/>
                  <a:gd name="T28" fmla="*/ 183 w 238"/>
                  <a:gd name="T29" fmla="*/ 77 h 389"/>
                  <a:gd name="T30" fmla="*/ 179 w 238"/>
                  <a:gd name="T31" fmla="*/ 43 h 389"/>
                  <a:gd name="T32" fmla="*/ 189 w 238"/>
                  <a:gd name="T33" fmla="*/ 22 h 389"/>
                  <a:gd name="T34" fmla="*/ 163 w 238"/>
                  <a:gd name="T35" fmla="*/ 5 h 389"/>
                  <a:gd name="T36" fmla="*/ 163 w 238"/>
                  <a:gd name="T37" fmla="*/ 42 h 389"/>
                  <a:gd name="T38" fmla="*/ 159 w 238"/>
                  <a:gd name="T39" fmla="*/ 65 h 389"/>
                  <a:gd name="T40" fmla="*/ 145 w 238"/>
                  <a:gd name="T41" fmla="*/ 96 h 389"/>
                  <a:gd name="T42" fmla="*/ 139 w 238"/>
                  <a:gd name="T43" fmla="*/ 145 h 389"/>
                  <a:gd name="T44" fmla="*/ 147 w 238"/>
                  <a:gd name="T45" fmla="*/ 172 h 389"/>
                  <a:gd name="T46" fmla="*/ 120 w 238"/>
                  <a:gd name="T47" fmla="*/ 172 h 389"/>
                  <a:gd name="T48" fmla="*/ 125 w 238"/>
                  <a:gd name="T49" fmla="*/ 127 h 389"/>
                  <a:gd name="T50" fmla="*/ 110 w 238"/>
                  <a:gd name="T51" fmla="*/ 117 h 389"/>
                  <a:gd name="T52" fmla="*/ 115 w 238"/>
                  <a:gd name="T53" fmla="*/ 39 h 389"/>
                  <a:gd name="T54" fmla="*/ 104 w 238"/>
                  <a:gd name="T55" fmla="*/ 73 h 389"/>
                  <a:gd name="T56" fmla="*/ 101 w 238"/>
                  <a:gd name="T57" fmla="*/ 134 h 389"/>
                  <a:gd name="T58" fmla="*/ 86 w 238"/>
                  <a:gd name="T59" fmla="*/ 96 h 389"/>
                  <a:gd name="T60" fmla="*/ 54 w 238"/>
                  <a:gd name="T61" fmla="*/ 88 h 389"/>
                  <a:gd name="T62" fmla="*/ 93 w 238"/>
                  <a:gd name="T63" fmla="*/ 244 h 389"/>
                  <a:gd name="T64" fmla="*/ 151 w 238"/>
                  <a:gd name="T65" fmla="*/ 216 h 389"/>
                  <a:gd name="T66" fmla="*/ 146 w 238"/>
                  <a:gd name="T67" fmla="*/ 262 h 389"/>
                  <a:gd name="T68" fmla="*/ 194 w 238"/>
                  <a:gd name="T69" fmla="*/ 265 h 389"/>
                  <a:gd name="T70" fmla="*/ 168 w 238"/>
                  <a:gd name="T71" fmla="*/ 297 h 389"/>
                  <a:gd name="T72" fmla="*/ 158 w 238"/>
                  <a:gd name="T73" fmla="*/ 349 h 389"/>
                  <a:gd name="T74" fmla="*/ 102 w 238"/>
                  <a:gd name="T75" fmla="*/ 372 h 389"/>
                  <a:gd name="T76" fmla="*/ 112 w 238"/>
                  <a:gd name="T77" fmla="*/ 355 h 389"/>
                  <a:gd name="T78" fmla="*/ 151 w 238"/>
                  <a:gd name="T79" fmla="*/ 319 h 389"/>
                  <a:gd name="T80" fmla="*/ 114 w 238"/>
                  <a:gd name="T81" fmla="*/ 312 h 389"/>
                  <a:gd name="T82" fmla="*/ 62 w 238"/>
                  <a:gd name="T83" fmla="*/ 309 h 389"/>
                  <a:gd name="T84" fmla="*/ 133 w 238"/>
                  <a:gd name="T85" fmla="*/ 280 h 389"/>
                  <a:gd name="T86" fmla="*/ 106 w 238"/>
                  <a:gd name="T87" fmla="*/ 2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8" h="389">
                    <a:moveTo>
                      <a:pt x="54" y="88"/>
                    </a:moveTo>
                    <a:cubicBezTo>
                      <a:pt x="55" y="91"/>
                      <a:pt x="59" y="99"/>
                      <a:pt x="62" y="102"/>
                    </a:cubicBezTo>
                    <a:cubicBezTo>
                      <a:pt x="66" y="106"/>
                      <a:pt x="73" y="113"/>
                      <a:pt x="72" y="116"/>
                    </a:cubicBezTo>
                    <a:cubicBezTo>
                      <a:pt x="72" y="120"/>
                      <a:pt x="70" y="144"/>
                      <a:pt x="70" y="150"/>
                    </a:cubicBezTo>
                    <a:cubicBezTo>
                      <a:pt x="70" y="156"/>
                      <a:pt x="67" y="172"/>
                      <a:pt x="71" y="176"/>
                    </a:cubicBezTo>
                    <a:cubicBezTo>
                      <a:pt x="74" y="180"/>
                      <a:pt x="80" y="191"/>
                      <a:pt x="80" y="191"/>
                    </a:cubicBezTo>
                    <a:cubicBezTo>
                      <a:pt x="80" y="191"/>
                      <a:pt x="88" y="193"/>
                      <a:pt x="90" y="187"/>
                    </a:cubicBezTo>
                    <a:cubicBezTo>
                      <a:pt x="92" y="180"/>
                      <a:pt x="98" y="182"/>
                      <a:pt x="98" y="182"/>
                    </a:cubicBezTo>
                    <a:cubicBezTo>
                      <a:pt x="98" y="182"/>
                      <a:pt x="110" y="187"/>
                      <a:pt x="107" y="190"/>
                    </a:cubicBezTo>
                    <a:cubicBezTo>
                      <a:pt x="104" y="193"/>
                      <a:pt x="105" y="194"/>
                      <a:pt x="98" y="198"/>
                    </a:cubicBezTo>
                    <a:cubicBezTo>
                      <a:pt x="92" y="202"/>
                      <a:pt x="39" y="231"/>
                      <a:pt x="39" y="231"/>
                    </a:cubicBezTo>
                    <a:cubicBezTo>
                      <a:pt x="39" y="231"/>
                      <a:pt x="21" y="236"/>
                      <a:pt x="16" y="237"/>
                    </a:cubicBezTo>
                    <a:cubicBezTo>
                      <a:pt x="11" y="238"/>
                      <a:pt x="4" y="236"/>
                      <a:pt x="2" y="243"/>
                    </a:cubicBezTo>
                    <a:cubicBezTo>
                      <a:pt x="0" y="250"/>
                      <a:pt x="2" y="260"/>
                      <a:pt x="7" y="265"/>
                    </a:cubicBezTo>
                    <a:cubicBezTo>
                      <a:pt x="10" y="266"/>
                      <a:pt x="22" y="271"/>
                      <a:pt x="33" y="266"/>
                    </a:cubicBezTo>
                    <a:cubicBezTo>
                      <a:pt x="47" y="260"/>
                      <a:pt x="60" y="244"/>
                      <a:pt x="70" y="235"/>
                    </a:cubicBezTo>
                    <a:cubicBezTo>
                      <a:pt x="88" y="221"/>
                      <a:pt x="104" y="211"/>
                      <a:pt x="119" y="204"/>
                    </a:cubicBezTo>
                    <a:cubicBezTo>
                      <a:pt x="134" y="198"/>
                      <a:pt x="167" y="182"/>
                      <a:pt x="183" y="180"/>
                    </a:cubicBezTo>
                    <a:cubicBezTo>
                      <a:pt x="199" y="178"/>
                      <a:pt x="202" y="186"/>
                      <a:pt x="199" y="190"/>
                    </a:cubicBezTo>
                    <a:cubicBezTo>
                      <a:pt x="197" y="195"/>
                      <a:pt x="188" y="203"/>
                      <a:pt x="183" y="205"/>
                    </a:cubicBezTo>
                    <a:cubicBezTo>
                      <a:pt x="179" y="208"/>
                      <a:pt x="181" y="213"/>
                      <a:pt x="181" y="213"/>
                    </a:cubicBezTo>
                    <a:cubicBezTo>
                      <a:pt x="181" y="213"/>
                      <a:pt x="185" y="213"/>
                      <a:pt x="199" y="209"/>
                    </a:cubicBezTo>
                    <a:cubicBezTo>
                      <a:pt x="214" y="205"/>
                      <a:pt x="234" y="205"/>
                      <a:pt x="236" y="200"/>
                    </a:cubicBezTo>
                    <a:cubicBezTo>
                      <a:pt x="238" y="196"/>
                      <a:pt x="230" y="165"/>
                      <a:pt x="212" y="164"/>
                    </a:cubicBezTo>
                    <a:cubicBezTo>
                      <a:pt x="193" y="163"/>
                      <a:pt x="172" y="168"/>
                      <a:pt x="167" y="170"/>
                    </a:cubicBezTo>
                    <a:cubicBezTo>
                      <a:pt x="162" y="171"/>
                      <a:pt x="157" y="167"/>
                      <a:pt x="163" y="161"/>
                    </a:cubicBezTo>
                    <a:cubicBezTo>
                      <a:pt x="169" y="154"/>
                      <a:pt x="178" y="146"/>
                      <a:pt x="182" y="133"/>
                    </a:cubicBezTo>
                    <a:cubicBezTo>
                      <a:pt x="186" y="119"/>
                      <a:pt x="192" y="116"/>
                      <a:pt x="188" y="110"/>
                    </a:cubicBezTo>
                    <a:cubicBezTo>
                      <a:pt x="183" y="104"/>
                      <a:pt x="176" y="92"/>
                      <a:pt x="173" y="90"/>
                    </a:cubicBezTo>
                    <a:cubicBezTo>
                      <a:pt x="170" y="88"/>
                      <a:pt x="173" y="81"/>
                      <a:pt x="183" y="77"/>
                    </a:cubicBezTo>
                    <a:cubicBezTo>
                      <a:pt x="193" y="72"/>
                      <a:pt x="204" y="61"/>
                      <a:pt x="198" y="54"/>
                    </a:cubicBezTo>
                    <a:cubicBezTo>
                      <a:pt x="192" y="46"/>
                      <a:pt x="180" y="50"/>
                      <a:pt x="179" y="43"/>
                    </a:cubicBezTo>
                    <a:cubicBezTo>
                      <a:pt x="179" y="35"/>
                      <a:pt x="173" y="31"/>
                      <a:pt x="179" y="29"/>
                    </a:cubicBezTo>
                    <a:cubicBezTo>
                      <a:pt x="185" y="27"/>
                      <a:pt x="191" y="25"/>
                      <a:pt x="189" y="22"/>
                    </a:cubicBezTo>
                    <a:cubicBezTo>
                      <a:pt x="187" y="18"/>
                      <a:pt x="184" y="12"/>
                      <a:pt x="180" y="6"/>
                    </a:cubicBezTo>
                    <a:cubicBezTo>
                      <a:pt x="175" y="1"/>
                      <a:pt x="164" y="0"/>
                      <a:pt x="163" y="5"/>
                    </a:cubicBezTo>
                    <a:cubicBezTo>
                      <a:pt x="161" y="11"/>
                      <a:pt x="161" y="21"/>
                      <a:pt x="161" y="26"/>
                    </a:cubicBezTo>
                    <a:cubicBezTo>
                      <a:pt x="161" y="31"/>
                      <a:pt x="160" y="38"/>
                      <a:pt x="163" y="42"/>
                    </a:cubicBezTo>
                    <a:cubicBezTo>
                      <a:pt x="167" y="46"/>
                      <a:pt x="168" y="48"/>
                      <a:pt x="167" y="52"/>
                    </a:cubicBezTo>
                    <a:cubicBezTo>
                      <a:pt x="166" y="55"/>
                      <a:pt x="166" y="61"/>
                      <a:pt x="159" y="65"/>
                    </a:cubicBezTo>
                    <a:cubicBezTo>
                      <a:pt x="151" y="69"/>
                      <a:pt x="147" y="69"/>
                      <a:pt x="145" y="74"/>
                    </a:cubicBezTo>
                    <a:cubicBezTo>
                      <a:pt x="142" y="80"/>
                      <a:pt x="142" y="94"/>
                      <a:pt x="145" y="96"/>
                    </a:cubicBezTo>
                    <a:cubicBezTo>
                      <a:pt x="147" y="97"/>
                      <a:pt x="155" y="95"/>
                      <a:pt x="153" y="105"/>
                    </a:cubicBezTo>
                    <a:cubicBezTo>
                      <a:pt x="150" y="116"/>
                      <a:pt x="138" y="141"/>
                      <a:pt x="139" y="145"/>
                    </a:cubicBezTo>
                    <a:cubicBezTo>
                      <a:pt x="140" y="150"/>
                      <a:pt x="148" y="148"/>
                      <a:pt x="148" y="153"/>
                    </a:cubicBezTo>
                    <a:cubicBezTo>
                      <a:pt x="148" y="159"/>
                      <a:pt x="151" y="169"/>
                      <a:pt x="147" y="172"/>
                    </a:cubicBezTo>
                    <a:cubicBezTo>
                      <a:pt x="143" y="176"/>
                      <a:pt x="130" y="180"/>
                      <a:pt x="130" y="180"/>
                    </a:cubicBezTo>
                    <a:cubicBezTo>
                      <a:pt x="130" y="180"/>
                      <a:pt x="116" y="184"/>
                      <a:pt x="120" y="172"/>
                    </a:cubicBezTo>
                    <a:cubicBezTo>
                      <a:pt x="123" y="160"/>
                      <a:pt x="126" y="141"/>
                      <a:pt x="127" y="137"/>
                    </a:cubicBezTo>
                    <a:cubicBezTo>
                      <a:pt x="127" y="133"/>
                      <a:pt x="131" y="128"/>
                      <a:pt x="125" y="127"/>
                    </a:cubicBezTo>
                    <a:cubicBezTo>
                      <a:pt x="120" y="127"/>
                      <a:pt x="126" y="117"/>
                      <a:pt x="119" y="120"/>
                    </a:cubicBezTo>
                    <a:cubicBezTo>
                      <a:pt x="113" y="122"/>
                      <a:pt x="108" y="125"/>
                      <a:pt x="110" y="117"/>
                    </a:cubicBezTo>
                    <a:cubicBezTo>
                      <a:pt x="111" y="108"/>
                      <a:pt x="121" y="80"/>
                      <a:pt x="124" y="63"/>
                    </a:cubicBezTo>
                    <a:cubicBezTo>
                      <a:pt x="126" y="46"/>
                      <a:pt x="120" y="43"/>
                      <a:pt x="115" y="39"/>
                    </a:cubicBezTo>
                    <a:cubicBezTo>
                      <a:pt x="110" y="36"/>
                      <a:pt x="95" y="44"/>
                      <a:pt x="95" y="50"/>
                    </a:cubicBezTo>
                    <a:cubicBezTo>
                      <a:pt x="95" y="56"/>
                      <a:pt x="103" y="65"/>
                      <a:pt x="104" y="73"/>
                    </a:cubicBezTo>
                    <a:cubicBezTo>
                      <a:pt x="105" y="81"/>
                      <a:pt x="103" y="107"/>
                      <a:pt x="104" y="110"/>
                    </a:cubicBezTo>
                    <a:cubicBezTo>
                      <a:pt x="104" y="113"/>
                      <a:pt x="102" y="130"/>
                      <a:pt x="101" y="134"/>
                    </a:cubicBezTo>
                    <a:cubicBezTo>
                      <a:pt x="100" y="137"/>
                      <a:pt x="83" y="150"/>
                      <a:pt x="85" y="136"/>
                    </a:cubicBezTo>
                    <a:cubicBezTo>
                      <a:pt x="88" y="122"/>
                      <a:pt x="89" y="105"/>
                      <a:pt x="86" y="96"/>
                    </a:cubicBezTo>
                    <a:cubicBezTo>
                      <a:pt x="82" y="87"/>
                      <a:pt x="67" y="75"/>
                      <a:pt x="62" y="74"/>
                    </a:cubicBezTo>
                    <a:cubicBezTo>
                      <a:pt x="58" y="74"/>
                      <a:pt x="54" y="84"/>
                      <a:pt x="54" y="88"/>
                    </a:cubicBezTo>
                    <a:cubicBezTo>
                      <a:pt x="54" y="88"/>
                      <a:pt x="54" y="88"/>
                      <a:pt x="54" y="88"/>
                    </a:cubicBezTo>
                    <a:close/>
                    <a:moveTo>
                      <a:pt x="93" y="244"/>
                    </a:moveTo>
                    <a:cubicBezTo>
                      <a:pt x="93" y="236"/>
                      <a:pt x="103" y="232"/>
                      <a:pt x="110" y="230"/>
                    </a:cubicBezTo>
                    <a:cubicBezTo>
                      <a:pt x="116" y="229"/>
                      <a:pt x="140" y="217"/>
                      <a:pt x="151" y="216"/>
                    </a:cubicBezTo>
                    <a:cubicBezTo>
                      <a:pt x="162" y="216"/>
                      <a:pt x="162" y="232"/>
                      <a:pt x="159" y="239"/>
                    </a:cubicBezTo>
                    <a:cubicBezTo>
                      <a:pt x="156" y="246"/>
                      <a:pt x="150" y="257"/>
                      <a:pt x="146" y="262"/>
                    </a:cubicBezTo>
                    <a:cubicBezTo>
                      <a:pt x="143" y="267"/>
                      <a:pt x="159" y="270"/>
                      <a:pt x="159" y="270"/>
                    </a:cubicBezTo>
                    <a:cubicBezTo>
                      <a:pt x="159" y="270"/>
                      <a:pt x="184" y="264"/>
                      <a:pt x="194" y="265"/>
                    </a:cubicBezTo>
                    <a:cubicBezTo>
                      <a:pt x="203" y="266"/>
                      <a:pt x="205" y="280"/>
                      <a:pt x="203" y="291"/>
                    </a:cubicBezTo>
                    <a:cubicBezTo>
                      <a:pt x="201" y="302"/>
                      <a:pt x="174" y="298"/>
                      <a:pt x="168" y="297"/>
                    </a:cubicBezTo>
                    <a:cubicBezTo>
                      <a:pt x="162" y="296"/>
                      <a:pt x="166" y="307"/>
                      <a:pt x="164" y="313"/>
                    </a:cubicBezTo>
                    <a:cubicBezTo>
                      <a:pt x="163" y="319"/>
                      <a:pt x="163" y="329"/>
                      <a:pt x="158" y="349"/>
                    </a:cubicBezTo>
                    <a:cubicBezTo>
                      <a:pt x="153" y="368"/>
                      <a:pt x="139" y="381"/>
                      <a:pt x="131" y="385"/>
                    </a:cubicBezTo>
                    <a:cubicBezTo>
                      <a:pt x="122" y="389"/>
                      <a:pt x="106" y="379"/>
                      <a:pt x="102" y="372"/>
                    </a:cubicBezTo>
                    <a:cubicBezTo>
                      <a:pt x="99" y="365"/>
                      <a:pt x="92" y="366"/>
                      <a:pt x="89" y="355"/>
                    </a:cubicBezTo>
                    <a:cubicBezTo>
                      <a:pt x="85" y="344"/>
                      <a:pt x="104" y="351"/>
                      <a:pt x="112" y="355"/>
                    </a:cubicBezTo>
                    <a:cubicBezTo>
                      <a:pt x="119" y="358"/>
                      <a:pt x="132" y="358"/>
                      <a:pt x="139" y="356"/>
                    </a:cubicBezTo>
                    <a:cubicBezTo>
                      <a:pt x="146" y="353"/>
                      <a:pt x="151" y="328"/>
                      <a:pt x="151" y="319"/>
                    </a:cubicBezTo>
                    <a:cubicBezTo>
                      <a:pt x="152" y="309"/>
                      <a:pt x="145" y="302"/>
                      <a:pt x="142" y="301"/>
                    </a:cubicBezTo>
                    <a:cubicBezTo>
                      <a:pt x="139" y="300"/>
                      <a:pt x="126" y="306"/>
                      <a:pt x="114" y="312"/>
                    </a:cubicBezTo>
                    <a:cubicBezTo>
                      <a:pt x="103" y="318"/>
                      <a:pt x="95" y="325"/>
                      <a:pt x="86" y="327"/>
                    </a:cubicBezTo>
                    <a:cubicBezTo>
                      <a:pt x="76" y="329"/>
                      <a:pt x="64" y="319"/>
                      <a:pt x="62" y="309"/>
                    </a:cubicBezTo>
                    <a:cubicBezTo>
                      <a:pt x="60" y="299"/>
                      <a:pt x="88" y="298"/>
                      <a:pt x="93" y="297"/>
                    </a:cubicBezTo>
                    <a:cubicBezTo>
                      <a:pt x="99" y="296"/>
                      <a:pt x="133" y="280"/>
                      <a:pt x="133" y="280"/>
                    </a:cubicBezTo>
                    <a:cubicBezTo>
                      <a:pt x="135" y="272"/>
                      <a:pt x="139" y="251"/>
                      <a:pt x="126" y="249"/>
                    </a:cubicBezTo>
                    <a:cubicBezTo>
                      <a:pt x="118" y="248"/>
                      <a:pt x="113" y="259"/>
                      <a:pt x="106" y="259"/>
                    </a:cubicBezTo>
                    <a:cubicBezTo>
                      <a:pt x="99" y="259"/>
                      <a:pt x="94" y="252"/>
                      <a:pt x="93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3" b="55096"/>
          <a:stretch>
            <a:fillRect/>
          </a:stretch>
        </p:blipFill>
        <p:spPr>
          <a:xfrm>
            <a:off x="-1" y="-111239"/>
            <a:ext cx="1520613" cy="114393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31283"/>
            <a:ext cx="12192000" cy="2323704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1028700"/>
            <a:ext cx="12192000" cy="58293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20000"/>
                </a:schemeClr>
              </a:gs>
              <a:gs pos="100000">
                <a:schemeClr val="bg1"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4406254" y="1701000"/>
            <a:ext cx="3456000" cy="3456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/>
          <p:cNvSpPr>
            <a:spLocks noGrp="1"/>
          </p:cNvSpPr>
          <p:nvPr>
            <p:ph type="body" sz="quarter" idx="10" hasCustomPrompt="1"/>
          </p:nvPr>
        </p:nvSpPr>
        <p:spPr>
          <a:xfrm>
            <a:off x="1587197" y="340254"/>
            <a:ext cx="3944854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  <a:endParaRPr lang="zh-CN" altLang="en-US" dirty="0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 userDrawn="1"/>
        </p:nvGrpSpPr>
        <p:grpSpPr>
          <a:xfrm>
            <a:off x="9778483" y="337454"/>
            <a:ext cx="1740417" cy="533025"/>
            <a:chOff x="9778483" y="337454"/>
            <a:chExt cx="1740417" cy="533025"/>
          </a:xfrm>
        </p:grpSpPr>
        <p:grpSp>
          <p:nvGrpSpPr>
            <p:cNvPr id="7" name="íślïdé"/>
            <p:cNvGrpSpPr/>
            <p:nvPr/>
          </p:nvGrpSpPr>
          <p:grpSpPr>
            <a:xfrm>
              <a:off x="9778483" y="337454"/>
              <a:ext cx="532392" cy="533025"/>
              <a:chOff x="1735138" y="2095500"/>
              <a:chExt cx="2667000" cy="2670175"/>
            </a:xfrm>
            <a:solidFill>
              <a:schemeClr val="accent1"/>
            </a:solidFill>
          </p:grpSpPr>
          <p:sp>
            <p:nvSpPr>
              <p:cNvPr id="14" name="ïṡḻïḍê"/>
              <p:cNvSpPr/>
              <p:nvPr/>
            </p:nvSpPr>
            <p:spPr bwMode="auto">
              <a:xfrm>
                <a:off x="2913063" y="3238500"/>
                <a:ext cx="319088" cy="762000"/>
              </a:xfrm>
              <a:custGeom>
                <a:avLst/>
                <a:gdLst>
                  <a:gd name="T0" fmla="*/ 56 w 97"/>
                  <a:gd name="T1" fmla="*/ 193 h 231"/>
                  <a:gd name="T2" fmla="*/ 41 w 97"/>
                  <a:gd name="T3" fmla="*/ 193 h 231"/>
                  <a:gd name="T4" fmla="*/ 41 w 97"/>
                  <a:gd name="T5" fmla="*/ 22 h 231"/>
                  <a:gd name="T6" fmla="*/ 23 w 97"/>
                  <a:gd name="T7" fmla="*/ 0 h 231"/>
                  <a:gd name="T8" fmla="*/ 4 w 97"/>
                  <a:gd name="T9" fmla="*/ 22 h 231"/>
                  <a:gd name="T10" fmla="*/ 1 w 97"/>
                  <a:gd name="T11" fmla="*/ 175 h 231"/>
                  <a:gd name="T12" fmla="*/ 48 w 97"/>
                  <a:gd name="T13" fmla="*/ 231 h 231"/>
                  <a:gd name="T14" fmla="*/ 96 w 97"/>
                  <a:gd name="T15" fmla="*/ 175 h 231"/>
                  <a:gd name="T16" fmla="*/ 92 w 97"/>
                  <a:gd name="T17" fmla="*/ 22 h 231"/>
                  <a:gd name="T18" fmla="*/ 73 w 97"/>
                  <a:gd name="T19" fmla="*/ 0 h 231"/>
                  <a:gd name="T20" fmla="*/ 56 w 97"/>
                  <a:gd name="T21" fmla="*/ 22 h 231"/>
                  <a:gd name="T22" fmla="*/ 56 w 97"/>
                  <a:gd name="T23" fmla="*/ 193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231">
                    <a:moveTo>
                      <a:pt x="56" y="193"/>
                    </a:moveTo>
                    <a:cubicBezTo>
                      <a:pt x="41" y="193"/>
                      <a:pt x="41" y="193"/>
                      <a:pt x="41" y="193"/>
                    </a:cubicBezTo>
                    <a:cubicBezTo>
                      <a:pt x="41" y="136"/>
                      <a:pt x="41" y="79"/>
                      <a:pt x="41" y="22"/>
                    </a:cubicBezTo>
                    <a:cubicBezTo>
                      <a:pt x="40" y="11"/>
                      <a:pt x="38" y="1"/>
                      <a:pt x="23" y="0"/>
                    </a:cubicBezTo>
                    <a:cubicBezTo>
                      <a:pt x="13" y="0"/>
                      <a:pt x="4" y="7"/>
                      <a:pt x="4" y="22"/>
                    </a:cubicBezTo>
                    <a:cubicBezTo>
                      <a:pt x="3" y="73"/>
                      <a:pt x="2" y="124"/>
                      <a:pt x="1" y="175"/>
                    </a:cubicBezTo>
                    <a:cubicBezTo>
                      <a:pt x="0" y="206"/>
                      <a:pt x="15" y="231"/>
                      <a:pt x="48" y="231"/>
                    </a:cubicBezTo>
                    <a:cubicBezTo>
                      <a:pt x="82" y="231"/>
                      <a:pt x="97" y="206"/>
                      <a:pt x="96" y="175"/>
                    </a:cubicBezTo>
                    <a:cubicBezTo>
                      <a:pt x="95" y="124"/>
                      <a:pt x="94" y="73"/>
                      <a:pt x="92" y="22"/>
                    </a:cubicBezTo>
                    <a:cubicBezTo>
                      <a:pt x="92" y="7"/>
                      <a:pt x="84" y="0"/>
                      <a:pt x="73" y="0"/>
                    </a:cubicBezTo>
                    <a:cubicBezTo>
                      <a:pt x="58" y="1"/>
                      <a:pt x="56" y="11"/>
                      <a:pt x="56" y="22"/>
                    </a:cubicBezTo>
                    <a:cubicBezTo>
                      <a:pt x="56" y="79"/>
                      <a:pt x="56" y="136"/>
                      <a:pt x="56" y="1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" name="ï$lîḍè"/>
              <p:cNvSpPr/>
              <p:nvPr/>
            </p:nvSpPr>
            <p:spPr bwMode="auto">
              <a:xfrm>
                <a:off x="2008188" y="2713038"/>
                <a:ext cx="257175" cy="342900"/>
              </a:xfrm>
              <a:custGeom>
                <a:avLst/>
                <a:gdLst>
                  <a:gd name="T0" fmla="*/ 13 w 78"/>
                  <a:gd name="T1" fmla="*/ 80 h 104"/>
                  <a:gd name="T2" fmla="*/ 6 w 78"/>
                  <a:gd name="T3" fmla="*/ 80 h 104"/>
                  <a:gd name="T4" fmla="*/ 1 w 78"/>
                  <a:gd name="T5" fmla="*/ 85 h 104"/>
                  <a:gd name="T6" fmla="*/ 7 w 78"/>
                  <a:gd name="T7" fmla="*/ 96 h 104"/>
                  <a:gd name="T8" fmla="*/ 36 w 78"/>
                  <a:gd name="T9" fmla="*/ 103 h 104"/>
                  <a:gd name="T10" fmla="*/ 40 w 78"/>
                  <a:gd name="T11" fmla="*/ 94 h 104"/>
                  <a:gd name="T12" fmla="*/ 26 w 78"/>
                  <a:gd name="T13" fmla="*/ 87 h 104"/>
                  <a:gd name="T14" fmla="*/ 20 w 78"/>
                  <a:gd name="T15" fmla="*/ 62 h 104"/>
                  <a:gd name="T16" fmla="*/ 27 w 78"/>
                  <a:gd name="T17" fmla="*/ 38 h 104"/>
                  <a:gd name="T18" fmla="*/ 32 w 78"/>
                  <a:gd name="T19" fmla="*/ 40 h 104"/>
                  <a:gd name="T20" fmla="*/ 38 w 78"/>
                  <a:gd name="T21" fmla="*/ 54 h 104"/>
                  <a:gd name="T22" fmla="*/ 35 w 78"/>
                  <a:gd name="T23" fmla="*/ 56 h 104"/>
                  <a:gd name="T24" fmla="*/ 28 w 78"/>
                  <a:gd name="T25" fmla="*/ 56 h 104"/>
                  <a:gd name="T26" fmla="*/ 26 w 78"/>
                  <a:gd name="T27" fmla="*/ 63 h 104"/>
                  <a:gd name="T28" fmla="*/ 34 w 78"/>
                  <a:gd name="T29" fmla="*/ 65 h 104"/>
                  <a:gd name="T30" fmla="*/ 38 w 78"/>
                  <a:gd name="T31" fmla="*/ 65 h 104"/>
                  <a:gd name="T32" fmla="*/ 37 w 78"/>
                  <a:gd name="T33" fmla="*/ 74 h 104"/>
                  <a:gd name="T34" fmla="*/ 37 w 78"/>
                  <a:gd name="T35" fmla="*/ 80 h 104"/>
                  <a:gd name="T36" fmla="*/ 45 w 78"/>
                  <a:gd name="T37" fmla="*/ 80 h 104"/>
                  <a:gd name="T38" fmla="*/ 45 w 78"/>
                  <a:gd name="T39" fmla="*/ 68 h 104"/>
                  <a:gd name="T40" fmla="*/ 49 w 78"/>
                  <a:gd name="T41" fmla="*/ 57 h 104"/>
                  <a:gd name="T42" fmla="*/ 58 w 78"/>
                  <a:gd name="T43" fmla="*/ 55 h 104"/>
                  <a:gd name="T44" fmla="*/ 66 w 78"/>
                  <a:gd name="T45" fmla="*/ 42 h 104"/>
                  <a:gd name="T46" fmla="*/ 71 w 78"/>
                  <a:gd name="T47" fmla="*/ 17 h 104"/>
                  <a:gd name="T48" fmla="*/ 73 w 78"/>
                  <a:gd name="T49" fmla="*/ 7 h 104"/>
                  <a:gd name="T50" fmla="*/ 38 w 78"/>
                  <a:gd name="T51" fmla="*/ 8 h 104"/>
                  <a:gd name="T52" fmla="*/ 16 w 78"/>
                  <a:gd name="T53" fmla="*/ 40 h 104"/>
                  <a:gd name="T54" fmla="*/ 12 w 78"/>
                  <a:gd name="T55" fmla="*/ 69 h 104"/>
                  <a:gd name="T56" fmla="*/ 13 w 78"/>
                  <a:gd name="T57" fmla="*/ 80 h 104"/>
                  <a:gd name="T58" fmla="*/ 13 w 78"/>
                  <a:gd name="T59" fmla="*/ 80 h 104"/>
                  <a:gd name="T60" fmla="*/ 44 w 78"/>
                  <a:gd name="T61" fmla="*/ 54 h 104"/>
                  <a:gd name="T62" fmla="*/ 42 w 78"/>
                  <a:gd name="T63" fmla="*/ 56 h 104"/>
                  <a:gd name="T64" fmla="*/ 42 w 78"/>
                  <a:gd name="T65" fmla="*/ 39 h 104"/>
                  <a:gd name="T66" fmla="*/ 35 w 78"/>
                  <a:gd name="T67" fmla="*/ 35 h 104"/>
                  <a:gd name="T68" fmla="*/ 29 w 78"/>
                  <a:gd name="T69" fmla="*/ 35 h 104"/>
                  <a:gd name="T70" fmla="*/ 36 w 78"/>
                  <a:gd name="T71" fmla="*/ 23 h 104"/>
                  <a:gd name="T72" fmla="*/ 54 w 78"/>
                  <a:gd name="T73" fmla="*/ 11 h 104"/>
                  <a:gd name="T74" fmla="*/ 55 w 78"/>
                  <a:gd name="T75" fmla="*/ 28 h 104"/>
                  <a:gd name="T76" fmla="*/ 54 w 78"/>
                  <a:gd name="T77" fmla="*/ 45 h 104"/>
                  <a:gd name="T78" fmla="*/ 48 w 78"/>
                  <a:gd name="T79" fmla="*/ 48 h 104"/>
                  <a:gd name="T80" fmla="*/ 44 w 78"/>
                  <a:gd name="T81" fmla="*/ 5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04">
                    <a:moveTo>
                      <a:pt x="13" y="80"/>
                    </a:moveTo>
                    <a:cubicBezTo>
                      <a:pt x="12" y="81"/>
                      <a:pt x="9" y="79"/>
                      <a:pt x="6" y="80"/>
                    </a:cubicBezTo>
                    <a:cubicBezTo>
                      <a:pt x="3" y="82"/>
                      <a:pt x="2" y="84"/>
                      <a:pt x="1" y="85"/>
                    </a:cubicBezTo>
                    <a:cubicBezTo>
                      <a:pt x="0" y="87"/>
                      <a:pt x="1" y="92"/>
                      <a:pt x="7" y="96"/>
                    </a:cubicBezTo>
                    <a:cubicBezTo>
                      <a:pt x="12" y="100"/>
                      <a:pt x="32" y="104"/>
                      <a:pt x="36" y="103"/>
                    </a:cubicBezTo>
                    <a:cubicBezTo>
                      <a:pt x="40" y="102"/>
                      <a:pt x="43" y="94"/>
                      <a:pt x="40" y="94"/>
                    </a:cubicBezTo>
                    <a:cubicBezTo>
                      <a:pt x="36" y="93"/>
                      <a:pt x="28" y="91"/>
                      <a:pt x="26" y="87"/>
                    </a:cubicBezTo>
                    <a:cubicBezTo>
                      <a:pt x="23" y="83"/>
                      <a:pt x="19" y="76"/>
                      <a:pt x="20" y="62"/>
                    </a:cubicBezTo>
                    <a:cubicBezTo>
                      <a:pt x="20" y="48"/>
                      <a:pt x="25" y="40"/>
                      <a:pt x="27" y="38"/>
                    </a:cubicBezTo>
                    <a:cubicBezTo>
                      <a:pt x="29" y="37"/>
                      <a:pt x="32" y="39"/>
                      <a:pt x="32" y="40"/>
                    </a:cubicBezTo>
                    <a:cubicBezTo>
                      <a:pt x="33" y="41"/>
                      <a:pt x="37" y="53"/>
                      <a:pt x="38" y="54"/>
                    </a:cubicBezTo>
                    <a:cubicBezTo>
                      <a:pt x="38" y="54"/>
                      <a:pt x="38" y="58"/>
                      <a:pt x="35" y="56"/>
                    </a:cubicBezTo>
                    <a:cubicBezTo>
                      <a:pt x="33" y="55"/>
                      <a:pt x="30" y="54"/>
                      <a:pt x="28" y="56"/>
                    </a:cubicBezTo>
                    <a:cubicBezTo>
                      <a:pt x="25" y="57"/>
                      <a:pt x="23" y="60"/>
                      <a:pt x="26" y="63"/>
                    </a:cubicBezTo>
                    <a:cubicBezTo>
                      <a:pt x="29" y="66"/>
                      <a:pt x="32" y="65"/>
                      <a:pt x="34" y="65"/>
                    </a:cubicBezTo>
                    <a:cubicBezTo>
                      <a:pt x="35" y="64"/>
                      <a:pt x="39" y="63"/>
                      <a:pt x="38" y="65"/>
                    </a:cubicBezTo>
                    <a:cubicBezTo>
                      <a:pt x="37" y="67"/>
                      <a:pt x="37" y="74"/>
                      <a:pt x="37" y="74"/>
                    </a:cubicBezTo>
                    <a:cubicBezTo>
                      <a:pt x="37" y="74"/>
                      <a:pt x="34" y="78"/>
                      <a:pt x="37" y="80"/>
                    </a:cubicBezTo>
                    <a:cubicBezTo>
                      <a:pt x="40" y="82"/>
                      <a:pt x="45" y="82"/>
                      <a:pt x="45" y="80"/>
                    </a:cubicBezTo>
                    <a:cubicBezTo>
                      <a:pt x="45" y="78"/>
                      <a:pt x="45" y="72"/>
                      <a:pt x="45" y="68"/>
                    </a:cubicBezTo>
                    <a:cubicBezTo>
                      <a:pt x="46" y="65"/>
                      <a:pt x="47" y="59"/>
                      <a:pt x="49" y="57"/>
                    </a:cubicBezTo>
                    <a:cubicBezTo>
                      <a:pt x="52" y="56"/>
                      <a:pt x="54" y="57"/>
                      <a:pt x="58" y="55"/>
                    </a:cubicBezTo>
                    <a:cubicBezTo>
                      <a:pt x="61" y="52"/>
                      <a:pt x="66" y="46"/>
                      <a:pt x="66" y="42"/>
                    </a:cubicBezTo>
                    <a:cubicBezTo>
                      <a:pt x="66" y="39"/>
                      <a:pt x="69" y="20"/>
                      <a:pt x="71" y="17"/>
                    </a:cubicBezTo>
                    <a:cubicBezTo>
                      <a:pt x="73" y="14"/>
                      <a:pt x="78" y="12"/>
                      <a:pt x="73" y="7"/>
                    </a:cubicBezTo>
                    <a:cubicBezTo>
                      <a:pt x="68" y="2"/>
                      <a:pt x="48" y="0"/>
                      <a:pt x="38" y="8"/>
                    </a:cubicBezTo>
                    <a:cubicBezTo>
                      <a:pt x="29" y="15"/>
                      <a:pt x="21" y="26"/>
                      <a:pt x="16" y="40"/>
                    </a:cubicBezTo>
                    <a:cubicBezTo>
                      <a:pt x="11" y="54"/>
                      <a:pt x="10" y="62"/>
                      <a:pt x="12" y="69"/>
                    </a:cubicBezTo>
                    <a:cubicBezTo>
                      <a:pt x="14" y="77"/>
                      <a:pt x="15" y="79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lose/>
                    <a:moveTo>
                      <a:pt x="44" y="54"/>
                    </a:moveTo>
                    <a:cubicBezTo>
                      <a:pt x="44" y="54"/>
                      <a:pt x="43" y="54"/>
                      <a:pt x="42" y="56"/>
                    </a:cubicBezTo>
                    <a:cubicBezTo>
                      <a:pt x="42" y="57"/>
                      <a:pt x="42" y="44"/>
                      <a:pt x="42" y="39"/>
                    </a:cubicBezTo>
                    <a:cubicBezTo>
                      <a:pt x="42" y="34"/>
                      <a:pt x="38" y="34"/>
                      <a:pt x="35" y="35"/>
                    </a:cubicBezTo>
                    <a:cubicBezTo>
                      <a:pt x="31" y="35"/>
                      <a:pt x="31" y="35"/>
                      <a:pt x="29" y="35"/>
                    </a:cubicBezTo>
                    <a:cubicBezTo>
                      <a:pt x="31" y="31"/>
                      <a:pt x="33" y="28"/>
                      <a:pt x="36" y="23"/>
                    </a:cubicBezTo>
                    <a:cubicBezTo>
                      <a:pt x="40" y="17"/>
                      <a:pt x="46" y="11"/>
                      <a:pt x="54" y="11"/>
                    </a:cubicBezTo>
                    <a:cubicBezTo>
                      <a:pt x="58" y="10"/>
                      <a:pt x="56" y="24"/>
                      <a:pt x="55" y="28"/>
                    </a:cubicBezTo>
                    <a:cubicBezTo>
                      <a:pt x="55" y="31"/>
                      <a:pt x="55" y="43"/>
                      <a:pt x="54" y="45"/>
                    </a:cubicBezTo>
                    <a:cubicBezTo>
                      <a:pt x="54" y="48"/>
                      <a:pt x="52" y="47"/>
                      <a:pt x="48" y="48"/>
                    </a:cubicBezTo>
                    <a:cubicBezTo>
                      <a:pt x="45" y="49"/>
                      <a:pt x="44" y="54"/>
                      <a:pt x="44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" name="îSļiḋé"/>
              <p:cNvSpPr/>
              <p:nvPr/>
            </p:nvSpPr>
            <p:spPr bwMode="auto">
              <a:xfrm>
                <a:off x="2540001" y="2389188"/>
                <a:ext cx="98425" cy="225425"/>
              </a:xfrm>
              <a:custGeom>
                <a:avLst/>
                <a:gdLst>
                  <a:gd name="T0" fmla="*/ 4 w 30"/>
                  <a:gd name="T1" fmla="*/ 2 h 68"/>
                  <a:gd name="T2" fmla="*/ 2 w 30"/>
                  <a:gd name="T3" fmla="*/ 10 h 68"/>
                  <a:gd name="T4" fmla="*/ 10 w 30"/>
                  <a:gd name="T5" fmla="*/ 22 h 68"/>
                  <a:gd name="T6" fmla="*/ 19 w 30"/>
                  <a:gd name="T7" fmla="*/ 50 h 68"/>
                  <a:gd name="T8" fmla="*/ 20 w 30"/>
                  <a:gd name="T9" fmla="*/ 60 h 68"/>
                  <a:gd name="T10" fmla="*/ 25 w 30"/>
                  <a:gd name="T11" fmla="*/ 67 h 68"/>
                  <a:gd name="T12" fmla="*/ 27 w 30"/>
                  <a:gd name="T13" fmla="*/ 58 h 68"/>
                  <a:gd name="T14" fmla="*/ 19 w 30"/>
                  <a:gd name="T15" fmla="*/ 30 h 68"/>
                  <a:gd name="T16" fmla="*/ 14 w 30"/>
                  <a:gd name="T17" fmla="*/ 15 h 68"/>
                  <a:gd name="T18" fmla="*/ 11 w 30"/>
                  <a:gd name="T19" fmla="*/ 6 h 68"/>
                  <a:gd name="T20" fmla="*/ 4 w 30"/>
                  <a:gd name="T21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68">
                    <a:moveTo>
                      <a:pt x="4" y="2"/>
                    </a:moveTo>
                    <a:cubicBezTo>
                      <a:pt x="1" y="3"/>
                      <a:pt x="0" y="5"/>
                      <a:pt x="2" y="10"/>
                    </a:cubicBezTo>
                    <a:cubicBezTo>
                      <a:pt x="5" y="14"/>
                      <a:pt x="8" y="13"/>
                      <a:pt x="10" y="22"/>
                    </a:cubicBezTo>
                    <a:cubicBezTo>
                      <a:pt x="13" y="30"/>
                      <a:pt x="18" y="47"/>
                      <a:pt x="19" y="50"/>
                    </a:cubicBezTo>
                    <a:cubicBezTo>
                      <a:pt x="20" y="53"/>
                      <a:pt x="20" y="58"/>
                      <a:pt x="20" y="60"/>
                    </a:cubicBezTo>
                    <a:cubicBezTo>
                      <a:pt x="20" y="62"/>
                      <a:pt x="21" y="68"/>
                      <a:pt x="25" y="67"/>
                    </a:cubicBezTo>
                    <a:cubicBezTo>
                      <a:pt x="30" y="66"/>
                      <a:pt x="28" y="61"/>
                      <a:pt x="27" y="58"/>
                    </a:cubicBezTo>
                    <a:cubicBezTo>
                      <a:pt x="27" y="55"/>
                      <a:pt x="21" y="33"/>
                      <a:pt x="19" y="30"/>
                    </a:cubicBezTo>
                    <a:cubicBezTo>
                      <a:pt x="18" y="27"/>
                      <a:pt x="15" y="18"/>
                      <a:pt x="14" y="15"/>
                    </a:cubicBezTo>
                    <a:cubicBezTo>
                      <a:pt x="14" y="12"/>
                      <a:pt x="14" y="9"/>
                      <a:pt x="11" y="6"/>
                    </a:cubicBezTo>
                    <a:cubicBezTo>
                      <a:pt x="9" y="4"/>
                      <a:pt x="7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" name="îŝļîḍé"/>
              <p:cNvSpPr/>
              <p:nvPr/>
            </p:nvSpPr>
            <p:spPr bwMode="auto">
              <a:xfrm>
                <a:off x="2608263" y="2376488"/>
                <a:ext cx="69850" cy="128588"/>
              </a:xfrm>
              <a:custGeom>
                <a:avLst/>
                <a:gdLst>
                  <a:gd name="T0" fmla="*/ 4 w 21"/>
                  <a:gd name="T1" fmla="*/ 1 h 39"/>
                  <a:gd name="T2" fmla="*/ 0 w 21"/>
                  <a:gd name="T3" fmla="*/ 5 h 39"/>
                  <a:gd name="T4" fmla="*/ 4 w 21"/>
                  <a:gd name="T5" fmla="*/ 13 h 39"/>
                  <a:gd name="T6" fmla="*/ 9 w 21"/>
                  <a:gd name="T7" fmla="*/ 19 h 39"/>
                  <a:gd name="T8" fmla="*/ 17 w 21"/>
                  <a:gd name="T9" fmla="*/ 38 h 39"/>
                  <a:gd name="T10" fmla="*/ 21 w 21"/>
                  <a:gd name="T11" fmla="*/ 32 h 39"/>
                  <a:gd name="T12" fmla="*/ 19 w 21"/>
                  <a:gd name="T13" fmla="*/ 21 h 39"/>
                  <a:gd name="T14" fmla="*/ 16 w 21"/>
                  <a:gd name="T15" fmla="*/ 14 h 39"/>
                  <a:gd name="T16" fmla="*/ 11 w 21"/>
                  <a:gd name="T17" fmla="*/ 3 h 39"/>
                  <a:gd name="T18" fmla="*/ 4 w 21"/>
                  <a:gd name="T1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39">
                    <a:moveTo>
                      <a:pt x="4" y="1"/>
                    </a:moveTo>
                    <a:cubicBezTo>
                      <a:pt x="2" y="2"/>
                      <a:pt x="0" y="2"/>
                      <a:pt x="0" y="5"/>
                    </a:cubicBezTo>
                    <a:cubicBezTo>
                      <a:pt x="0" y="8"/>
                      <a:pt x="3" y="11"/>
                      <a:pt x="4" y="13"/>
                    </a:cubicBezTo>
                    <a:cubicBezTo>
                      <a:pt x="6" y="15"/>
                      <a:pt x="8" y="17"/>
                      <a:pt x="9" y="19"/>
                    </a:cubicBezTo>
                    <a:cubicBezTo>
                      <a:pt x="9" y="22"/>
                      <a:pt x="15" y="37"/>
                      <a:pt x="17" y="38"/>
                    </a:cubicBezTo>
                    <a:cubicBezTo>
                      <a:pt x="19" y="39"/>
                      <a:pt x="21" y="36"/>
                      <a:pt x="21" y="32"/>
                    </a:cubicBezTo>
                    <a:cubicBezTo>
                      <a:pt x="21" y="28"/>
                      <a:pt x="20" y="23"/>
                      <a:pt x="19" y="21"/>
                    </a:cubicBezTo>
                    <a:cubicBezTo>
                      <a:pt x="17" y="20"/>
                      <a:pt x="16" y="17"/>
                      <a:pt x="16" y="14"/>
                    </a:cubicBezTo>
                    <a:cubicBezTo>
                      <a:pt x="16" y="10"/>
                      <a:pt x="13" y="6"/>
                      <a:pt x="11" y="3"/>
                    </a:cubicBezTo>
                    <a:cubicBezTo>
                      <a:pt x="8" y="0"/>
                      <a:pt x="5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ïṩḻiďé"/>
              <p:cNvSpPr/>
              <p:nvPr/>
            </p:nvSpPr>
            <p:spPr bwMode="auto">
              <a:xfrm>
                <a:off x="2644776" y="2263775"/>
                <a:ext cx="155575" cy="300038"/>
              </a:xfrm>
              <a:custGeom>
                <a:avLst/>
                <a:gdLst>
                  <a:gd name="T0" fmla="*/ 7 w 47"/>
                  <a:gd name="T1" fmla="*/ 0 h 91"/>
                  <a:gd name="T2" fmla="*/ 1 w 47"/>
                  <a:gd name="T3" fmla="*/ 3 h 91"/>
                  <a:gd name="T4" fmla="*/ 4 w 47"/>
                  <a:gd name="T5" fmla="*/ 10 h 91"/>
                  <a:gd name="T6" fmla="*/ 8 w 47"/>
                  <a:gd name="T7" fmla="*/ 18 h 91"/>
                  <a:gd name="T8" fmla="*/ 20 w 47"/>
                  <a:gd name="T9" fmla="*/ 45 h 91"/>
                  <a:gd name="T10" fmla="*/ 29 w 47"/>
                  <a:gd name="T11" fmla="*/ 67 h 91"/>
                  <a:gd name="T12" fmla="*/ 41 w 47"/>
                  <a:gd name="T13" fmla="*/ 89 h 91"/>
                  <a:gd name="T14" fmla="*/ 44 w 47"/>
                  <a:gd name="T15" fmla="*/ 81 h 91"/>
                  <a:gd name="T16" fmla="*/ 38 w 47"/>
                  <a:gd name="T17" fmla="*/ 73 h 91"/>
                  <a:gd name="T18" fmla="*/ 20 w 47"/>
                  <a:gd name="T19" fmla="*/ 32 h 91"/>
                  <a:gd name="T20" fmla="*/ 16 w 47"/>
                  <a:gd name="T21" fmla="*/ 16 h 91"/>
                  <a:gd name="T22" fmla="*/ 16 w 47"/>
                  <a:gd name="T23" fmla="*/ 5 h 91"/>
                  <a:gd name="T24" fmla="*/ 7 w 47"/>
                  <a:gd name="T25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91">
                    <a:moveTo>
                      <a:pt x="7" y="0"/>
                    </a:moveTo>
                    <a:cubicBezTo>
                      <a:pt x="5" y="0"/>
                      <a:pt x="2" y="1"/>
                      <a:pt x="1" y="3"/>
                    </a:cubicBezTo>
                    <a:cubicBezTo>
                      <a:pt x="0" y="5"/>
                      <a:pt x="1" y="8"/>
                      <a:pt x="4" y="10"/>
                    </a:cubicBezTo>
                    <a:cubicBezTo>
                      <a:pt x="6" y="13"/>
                      <a:pt x="8" y="16"/>
                      <a:pt x="8" y="18"/>
                    </a:cubicBezTo>
                    <a:cubicBezTo>
                      <a:pt x="9" y="20"/>
                      <a:pt x="18" y="40"/>
                      <a:pt x="20" y="45"/>
                    </a:cubicBezTo>
                    <a:cubicBezTo>
                      <a:pt x="22" y="50"/>
                      <a:pt x="26" y="61"/>
                      <a:pt x="29" y="67"/>
                    </a:cubicBezTo>
                    <a:cubicBezTo>
                      <a:pt x="32" y="74"/>
                      <a:pt x="37" y="86"/>
                      <a:pt x="41" y="89"/>
                    </a:cubicBezTo>
                    <a:cubicBezTo>
                      <a:pt x="45" y="91"/>
                      <a:pt x="47" y="84"/>
                      <a:pt x="44" y="81"/>
                    </a:cubicBezTo>
                    <a:cubicBezTo>
                      <a:pt x="42" y="78"/>
                      <a:pt x="42" y="79"/>
                      <a:pt x="38" y="73"/>
                    </a:cubicBezTo>
                    <a:cubicBezTo>
                      <a:pt x="35" y="67"/>
                      <a:pt x="21" y="34"/>
                      <a:pt x="20" y="32"/>
                    </a:cubicBezTo>
                    <a:cubicBezTo>
                      <a:pt x="19" y="29"/>
                      <a:pt x="16" y="19"/>
                      <a:pt x="16" y="16"/>
                    </a:cubicBezTo>
                    <a:cubicBezTo>
                      <a:pt x="16" y="12"/>
                      <a:pt x="18" y="8"/>
                      <a:pt x="16" y="5"/>
                    </a:cubicBezTo>
                    <a:cubicBezTo>
                      <a:pt x="15" y="2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ïṣ1ïḓè"/>
              <p:cNvSpPr/>
              <p:nvPr/>
            </p:nvSpPr>
            <p:spPr bwMode="auto">
              <a:xfrm>
                <a:off x="3508376" y="2495550"/>
                <a:ext cx="69850" cy="111125"/>
              </a:xfrm>
              <a:custGeom>
                <a:avLst/>
                <a:gdLst>
                  <a:gd name="T0" fmla="*/ 0 w 21"/>
                  <a:gd name="T1" fmla="*/ 11 h 34"/>
                  <a:gd name="T2" fmla="*/ 12 w 21"/>
                  <a:gd name="T3" fmla="*/ 33 h 34"/>
                  <a:gd name="T4" fmla="*/ 19 w 21"/>
                  <a:gd name="T5" fmla="*/ 21 h 34"/>
                  <a:gd name="T6" fmla="*/ 6 w 21"/>
                  <a:gd name="T7" fmla="*/ 5 h 34"/>
                  <a:gd name="T8" fmla="*/ 0 w 21"/>
                  <a:gd name="T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4">
                    <a:moveTo>
                      <a:pt x="0" y="11"/>
                    </a:moveTo>
                    <a:cubicBezTo>
                      <a:pt x="1" y="16"/>
                      <a:pt x="3" y="32"/>
                      <a:pt x="12" y="33"/>
                    </a:cubicBezTo>
                    <a:cubicBezTo>
                      <a:pt x="20" y="34"/>
                      <a:pt x="21" y="24"/>
                      <a:pt x="19" y="21"/>
                    </a:cubicBezTo>
                    <a:cubicBezTo>
                      <a:pt x="17" y="17"/>
                      <a:pt x="6" y="5"/>
                      <a:pt x="6" y="5"/>
                    </a:cubicBezTo>
                    <a:cubicBezTo>
                      <a:pt x="1" y="0"/>
                      <a:pt x="0" y="7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îsḻíḓê"/>
              <p:cNvSpPr/>
              <p:nvPr/>
            </p:nvSpPr>
            <p:spPr bwMode="auto">
              <a:xfrm>
                <a:off x="3967163" y="2887663"/>
                <a:ext cx="274638" cy="192088"/>
              </a:xfrm>
              <a:custGeom>
                <a:avLst/>
                <a:gdLst>
                  <a:gd name="T0" fmla="*/ 50 w 83"/>
                  <a:gd name="T1" fmla="*/ 1 h 58"/>
                  <a:gd name="T2" fmla="*/ 47 w 83"/>
                  <a:gd name="T3" fmla="*/ 4 h 58"/>
                  <a:gd name="T4" fmla="*/ 44 w 83"/>
                  <a:gd name="T5" fmla="*/ 8 h 58"/>
                  <a:gd name="T6" fmla="*/ 35 w 83"/>
                  <a:gd name="T7" fmla="*/ 10 h 58"/>
                  <a:gd name="T8" fmla="*/ 29 w 83"/>
                  <a:gd name="T9" fmla="*/ 12 h 58"/>
                  <a:gd name="T10" fmla="*/ 25 w 83"/>
                  <a:gd name="T11" fmla="*/ 16 h 58"/>
                  <a:gd name="T12" fmla="*/ 27 w 83"/>
                  <a:gd name="T13" fmla="*/ 18 h 58"/>
                  <a:gd name="T14" fmla="*/ 29 w 83"/>
                  <a:gd name="T15" fmla="*/ 20 h 58"/>
                  <a:gd name="T16" fmla="*/ 28 w 83"/>
                  <a:gd name="T17" fmla="*/ 23 h 58"/>
                  <a:gd name="T18" fmla="*/ 25 w 83"/>
                  <a:gd name="T19" fmla="*/ 21 h 58"/>
                  <a:gd name="T20" fmla="*/ 12 w 83"/>
                  <a:gd name="T21" fmla="*/ 8 h 58"/>
                  <a:gd name="T22" fmla="*/ 8 w 83"/>
                  <a:gd name="T23" fmla="*/ 3 h 58"/>
                  <a:gd name="T24" fmla="*/ 5 w 83"/>
                  <a:gd name="T25" fmla="*/ 0 h 58"/>
                  <a:gd name="T26" fmla="*/ 0 w 83"/>
                  <a:gd name="T27" fmla="*/ 3 h 58"/>
                  <a:gd name="T28" fmla="*/ 2 w 83"/>
                  <a:gd name="T29" fmla="*/ 10 h 58"/>
                  <a:gd name="T30" fmla="*/ 13 w 83"/>
                  <a:gd name="T31" fmla="*/ 17 h 58"/>
                  <a:gd name="T32" fmla="*/ 25 w 83"/>
                  <a:gd name="T33" fmla="*/ 27 h 58"/>
                  <a:gd name="T34" fmla="*/ 37 w 83"/>
                  <a:gd name="T35" fmla="*/ 42 h 58"/>
                  <a:gd name="T36" fmla="*/ 35 w 83"/>
                  <a:gd name="T37" fmla="*/ 47 h 58"/>
                  <a:gd name="T38" fmla="*/ 30 w 83"/>
                  <a:gd name="T39" fmla="*/ 44 h 58"/>
                  <a:gd name="T40" fmla="*/ 28 w 83"/>
                  <a:gd name="T41" fmla="*/ 44 h 58"/>
                  <a:gd name="T42" fmla="*/ 31 w 83"/>
                  <a:gd name="T43" fmla="*/ 49 h 58"/>
                  <a:gd name="T44" fmla="*/ 36 w 83"/>
                  <a:gd name="T45" fmla="*/ 58 h 58"/>
                  <a:gd name="T46" fmla="*/ 43 w 83"/>
                  <a:gd name="T47" fmla="*/ 48 h 58"/>
                  <a:gd name="T48" fmla="*/ 38 w 83"/>
                  <a:gd name="T49" fmla="*/ 37 h 58"/>
                  <a:gd name="T50" fmla="*/ 40 w 83"/>
                  <a:gd name="T51" fmla="*/ 35 h 58"/>
                  <a:gd name="T52" fmla="*/ 49 w 83"/>
                  <a:gd name="T53" fmla="*/ 38 h 58"/>
                  <a:gd name="T54" fmla="*/ 55 w 83"/>
                  <a:gd name="T55" fmla="*/ 38 h 58"/>
                  <a:gd name="T56" fmla="*/ 59 w 83"/>
                  <a:gd name="T57" fmla="*/ 32 h 58"/>
                  <a:gd name="T58" fmla="*/ 64 w 83"/>
                  <a:gd name="T59" fmla="*/ 33 h 58"/>
                  <a:gd name="T60" fmla="*/ 71 w 83"/>
                  <a:gd name="T61" fmla="*/ 36 h 58"/>
                  <a:gd name="T62" fmla="*/ 72 w 83"/>
                  <a:gd name="T63" fmla="*/ 30 h 58"/>
                  <a:gd name="T64" fmla="*/ 76 w 83"/>
                  <a:gd name="T65" fmla="*/ 29 h 58"/>
                  <a:gd name="T66" fmla="*/ 79 w 83"/>
                  <a:gd name="T67" fmla="*/ 31 h 58"/>
                  <a:gd name="T68" fmla="*/ 82 w 83"/>
                  <a:gd name="T69" fmla="*/ 27 h 58"/>
                  <a:gd name="T70" fmla="*/ 81 w 83"/>
                  <a:gd name="T71" fmla="*/ 22 h 58"/>
                  <a:gd name="T72" fmla="*/ 75 w 83"/>
                  <a:gd name="T73" fmla="*/ 24 h 58"/>
                  <a:gd name="T74" fmla="*/ 71 w 83"/>
                  <a:gd name="T75" fmla="*/ 26 h 58"/>
                  <a:gd name="T76" fmla="*/ 69 w 83"/>
                  <a:gd name="T77" fmla="*/ 27 h 58"/>
                  <a:gd name="T78" fmla="*/ 65 w 83"/>
                  <a:gd name="T79" fmla="*/ 26 h 58"/>
                  <a:gd name="T80" fmla="*/ 61 w 83"/>
                  <a:gd name="T81" fmla="*/ 23 h 58"/>
                  <a:gd name="T82" fmla="*/ 56 w 83"/>
                  <a:gd name="T83" fmla="*/ 25 h 58"/>
                  <a:gd name="T84" fmla="*/ 54 w 83"/>
                  <a:gd name="T85" fmla="*/ 28 h 58"/>
                  <a:gd name="T86" fmla="*/ 42 w 83"/>
                  <a:gd name="T87" fmla="*/ 28 h 58"/>
                  <a:gd name="T88" fmla="*/ 41 w 83"/>
                  <a:gd name="T89" fmla="*/ 31 h 58"/>
                  <a:gd name="T90" fmla="*/ 36 w 83"/>
                  <a:gd name="T91" fmla="*/ 32 h 58"/>
                  <a:gd name="T92" fmla="*/ 32 w 83"/>
                  <a:gd name="T93" fmla="*/ 28 h 58"/>
                  <a:gd name="T94" fmla="*/ 34 w 83"/>
                  <a:gd name="T95" fmla="*/ 25 h 58"/>
                  <a:gd name="T96" fmla="*/ 43 w 83"/>
                  <a:gd name="T97" fmla="*/ 24 h 58"/>
                  <a:gd name="T98" fmla="*/ 46 w 83"/>
                  <a:gd name="T99" fmla="*/ 23 h 58"/>
                  <a:gd name="T100" fmla="*/ 47 w 83"/>
                  <a:gd name="T101" fmla="*/ 20 h 58"/>
                  <a:gd name="T102" fmla="*/ 47 w 83"/>
                  <a:gd name="T103" fmla="*/ 18 h 58"/>
                  <a:gd name="T104" fmla="*/ 63 w 83"/>
                  <a:gd name="T105" fmla="*/ 17 h 58"/>
                  <a:gd name="T106" fmla="*/ 68 w 83"/>
                  <a:gd name="T107" fmla="*/ 13 h 58"/>
                  <a:gd name="T108" fmla="*/ 63 w 83"/>
                  <a:gd name="T109" fmla="*/ 8 h 58"/>
                  <a:gd name="T110" fmla="*/ 58 w 83"/>
                  <a:gd name="T111" fmla="*/ 13 h 58"/>
                  <a:gd name="T112" fmla="*/ 49 w 83"/>
                  <a:gd name="T113" fmla="*/ 16 h 58"/>
                  <a:gd name="T114" fmla="*/ 42 w 83"/>
                  <a:gd name="T115" fmla="*/ 17 h 58"/>
                  <a:gd name="T116" fmla="*/ 40 w 83"/>
                  <a:gd name="T117" fmla="*/ 13 h 58"/>
                  <a:gd name="T118" fmla="*/ 51 w 83"/>
                  <a:gd name="T119" fmla="*/ 10 h 58"/>
                  <a:gd name="T120" fmla="*/ 54 w 83"/>
                  <a:gd name="T121" fmla="*/ 2 h 58"/>
                  <a:gd name="T122" fmla="*/ 50 w 83"/>
                  <a:gd name="T123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3" h="58">
                    <a:moveTo>
                      <a:pt x="50" y="1"/>
                    </a:moveTo>
                    <a:cubicBezTo>
                      <a:pt x="50" y="1"/>
                      <a:pt x="48" y="3"/>
                      <a:pt x="47" y="4"/>
                    </a:cubicBezTo>
                    <a:cubicBezTo>
                      <a:pt x="47" y="5"/>
                      <a:pt x="45" y="8"/>
                      <a:pt x="44" y="8"/>
                    </a:cubicBezTo>
                    <a:cubicBezTo>
                      <a:pt x="43" y="8"/>
                      <a:pt x="37" y="10"/>
                      <a:pt x="35" y="10"/>
                    </a:cubicBezTo>
                    <a:cubicBezTo>
                      <a:pt x="34" y="10"/>
                      <a:pt x="29" y="11"/>
                      <a:pt x="29" y="12"/>
                    </a:cubicBezTo>
                    <a:cubicBezTo>
                      <a:pt x="28" y="14"/>
                      <a:pt x="25" y="16"/>
                      <a:pt x="25" y="16"/>
                    </a:cubicBezTo>
                    <a:cubicBezTo>
                      <a:pt x="25" y="16"/>
                      <a:pt x="25" y="18"/>
                      <a:pt x="27" y="18"/>
                    </a:cubicBezTo>
                    <a:cubicBezTo>
                      <a:pt x="29" y="18"/>
                      <a:pt x="29" y="20"/>
                      <a:pt x="29" y="20"/>
                    </a:cubicBezTo>
                    <a:cubicBezTo>
                      <a:pt x="29" y="20"/>
                      <a:pt x="29" y="24"/>
                      <a:pt x="28" y="23"/>
                    </a:cubicBezTo>
                    <a:cubicBezTo>
                      <a:pt x="27" y="22"/>
                      <a:pt x="27" y="23"/>
                      <a:pt x="25" y="21"/>
                    </a:cubicBezTo>
                    <a:cubicBezTo>
                      <a:pt x="24" y="20"/>
                      <a:pt x="12" y="8"/>
                      <a:pt x="12" y="8"/>
                    </a:cubicBezTo>
                    <a:cubicBezTo>
                      <a:pt x="12" y="8"/>
                      <a:pt x="9" y="4"/>
                      <a:pt x="8" y="3"/>
                    </a:cubicBezTo>
                    <a:cubicBezTo>
                      <a:pt x="8" y="2"/>
                      <a:pt x="7" y="0"/>
                      <a:pt x="5" y="0"/>
                    </a:cubicBezTo>
                    <a:cubicBezTo>
                      <a:pt x="3" y="0"/>
                      <a:pt x="1" y="1"/>
                      <a:pt x="0" y="3"/>
                    </a:cubicBezTo>
                    <a:cubicBezTo>
                      <a:pt x="0" y="4"/>
                      <a:pt x="0" y="7"/>
                      <a:pt x="2" y="10"/>
                    </a:cubicBezTo>
                    <a:cubicBezTo>
                      <a:pt x="5" y="13"/>
                      <a:pt x="10" y="15"/>
                      <a:pt x="13" y="17"/>
                    </a:cubicBezTo>
                    <a:cubicBezTo>
                      <a:pt x="18" y="20"/>
                      <a:pt x="22" y="24"/>
                      <a:pt x="25" y="27"/>
                    </a:cubicBezTo>
                    <a:cubicBezTo>
                      <a:pt x="28" y="31"/>
                      <a:pt x="35" y="38"/>
                      <a:pt x="37" y="42"/>
                    </a:cubicBezTo>
                    <a:cubicBezTo>
                      <a:pt x="38" y="46"/>
                      <a:pt x="37" y="47"/>
                      <a:pt x="35" y="47"/>
                    </a:cubicBezTo>
                    <a:cubicBezTo>
                      <a:pt x="34" y="47"/>
                      <a:pt x="31" y="45"/>
                      <a:pt x="30" y="44"/>
                    </a:cubicBezTo>
                    <a:cubicBezTo>
                      <a:pt x="29" y="43"/>
                      <a:pt x="28" y="44"/>
                      <a:pt x="28" y="44"/>
                    </a:cubicBezTo>
                    <a:cubicBezTo>
                      <a:pt x="28" y="44"/>
                      <a:pt x="28" y="45"/>
                      <a:pt x="31" y="49"/>
                    </a:cubicBezTo>
                    <a:cubicBezTo>
                      <a:pt x="33" y="52"/>
                      <a:pt x="34" y="57"/>
                      <a:pt x="36" y="58"/>
                    </a:cubicBezTo>
                    <a:cubicBezTo>
                      <a:pt x="37" y="58"/>
                      <a:pt x="45" y="53"/>
                      <a:pt x="43" y="48"/>
                    </a:cubicBezTo>
                    <a:cubicBezTo>
                      <a:pt x="42" y="43"/>
                      <a:pt x="39" y="38"/>
                      <a:pt x="38" y="37"/>
                    </a:cubicBezTo>
                    <a:cubicBezTo>
                      <a:pt x="37" y="36"/>
                      <a:pt x="38" y="34"/>
                      <a:pt x="40" y="35"/>
                    </a:cubicBezTo>
                    <a:cubicBezTo>
                      <a:pt x="42" y="36"/>
                      <a:pt x="45" y="38"/>
                      <a:pt x="49" y="38"/>
                    </a:cubicBezTo>
                    <a:cubicBezTo>
                      <a:pt x="53" y="38"/>
                      <a:pt x="54" y="39"/>
                      <a:pt x="55" y="38"/>
                    </a:cubicBezTo>
                    <a:cubicBezTo>
                      <a:pt x="57" y="36"/>
                      <a:pt x="59" y="33"/>
                      <a:pt x="59" y="32"/>
                    </a:cubicBezTo>
                    <a:cubicBezTo>
                      <a:pt x="60" y="31"/>
                      <a:pt x="62" y="31"/>
                      <a:pt x="64" y="33"/>
                    </a:cubicBezTo>
                    <a:cubicBezTo>
                      <a:pt x="66" y="36"/>
                      <a:pt x="69" y="38"/>
                      <a:pt x="71" y="36"/>
                    </a:cubicBezTo>
                    <a:cubicBezTo>
                      <a:pt x="72" y="33"/>
                      <a:pt x="70" y="30"/>
                      <a:pt x="72" y="30"/>
                    </a:cubicBezTo>
                    <a:cubicBezTo>
                      <a:pt x="74" y="29"/>
                      <a:pt x="75" y="27"/>
                      <a:pt x="76" y="29"/>
                    </a:cubicBezTo>
                    <a:cubicBezTo>
                      <a:pt x="77" y="30"/>
                      <a:pt x="78" y="32"/>
                      <a:pt x="79" y="31"/>
                    </a:cubicBezTo>
                    <a:cubicBezTo>
                      <a:pt x="79" y="30"/>
                      <a:pt x="81" y="29"/>
                      <a:pt x="82" y="27"/>
                    </a:cubicBezTo>
                    <a:cubicBezTo>
                      <a:pt x="83" y="25"/>
                      <a:pt x="82" y="22"/>
                      <a:pt x="81" y="22"/>
                    </a:cubicBezTo>
                    <a:cubicBezTo>
                      <a:pt x="79" y="23"/>
                      <a:pt x="76" y="23"/>
                      <a:pt x="75" y="24"/>
                    </a:cubicBezTo>
                    <a:cubicBezTo>
                      <a:pt x="74" y="24"/>
                      <a:pt x="72" y="24"/>
                      <a:pt x="71" y="26"/>
                    </a:cubicBezTo>
                    <a:cubicBezTo>
                      <a:pt x="70" y="27"/>
                      <a:pt x="70" y="27"/>
                      <a:pt x="69" y="27"/>
                    </a:cubicBezTo>
                    <a:cubicBezTo>
                      <a:pt x="68" y="27"/>
                      <a:pt x="66" y="28"/>
                      <a:pt x="65" y="26"/>
                    </a:cubicBezTo>
                    <a:cubicBezTo>
                      <a:pt x="63" y="25"/>
                      <a:pt x="63" y="23"/>
                      <a:pt x="61" y="23"/>
                    </a:cubicBezTo>
                    <a:cubicBezTo>
                      <a:pt x="60" y="23"/>
                      <a:pt x="56" y="24"/>
                      <a:pt x="56" y="25"/>
                    </a:cubicBezTo>
                    <a:cubicBezTo>
                      <a:pt x="55" y="26"/>
                      <a:pt x="57" y="28"/>
                      <a:pt x="54" y="28"/>
                    </a:cubicBezTo>
                    <a:cubicBezTo>
                      <a:pt x="51" y="28"/>
                      <a:pt x="43" y="27"/>
                      <a:pt x="42" y="28"/>
                    </a:cubicBezTo>
                    <a:cubicBezTo>
                      <a:pt x="41" y="28"/>
                      <a:pt x="42" y="30"/>
                      <a:pt x="41" y="31"/>
                    </a:cubicBezTo>
                    <a:cubicBezTo>
                      <a:pt x="39" y="31"/>
                      <a:pt x="37" y="33"/>
                      <a:pt x="36" y="32"/>
                    </a:cubicBezTo>
                    <a:cubicBezTo>
                      <a:pt x="35" y="31"/>
                      <a:pt x="32" y="28"/>
                      <a:pt x="32" y="28"/>
                    </a:cubicBezTo>
                    <a:cubicBezTo>
                      <a:pt x="32" y="28"/>
                      <a:pt x="30" y="25"/>
                      <a:pt x="34" y="25"/>
                    </a:cubicBezTo>
                    <a:cubicBezTo>
                      <a:pt x="37" y="25"/>
                      <a:pt x="42" y="24"/>
                      <a:pt x="43" y="24"/>
                    </a:cubicBezTo>
                    <a:cubicBezTo>
                      <a:pt x="44" y="24"/>
                      <a:pt x="46" y="24"/>
                      <a:pt x="46" y="23"/>
                    </a:cubicBezTo>
                    <a:cubicBezTo>
                      <a:pt x="45" y="21"/>
                      <a:pt x="48" y="22"/>
                      <a:pt x="47" y="20"/>
                    </a:cubicBezTo>
                    <a:cubicBezTo>
                      <a:pt x="46" y="19"/>
                      <a:pt x="45" y="18"/>
                      <a:pt x="47" y="18"/>
                    </a:cubicBezTo>
                    <a:cubicBezTo>
                      <a:pt x="50" y="17"/>
                      <a:pt x="58" y="18"/>
                      <a:pt x="63" y="17"/>
                    </a:cubicBezTo>
                    <a:cubicBezTo>
                      <a:pt x="67" y="16"/>
                      <a:pt x="67" y="14"/>
                      <a:pt x="68" y="13"/>
                    </a:cubicBezTo>
                    <a:cubicBezTo>
                      <a:pt x="68" y="11"/>
                      <a:pt x="65" y="8"/>
                      <a:pt x="63" y="8"/>
                    </a:cubicBezTo>
                    <a:cubicBezTo>
                      <a:pt x="62" y="9"/>
                      <a:pt x="60" y="12"/>
                      <a:pt x="58" y="13"/>
                    </a:cubicBezTo>
                    <a:cubicBezTo>
                      <a:pt x="56" y="13"/>
                      <a:pt x="49" y="15"/>
                      <a:pt x="49" y="16"/>
                    </a:cubicBezTo>
                    <a:cubicBezTo>
                      <a:pt x="48" y="16"/>
                      <a:pt x="43" y="17"/>
                      <a:pt x="42" y="17"/>
                    </a:cubicBezTo>
                    <a:cubicBezTo>
                      <a:pt x="41" y="17"/>
                      <a:pt x="36" y="13"/>
                      <a:pt x="40" y="13"/>
                    </a:cubicBezTo>
                    <a:cubicBezTo>
                      <a:pt x="44" y="12"/>
                      <a:pt x="49" y="11"/>
                      <a:pt x="51" y="10"/>
                    </a:cubicBezTo>
                    <a:cubicBezTo>
                      <a:pt x="53" y="8"/>
                      <a:pt x="55" y="3"/>
                      <a:pt x="54" y="2"/>
                    </a:cubicBezTo>
                    <a:cubicBezTo>
                      <a:pt x="54" y="1"/>
                      <a:pt x="51" y="0"/>
                      <a:pt x="5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ïşḷîďè"/>
              <p:cNvSpPr/>
              <p:nvPr/>
            </p:nvSpPr>
            <p:spPr bwMode="auto">
              <a:xfrm>
                <a:off x="3890963" y="2951163"/>
                <a:ext cx="161925" cy="125413"/>
              </a:xfrm>
              <a:custGeom>
                <a:avLst/>
                <a:gdLst>
                  <a:gd name="T0" fmla="*/ 36 w 49"/>
                  <a:gd name="T1" fmla="*/ 5 h 38"/>
                  <a:gd name="T2" fmla="*/ 33 w 49"/>
                  <a:gd name="T3" fmla="*/ 9 h 38"/>
                  <a:gd name="T4" fmla="*/ 37 w 49"/>
                  <a:gd name="T5" fmla="*/ 14 h 38"/>
                  <a:gd name="T6" fmla="*/ 30 w 49"/>
                  <a:gd name="T7" fmla="*/ 18 h 38"/>
                  <a:gd name="T8" fmla="*/ 22 w 49"/>
                  <a:gd name="T9" fmla="*/ 9 h 38"/>
                  <a:gd name="T10" fmla="*/ 16 w 49"/>
                  <a:gd name="T11" fmla="*/ 2 h 38"/>
                  <a:gd name="T12" fmla="*/ 13 w 49"/>
                  <a:gd name="T13" fmla="*/ 10 h 38"/>
                  <a:gd name="T14" fmla="*/ 20 w 49"/>
                  <a:gd name="T15" fmla="*/ 16 h 38"/>
                  <a:gd name="T16" fmla="*/ 25 w 49"/>
                  <a:gd name="T17" fmla="*/ 22 h 38"/>
                  <a:gd name="T18" fmla="*/ 21 w 49"/>
                  <a:gd name="T19" fmla="*/ 26 h 38"/>
                  <a:gd name="T20" fmla="*/ 10 w 49"/>
                  <a:gd name="T21" fmla="*/ 26 h 38"/>
                  <a:gd name="T22" fmla="*/ 8 w 49"/>
                  <a:gd name="T23" fmla="*/ 19 h 38"/>
                  <a:gd name="T24" fmla="*/ 6 w 49"/>
                  <a:gd name="T25" fmla="*/ 13 h 38"/>
                  <a:gd name="T26" fmla="*/ 3 w 49"/>
                  <a:gd name="T27" fmla="*/ 18 h 38"/>
                  <a:gd name="T28" fmla="*/ 2 w 49"/>
                  <a:gd name="T29" fmla="*/ 26 h 38"/>
                  <a:gd name="T30" fmla="*/ 14 w 49"/>
                  <a:gd name="T31" fmla="*/ 30 h 38"/>
                  <a:gd name="T32" fmla="*/ 23 w 49"/>
                  <a:gd name="T33" fmla="*/ 29 h 38"/>
                  <a:gd name="T34" fmla="*/ 28 w 49"/>
                  <a:gd name="T35" fmla="*/ 29 h 38"/>
                  <a:gd name="T36" fmla="*/ 32 w 49"/>
                  <a:gd name="T37" fmla="*/ 37 h 38"/>
                  <a:gd name="T38" fmla="*/ 38 w 49"/>
                  <a:gd name="T39" fmla="*/ 33 h 38"/>
                  <a:gd name="T40" fmla="*/ 34 w 49"/>
                  <a:gd name="T41" fmla="*/ 24 h 38"/>
                  <a:gd name="T42" fmla="*/ 35 w 49"/>
                  <a:gd name="T43" fmla="*/ 20 h 38"/>
                  <a:gd name="T44" fmla="*/ 42 w 49"/>
                  <a:gd name="T45" fmla="*/ 22 h 38"/>
                  <a:gd name="T46" fmla="*/ 48 w 49"/>
                  <a:gd name="T47" fmla="*/ 18 h 38"/>
                  <a:gd name="T48" fmla="*/ 41 w 49"/>
                  <a:gd name="T49" fmla="*/ 8 h 38"/>
                  <a:gd name="T50" fmla="*/ 36 w 49"/>
                  <a:gd name="T51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9" h="38">
                    <a:moveTo>
                      <a:pt x="36" y="5"/>
                    </a:moveTo>
                    <a:cubicBezTo>
                      <a:pt x="34" y="6"/>
                      <a:pt x="32" y="8"/>
                      <a:pt x="33" y="9"/>
                    </a:cubicBezTo>
                    <a:cubicBezTo>
                      <a:pt x="33" y="11"/>
                      <a:pt x="37" y="12"/>
                      <a:pt x="37" y="14"/>
                    </a:cubicBezTo>
                    <a:cubicBezTo>
                      <a:pt x="38" y="17"/>
                      <a:pt x="32" y="18"/>
                      <a:pt x="30" y="18"/>
                    </a:cubicBezTo>
                    <a:cubicBezTo>
                      <a:pt x="30" y="18"/>
                      <a:pt x="23" y="11"/>
                      <a:pt x="22" y="9"/>
                    </a:cubicBezTo>
                    <a:cubicBezTo>
                      <a:pt x="21" y="8"/>
                      <a:pt x="19" y="0"/>
                      <a:pt x="16" y="2"/>
                    </a:cubicBezTo>
                    <a:cubicBezTo>
                      <a:pt x="14" y="3"/>
                      <a:pt x="12" y="7"/>
                      <a:pt x="13" y="10"/>
                    </a:cubicBezTo>
                    <a:cubicBezTo>
                      <a:pt x="15" y="12"/>
                      <a:pt x="17" y="13"/>
                      <a:pt x="20" y="16"/>
                    </a:cubicBezTo>
                    <a:cubicBezTo>
                      <a:pt x="22" y="18"/>
                      <a:pt x="25" y="21"/>
                      <a:pt x="25" y="22"/>
                    </a:cubicBezTo>
                    <a:cubicBezTo>
                      <a:pt x="25" y="23"/>
                      <a:pt x="23" y="25"/>
                      <a:pt x="21" y="26"/>
                    </a:cubicBezTo>
                    <a:cubicBezTo>
                      <a:pt x="18" y="27"/>
                      <a:pt x="11" y="27"/>
                      <a:pt x="10" y="26"/>
                    </a:cubicBezTo>
                    <a:cubicBezTo>
                      <a:pt x="9" y="24"/>
                      <a:pt x="8" y="21"/>
                      <a:pt x="8" y="19"/>
                    </a:cubicBezTo>
                    <a:cubicBezTo>
                      <a:pt x="9" y="16"/>
                      <a:pt x="9" y="11"/>
                      <a:pt x="6" y="13"/>
                    </a:cubicBezTo>
                    <a:cubicBezTo>
                      <a:pt x="4" y="14"/>
                      <a:pt x="5" y="16"/>
                      <a:pt x="3" y="18"/>
                    </a:cubicBezTo>
                    <a:cubicBezTo>
                      <a:pt x="1" y="19"/>
                      <a:pt x="0" y="24"/>
                      <a:pt x="2" y="26"/>
                    </a:cubicBezTo>
                    <a:cubicBezTo>
                      <a:pt x="4" y="28"/>
                      <a:pt x="8" y="30"/>
                      <a:pt x="14" y="30"/>
                    </a:cubicBezTo>
                    <a:cubicBezTo>
                      <a:pt x="19" y="30"/>
                      <a:pt x="22" y="29"/>
                      <a:pt x="23" y="29"/>
                    </a:cubicBezTo>
                    <a:cubicBezTo>
                      <a:pt x="25" y="29"/>
                      <a:pt x="28" y="27"/>
                      <a:pt x="28" y="29"/>
                    </a:cubicBezTo>
                    <a:cubicBezTo>
                      <a:pt x="28" y="30"/>
                      <a:pt x="29" y="38"/>
                      <a:pt x="32" y="37"/>
                    </a:cubicBezTo>
                    <a:cubicBezTo>
                      <a:pt x="35" y="37"/>
                      <a:pt x="39" y="35"/>
                      <a:pt x="38" y="33"/>
                    </a:cubicBezTo>
                    <a:cubicBezTo>
                      <a:pt x="38" y="30"/>
                      <a:pt x="34" y="24"/>
                      <a:pt x="34" y="24"/>
                    </a:cubicBezTo>
                    <a:cubicBezTo>
                      <a:pt x="34" y="24"/>
                      <a:pt x="34" y="20"/>
                      <a:pt x="35" y="20"/>
                    </a:cubicBezTo>
                    <a:cubicBezTo>
                      <a:pt x="37" y="21"/>
                      <a:pt x="40" y="21"/>
                      <a:pt x="42" y="22"/>
                    </a:cubicBezTo>
                    <a:cubicBezTo>
                      <a:pt x="44" y="22"/>
                      <a:pt x="49" y="20"/>
                      <a:pt x="48" y="18"/>
                    </a:cubicBezTo>
                    <a:cubicBezTo>
                      <a:pt x="47" y="15"/>
                      <a:pt x="42" y="10"/>
                      <a:pt x="41" y="8"/>
                    </a:cubicBezTo>
                    <a:cubicBezTo>
                      <a:pt x="40" y="6"/>
                      <a:pt x="38" y="4"/>
                      <a:pt x="3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îṡlïḋe"/>
              <p:cNvSpPr/>
              <p:nvPr/>
            </p:nvSpPr>
            <p:spPr bwMode="auto">
              <a:xfrm>
                <a:off x="3373438" y="2324100"/>
                <a:ext cx="254000" cy="223838"/>
              </a:xfrm>
              <a:custGeom>
                <a:avLst/>
                <a:gdLst>
                  <a:gd name="T0" fmla="*/ 54 w 77"/>
                  <a:gd name="T1" fmla="*/ 14 h 68"/>
                  <a:gd name="T2" fmla="*/ 47 w 77"/>
                  <a:gd name="T3" fmla="*/ 25 h 68"/>
                  <a:gd name="T4" fmla="*/ 46 w 77"/>
                  <a:gd name="T5" fmla="*/ 25 h 68"/>
                  <a:gd name="T6" fmla="*/ 35 w 77"/>
                  <a:gd name="T7" fmla="*/ 23 h 68"/>
                  <a:gd name="T8" fmla="*/ 27 w 77"/>
                  <a:gd name="T9" fmla="*/ 19 h 68"/>
                  <a:gd name="T10" fmla="*/ 22 w 77"/>
                  <a:gd name="T11" fmla="*/ 22 h 68"/>
                  <a:gd name="T12" fmla="*/ 25 w 77"/>
                  <a:gd name="T13" fmla="*/ 32 h 68"/>
                  <a:gd name="T14" fmla="*/ 34 w 77"/>
                  <a:gd name="T15" fmla="*/ 35 h 68"/>
                  <a:gd name="T16" fmla="*/ 40 w 77"/>
                  <a:gd name="T17" fmla="*/ 34 h 68"/>
                  <a:gd name="T18" fmla="*/ 37 w 77"/>
                  <a:gd name="T19" fmla="*/ 38 h 68"/>
                  <a:gd name="T20" fmla="*/ 25 w 77"/>
                  <a:gd name="T21" fmla="*/ 50 h 68"/>
                  <a:gd name="T22" fmla="*/ 11 w 77"/>
                  <a:gd name="T23" fmla="*/ 57 h 68"/>
                  <a:gd name="T24" fmla="*/ 9 w 77"/>
                  <a:gd name="T25" fmla="*/ 55 h 68"/>
                  <a:gd name="T26" fmla="*/ 3 w 77"/>
                  <a:gd name="T27" fmla="*/ 56 h 68"/>
                  <a:gd name="T28" fmla="*/ 2 w 77"/>
                  <a:gd name="T29" fmla="*/ 64 h 68"/>
                  <a:gd name="T30" fmla="*/ 6 w 77"/>
                  <a:gd name="T31" fmla="*/ 67 h 68"/>
                  <a:gd name="T32" fmla="*/ 19 w 77"/>
                  <a:gd name="T33" fmla="*/ 59 h 68"/>
                  <a:gd name="T34" fmla="*/ 36 w 77"/>
                  <a:gd name="T35" fmla="*/ 49 h 68"/>
                  <a:gd name="T36" fmla="*/ 48 w 77"/>
                  <a:gd name="T37" fmla="*/ 33 h 68"/>
                  <a:gd name="T38" fmla="*/ 63 w 77"/>
                  <a:gd name="T39" fmla="*/ 33 h 68"/>
                  <a:gd name="T40" fmla="*/ 70 w 77"/>
                  <a:gd name="T41" fmla="*/ 34 h 68"/>
                  <a:gd name="T42" fmla="*/ 75 w 77"/>
                  <a:gd name="T43" fmla="*/ 30 h 68"/>
                  <a:gd name="T44" fmla="*/ 68 w 77"/>
                  <a:gd name="T45" fmla="*/ 25 h 68"/>
                  <a:gd name="T46" fmla="*/ 59 w 77"/>
                  <a:gd name="T47" fmla="*/ 26 h 68"/>
                  <a:gd name="T48" fmla="*/ 54 w 77"/>
                  <a:gd name="T49" fmla="*/ 25 h 68"/>
                  <a:gd name="T50" fmla="*/ 57 w 77"/>
                  <a:gd name="T51" fmla="*/ 20 h 68"/>
                  <a:gd name="T52" fmla="*/ 61 w 77"/>
                  <a:gd name="T53" fmla="*/ 16 h 68"/>
                  <a:gd name="T54" fmla="*/ 66 w 77"/>
                  <a:gd name="T55" fmla="*/ 11 h 68"/>
                  <a:gd name="T56" fmla="*/ 65 w 77"/>
                  <a:gd name="T57" fmla="*/ 2 h 68"/>
                  <a:gd name="T58" fmla="*/ 58 w 77"/>
                  <a:gd name="T59" fmla="*/ 4 h 68"/>
                  <a:gd name="T60" fmla="*/ 54 w 77"/>
                  <a:gd name="T61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68">
                    <a:moveTo>
                      <a:pt x="54" y="14"/>
                    </a:moveTo>
                    <a:cubicBezTo>
                      <a:pt x="54" y="14"/>
                      <a:pt x="50" y="19"/>
                      <a:pt x="47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4" y="25"/>
                      <a:pt x="37" y="25"/>
                      <a:pt x="35" y="23"/>
                    </a:cubicBezTo>
                    <a:cubicBezTo>
                      <a:pt x="32" y="22"/>
                      <a:pt x="28" y="19"/>
                      <a:pt x="27" y="19"/>
                    </a:cubicBezTo>
                    <a:cubicBezTo>
                      <a:pt x="25" y="18"/>
                      <a:pt x="23" y="19"/>
                      <a:pt x="22" y="22"/>
                    </a:cubicBezTo>
                    <a:cubicBezTo>
                      <a:pt x="21" y="25"/>
                      <a:pt x="21" y="28"/>
                      <a:pt x="25" y="32"/>
                    </a:cubicBezTo>
                    <a:cubicBezTo>
                      <a:pt x="29" y="37"/>
                      <a:pt x="30" y="36"/>
                      <a:pt x="34" y="35"/>
                    </a:cubicBezTo>
                    <a:cubicBezTo>
                      <a:pt x="36" y="35"/>
                      <a:pt x="38" y="34"/>
                      <a:pt x="40" y="34"/>
                    </a:cubicBezTo>
                    <a:cubicBezTo>
                      <a:pt x="38" y="36"/>
                      <a:pt x="37" y="38"/>
                      <a:pt x="37" y="38"/>
                    </a:cubicBezTo>
                    <a:cubicBezTo>
                      <a:pt x="35" y="40"/>
                      <a:pt x="29" y="47"/>
                      <a:pt x="25" y="50"/>
                    </a:cubicBezTo>
                    <a:cubicBezTo>
                      <a:pt x="21" y="52"/>
                      <a:pt x="11" y="57"/>
                      <a:pt x="11" y="57"/>
                    </a:cubicBezTo>
                    <a:cubicBezTo>
                      <a:pt x="12" y="58"/>
                      <a:pt x="9" y="58"/>
                      <a:pt x="9" y="55"/>
                    </a:cubicBezTo>
                    <a:cubicBezTo>
                      <a:pt x="8" y="52"/>
                      <a:pt x="6" y="54"/>
                      <a:pt x="3" y="56"/>
                    </a:cubicBezTo>
                    <a:cubicBezTo>
                      <a:pt x="0" y="58"/>
                      <a:pt x="2" y="62"/>
                      <a:pt x="2" y="64"/>
                    </a:cubicBezTo>
                    <a:cubicBezTo>
                      <a:pt x="1" y="66"/>
                      <a:pt x="1" y="68"/>
                      <a:pt x="6" y="67"/>
                    </a:cubicBezTo>
                    <a:cubicBezTo>
                      <a:pt x="10" y="66"/>
                      <a:pt x="14" y="62"/>
                      <a:pt x="19" y="59"/>
                    </a:cubicBezTo>
                    <a:cubicBezTo>
                      <a:pt x="24" y="57"/>
                      <a:pt x="32" y="53"/>
                      <a:pt x="36" y="49"/>
                    </a:cubicBezTo>
                    <a:cubicBezTo>
                      <a:pt x="39" y="46"/>
                      <a:pt x="45" y="38"/>
                      <a:pt x="48" y="33"/>
                    </a:cubicBezTo>
                    <a:cubicBezTo>
                      <a:pt x="53" y="33"/>
                      <a:pt x="61" y="33"/>
                      <a:pt x="63" y="33"/>
                    </a:cubicBezTo>
                    <a:cubicBezTo>
                      <a:pt x="65" y="33"/>
                      <a:pt x="67" y="35"/>
                      <a:pt x="70" y="34"/>
                    </a:cubicBezTo>
                    <a:cubicBezTo>
                      <a:pt x="73" y="34"/>
                      <a:pt x="77" y="33"/>
                      <a:pt x="75" y="30"/>
                    </a:cubicBezTo>
                    <a:cubicBezTo>
                      <a:pt x="73" y="27"/>
                      <a:pt x="71" y="24"/>
                      <a:pt x="68" y="25"/>
                    </a:cubicBezTo>
                    <a:cubicBezTo>
                      <a:pt x="65" y="26"/>
                      <a:pt x="61" y="26"/>
                      <a:pt x="59" y="26"/>
                    </a:cubicBezTo>
                    <a:cubicBezTo>
                      <a:pt x="59" y="26"/>
                      <a:pt x="56" y="26"/>
                      <a:pt x="54" y="25"/>
                    </a:cubicBezTo>
                    <a:cubicBezTo>
                      <a:pt x="55" y="23"/>
                      <a:pt x="57" y="21"/>
                      <a:pt x="57" y="20"/>
                    </a:cubicBezTo>
                    <a:cubicBezTo>
                      <a:pt x="59" y="18"/>
                      <a:pt x="60" y="17"/>
                      <a:pt x="61" y="16"/>
                    </a:cubicBezTo>
                    <a:cubicBezTo>
                      <a:pt x="62" y="16"/>
                      <a:pt x="65" y="14"/>
                      <a:pt x="66" y="11"/>
                    </a:cubicBezTo>
                    <a:cubicBezTo>
                      <a:pt x="67" y="9"/>
                      <a:pt x="66" y="3"/>
                      <a:pt x="65" y="2"/>
                    </a:cubicBezTo>
                    <a:cubicBezTo>
                      <a:pt x="63" y="0"/>
                      <a:pt x="59" y="1"/>
                      <a:pt x="58" y="4"/>
                    </a:cubicBezTo>
                    <a:cubicBezTo>
                      <a:pt x="56" y="7"/>
                      <a:pt x="55" y="14"/>
                      <a:pt x="5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í$ḻíde"/>
              <p:cNvSpPr/>
              <p:nvPr/>
            </p:nvSpPr>
            <p:spPr bwMode="auto">
              <a:xfrm>
                <a:off x="2625726" y="2725738"/>
                <a:ext cx="890588" cy="1277938"/>
              </a:xfrm>
              <a:custGeom>
                <a:avLst/>
                <a:gdLst>
                  <a:gd name="T0" fmla="*/ 135 w 270"/>
                  <a:gd name="T1" fmla="*/ 22 h 387"/>
                  <a:gd name="T2" fmla="*/ 131 w 270"/>
                  <a:gd name="T3" fmla="*/ 22 h 387"/>
                  <a:gd name="T4" fmla="*/ 117 w 270"/>
                  <a:gd name="T5" fmla="*/ 6 h 387"/>
                  <a:gd name="T6" fmla="*/ 99 w 270"/>
                  <a:gd name="T7" fmla="*/ 6 h 387"/>
                  <a:gd name="T8" fmla="*/ 85 w 270"/>
                  <a:gd name="T9" fmla="*/ 0 h 387"/>
                  <a:gd name="T10" fmla="*/ 100 w 270"/>
                  <a:gd name="T11" fmla="*/ 20 h 387"/>
                  <a:gd name="T12" fmla="*/ 113 w 270"/>
                  <a:gd name="T13" fmla="*/ 20 h 387"/>
                  <a:gd name="T14" fmla="*/ 126 w 270"/>
                  <a:gd name="T15" fmla="*/ 23 h 387"/>
                  <a:gd name="T16" fmla="*/ 88 w 270"/>
                  <a:gd name="T17" fmla="*/ 45 h 387"/>
                  <a:gd name="T18" fmla="*/ 82 w 270"/>
                  <a:gd name="T19" fmla="*/ 108 h 387"/>
                  <a:gd name="T20" fmla="*/ 60 w 270"/>
                  <a:gd name="T21" fmla="*/ 108 h 387"/>
                  <a:gd name="T22" fmla="*/ 35 w 270"/>
                  <a:gd name="T23" fmla="*/ 142 h 387"/>
                  <a:gd name="T24" fmla="*/ 25 w 270"/>
                  <a:gd name="T25" fmla="*/ 309 h 387"/>
                  <a:gd name="T26" fmla="*/ 0 w 270"/>
                  <a:gd name="T27" fmla="*/ 387 h 387"/>
                  <a:gd name="T28" fmla="*/ 30 w 270"/>
                  <a:gd name="T29" fmla="*/ 387 h 387"/>
                  <a:gd name="T30" fmla="*/ 45 w 270"/>
                  <a:gd name="T31" fmla="*/ 367 h 387"/>
                  <a:gd name="T32" fmla="*/ 37 w 270"/>
                  <a:gd name="T33" fmla="*/ 387 h 387"/>
                  <a:gd name="T34" fmla="*/ 63 w 270"/>
                  <a:gd name="T35" fmla="*/ 387 h 387"/>
                  <a:gd name="T36" fmla="*/ 70 w 270"/>
                  <a:gd name="T37" fmla="*/ 353 h 387"/>
                  <a:gd name="T38" fmla="*/ 78 w 270"/>
                  <a:gd name="T39" fmla="*/ 167 h 387"/>
                  <a:gd name="T40" fmla="*/ 90 w 270"/>
                  <a:gd name="T41" fmla="*/ 151 h 387"/>
                  <a:gd name="T42" fmla="*/ 130 w 270"/>
                  <a:gd name="T43" fmla="*/ 151 h 387"/>
                  <a:gd name="T44" fmla="*/ 130 w 270"/>
                  <a:gd name="T45" fmla="*/ 69 h 387"/>
                  <a:gd name="T46" fmla="*/ 113 w 270"/>
                  <a:gd name="T47" fmla="*/ 48 h 387"/>
                  <a:gd name="T48" fmla="*/ 135 w 270"/>
                  <a:gd name="T49" fmla="*/ 27 h 387"/>
                  <a:gd name="T50" fmla="*/ 156 w 270"/>
                  <a:gd name="T51" fmla="*/ 48 h 387"/>
                  <a:gd name="T52" fmla="*/ 139 w 270"/>
                  <a:gd name="T53" fmla="*/ 69 h 387"/>
                  <a:gd name="T54" fmla="*/ 139 w 270"/>
                  <a:gd name="T55" fmla="*/ 151 h 387"/>
                  <a:gd name="T56" fmla="*/ 180 w 270"/>
                  <a:gd name="T57" fmla="*/ 151 h 387"/>
                  <a:gd name="T58" fmla="*/ 191 w 270"/>
                  <a:gd name="T59" fmla="*/ 167 h 387"/>
                  <a:gd name="T60" fmla="*/ 200 w 270"/>
                  <a:gd name="T61" fmla="*/ 353 h 387"/>
                  <a:gd name="T62" fmla="*/ 207 w 270"/>
                  <a:gd name="T63" fmla="*/ 387 h 387"/>
                  <a:gd name="T64" fmla="*/ 233 w 270"/>
                  <a:gd name="T65" fmla="*/ 387 h 387"/>
                  <a:gd name="T66" fmla="*/ 224 w 270"/>
                  <a:gd name="T67" fmla="*/ 367 h 387"/>
                  <a:gd name="T68" fmla="*/ 239 w 270"/>
                  <a:gd name="T69" fmla="*/ 387 h 387"/>
                  <a:gd name="T70" fmla="*/ 270 w 270"/>
                  <a:gd name="T71" fmla="*/ 387 h 387"/>
                  <a:gd name="T72" fmla="*/ 244 w 270"/>
                  <a:gd name="T73" fmla="*/ 309 h 387"/>
                  <a:gd name="T74" fmla="*/ 235 w 270"/>
                  <a:gd name="T75" fmla="*/ 142 h 387"/>
                  <a:gd name="T76" fmla="*/ 209 w 270"/>
                  <a:gd name="T77" fmla="*/ 108 h 387"/>
                  <a:gd name="T78" fmla="*/ 188 w 270"/>
                  <a:gd name="T79" fmla="*/ 108 h 387"/>
                  <a:gd name="T80" fmla="*/ 182 w 270"/>
                  <a:gd name="T81" fmla="*/ 45 h 387"/>
                  <a:gd name="T82" fmla="*/ 144 w 270"/>
                  <a:gd name="T83" fmla="*/ 23 h 387"/>
                  <a:gd name="T84" fmla="*/ 157 w 270"/>
                  <a:gd name="T85" fmla="*/ 20 h 387"/>
                  <a:gd name="T86" fmla="*/ 170 w 270"/>
                  <a:gd name="T87" fmla="*/ 20 h 387"/>
                  <a:gd name="T88" fmla="*/ 184 w 270"/>
                  <a:gd name="T89" fmla="*/ 0 h 387"/>
                  <a:gd name="T90" fmla="*/ 170 w 270"/>
                  <a:gd name="T91" fmla="*/ 6 h 387"/>
                  <a:gd name="T92" fmla="*/ 153 w 270"/>
                  <a:gd name="T93" fmla="*/ 6 h 387"/>
                  <a:gd name="T94" fmla="*/ 139 w 270"/>
                  <a:gd name="T95" fmla="*/ 22 h 387"/>
                  <a:gd name="T96" fmla="*/ 135 w 270"/>
                  <a:gd name="T97" fmla="*/ 22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0" h="387">
                    <a:moveTo>
                      <a:pt x="135" y="22"/>
                    </a:moveTo>
                    <a:cubicBezTo>
                      <a:pt x="133" y="22"/>
                      <a:pt x="132" y="22"/>
                      <a:pt x="131" y="22"/>
                    </a:cubicBezTo>
                    <a:cubicBezTo>
                      <a:pt x="130" y="15"/>
                      <a:pt x="126" y="6"/>
                      <a:pt x="117" y="6"/>
                    </a:cubicBezTo>
                    <a:cubicBezTo>
                      <a:pt x="110" y="6"/>
                      <a:pt x="106" y="6"/>
                      <a:pt x="99" y="6"/>
                    </a:cubicBezTo>
                    <a:cubicBezTo>
                      <a:pt x="93" y="6"/>
                      <a:pt x="88" y="4"/>
                      <a:pt x="85" y="0"/>
                    </a:cubicBezTo>
                    <a:cubicBezTo>
                      <a:pt x="87" y="9"/>
                      <a:pt x="90" y="18"/>
                      <a:pt x="100" y="20"/>
                    </a:cubicBezTo>
                    <a:cubicBezTo>
                      <a:pt x="104" y="20"/>
                      <a:pt x="109" y="20"/>
                      <a:pt x="113" y="20"/>
                    </a:cubicBezTo>
                    <a:cubicBezTo>
                      <a:pt x="120" y="20"/>
                      <a:pt x="123" y="21"/>
                      <a:pt x="126" y="23"/>
                    </a:cubicBezTo>
                    <a:cubicBezTo>
                      <a:pt x="109" y="24"/>
                      <a:pt x="93" y="30"/>
                      <a:pt x="88" y="45"/>
                    </a:cubicBezTo>
                    <a:cubicBezTo>
                      <a:pt x="83" y="59"/>
                      <a:pt x="85" y="92"/>
                      <a:pt x="82" y="108"/>
                    </a:cubicBezTo>
                    <a:cubicBezTo>
                      <a:pt x="75" y="108"/>
                      <a:pt x="67" y="108"/>
                      <a:pt x="60" y="108"/>
                    </a:cubicBezTo>
                    <a:cubicBezTo>
                      <a:pt x="42" y="107"/>
                      <a:pt x="36" y="123"/>
                      <a:pt x="35" y="142"/>
                    </a:cubicBezTo>
                    <a:cubicBezTo>
                      <a:pt x="32" y="198"/>
                      <a:pt x="28" y="253"/>
                      <a:pt x="25" y="309"/>
                    </a:cubicBezTo>
                    <a:cubicBezTo>
                      <a:pt x="23" y="352"/>
                      <a:pt x="14" y="372"/>
                      <a:pt x="0" y="387"/>
                    </a:cubicBezTo>
                    <a:cubicBezTo>
                      <a:pt x="10" y="387"/>
                      <a:pt x="20" y="387"/>
                      <a:pt x="30" y="387"/>
                    </a:cubicBezTo>
                    <a:cubicBezTo>
                      <a:pt x="35" y="383"/>
                      <a:pt x="38" y="378"/>
                      <a:pt x="45" y="367"/>
                    </a:cubicBezTo>
                    <a:cubicBezTo>
                      <a:pt x="42" y="377"/>
                      <a:pt x="40" y="382"/>
                      <a:pt x="37" y="387"/>
                    </a:cubicBezTo>
                    <a:cubicBezTo>
                      <a:pt x="46" y="387"/>
                      <a:pt x="54" y="387"/>
                      <a:pt x="63" y="387"/>
                    </a:cubicBezTo>
                    <a:cubicBezTo>
                      <a:pt x="68" y="377"/>
                      <a:pt x="70" y="365"/>
                      <a:pt x="70" y="353"/>
                    </a:cubicBezTo>
                    <a:cubicBezTo>
                      <a:pt x="73" y="291"/>
                      <a:pt x="76" y="229"/>
                      <a:pt x="78" y="167"/>
                    </a:cubicBezTo>
                    <a:cubicBezTo>
                      <a:pt x="79" y="157"/>
                      <a:pt x="82" y="151"/>
                      <a:pt x="90" y="151"/>
                    </a:cubicBezTo>
                    <a:cubicBezTo>
                      <a:pt x="103" y="151"/>
                      <a:pt x="117" y="151"/>
                      <a:pt x="130" y="151"/>
                    </a:cubicBezTo>
                    <a:cubicBezTo>
                      <a:pt x="130" y="124"/>
                      <a:pt x="130" y="96"/>
                      <a:pt x="130" y="69"/>
                    </a:cubicBezTo>
                    <a:cubicBezTo>
                      <a:pt x="121" y="67"/>
                      <a:pt x="113" y="58"/>
                      <a:pt x="113" y="48"/>
                    </a:cubicBezTo>
                    <a:cubicBezTo>
                      <a:pt x="113" y="36"/>
                      <a:pt x="123" y="27"/>
                      <a:pt x="135" y="27"/>
                    </a:cubicBezTo>
                    <a:cubicBezTo>
                      <a:pt x="147" y="27"/>
                      <a:pt x="156" y="36"/>
                      <a:pt x="156" y="48"/>
                    </a:cubicBezTo>
                    <a:cubicBezTo>
                      <a:pt x="156" y="58"/>
                      <a:pt x="149" y="67"/>
                      <a:pt x="139" y="69"/>
                    </a:cubicBezTo>
                    <a:cubicBezTo>
                      <a:pt x="139" y="96"/>
                      <a:pt x="139" y="124"/>
                      <a:pt x="139" y="151"/>
                    </a:cubicBezTo>
                    <a:cubicBezTo>
                      <a:pt x="153" y="151"/>
                      <a:pt x="166" y="151"/>
                      <a:pt x="180" y="151"/>
                    </a:cubicBezTo>
                    <a:cubicBezTo>
                      <a:pt x="188" y="151"/>
                      <a:pt x="191" y="157"/>
                      <a:pt x="191" y="167"/>
                    </a:cubicBezTo>
                    <a:cubicBezTo>
                      <a:pt x="194" y="229"/>
                      <a:pt x="197" y="291"/>
                      <a:pt x="200" y="353"/>
                    </a:cubicBezTo>
                    <a:cubicBezTo>
                      <a:pt x="200" y="365"/>
                      <a:pt x="202" y="377"/>
                      <a:pt x="207" y="387"/>
                    </a:cubicBezTo>
                    <a:cubicBezTo>
                      <a:pt x="215" y="387"/>
                      <a:pt x="224" y="387"/>
                      <a:pt x="233" y="387"/>
                    </a:cubicBezTo>
                    <a:cubicBezTo>
                      <a:pt x="230" y="382"/>
                      <a:pt x="227" y="377"/>
                      <a:pt x="224" y="367"/>
                    </a:cubicBezTo>
                    <a:cubicBezTo>
                      <a:pt x="232" y="378"/>
                      <a:pt x="235" y="383"/>
                      <a:pt x="239" y="387"/>
                    </a:cubicBezTo>
                    <a:cubicBezTo>
                      <a:pt x="249" y="387"/>
                      <a:pt x="260" y="387"/>
                      <a:pt x="270" y="387"/>
                    </a:cubicBezTo>
                    <a:cubicBezTo>
                      <a:pt x="256" y="372"/>
                      <a:pt x="247" y="352"/>
                      <a:pt x="244" y="309"/>
                    </a:cubicBezTo>
                    <a:cubicBezTo>
                      <a:pt x="242" y="253"/>
                      <a:pt x="238" y="198"/>
                      <a:pt x="235" y="142"/>
                    </a:cubicBezTo>
                    <a:cubicBezTo>
                      <a:pt x="234" y="123"/>
                      <a:pt x="228" y="107"/>
                      <a:pt x="209" y="108"/>
                    </a:cubicBezTo>
                    <a:cubicBezTo>
                      <a:pt x="202" y="108"/>
                      <a:pt x="195" y="108"/>
                      <a:pt x="188" y="108"/>
                    </a:cubicBezTo>
                    <a:cubicBezTo>
                      <a:pt x="185" y="92"/>
                      <a:pt x="186" y="59"/>
                      <a:pt x="182" y="45"/>
                    </a:cubicBezTo>
                    <a:cubicBezTo>
                      <a:pt x="176" y="30"/>
                      <a:pt x="161" y="24"/>
                      <a:pt x="144" y="23"/>
                    </a:cubicBezTo>
                    <a:cubicBezTo>
                      <a:pt x="146" y="21"/>
                      <a:pt x="150" y="20"/>
                      <a:pt x="157" y="20"/>
                    </a:cubicBezTo>
                    <a:cubicBezTo>
                      <a:pt x="161" y="20"/>
                      <a:pt x="166" y="20"/>
                      <a:pt x="170" y="20"/>
                    </a:cubicBezTo>
                    <a:cubicBezTo>
                      <a:pt x="180" y="18"/>
                      <a:pt x="183" y="9"/>
                      <a:pt x="184" y="0"/>
                    </a:cubicBezTo>
                    <a:cubicBezTo>
                      <a:pt x="181" y="4"/>
                      <a:pt x="177" y="6"/>
                      <a:pt x="170" y="6"/>
                    </a:cubicBezTo>
                    <a:cubicBezTo>
                      <a:pt x="164" y="6"/>
                      <a:pt x="159" y="6"/>
                      <a:pt x="153" y="6"/>
                    </a:cubicBezTo>
                    <a:cubicBezTo>
                      <a:pt x="144" y="6"/>
                      <a:pt x="140" y="15"/>
                      <a:pt x="139" y="22"/>
                    </a:cubicBezTo>
                    <a:cubicBezTo>
                      <a:pt x="138" y="22"/>
                      <a:pt x="136" y="22"/>
                      <a:pt x="13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ïŝľîḑê"/>
              <p:cNvSpPr/>
              <p:nvPr/>
            </p:nvSpPr>
            <p:spPr bwMode="auto">
              <a:xfrm>
                <a:off x="1735138" y="2095500"/>
                <a:ext cx="2667000" cy="2670175"/>
              </a:xfrm>
              <a:custGeom>
                <a:avLst/>
                <a:gdLst>
                  <a:gd name="T0" fmla="*/ 404 w 809"/>
                  <a:gd name="T1" fmla="*/ 0 h 809"/>
                  <a:gd name="T2" fmla="*/ 809 w 809"/>
                  <a:gd name="T3" fmla="*/ 404 h 809"/>
                  <a:gd name="T4" fmla="*/ 404 w 809"/>
                  <a:gd name="T5" fmla="*/ 809 h 809"/>
                  <a:gd name="T6" fmla="*/ 0 w 809"/>
                  <a:gd name="T7" fmla="*/ 404 h 809"/>
                  <a:gd name="T8" fmla="*/ 404 w 809"/>
                  <a:gd name="T9" fmla="*/ 0 h 809"/>
                  <a:gd name="T10" fmla="*/ 404 w 809"/>
                  <a:gd name="T11" fmla="*/ 0 h 809"/>
                  <a:gd name="T12" fmla="*/ 404 w 809"/>
                  <a:gd name="T13" fmla="*/ 14 h 809"/>
                  <a:gd name="T14" fmla="*/ 14 w 809"/>
                  <a:gd name="T15" fmla="*/ 404 h 809"/>
                  <a:gd name="T16" fmla="*/ 404 w 809"/>
                  <a:gd name="T17" fmla="*/ 795 h 809"/>
                  <a:gd name="T18" fmla="*/ 795 w 809"/>
                  <a:gd name="T19" fmla="*/ 404 h 809"/>
                  <a:gd name="T20" fmla="*/ 404 w 809"/>
                  <a:gd name="T21" fmla="*/ 14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9" h="809">
                    <a:moveTo>
                      <a:pt x="404" y="0"/>
                    </a:moveTo>
                    <a:cubicBezTo>
                      <a:pt x="627" y="0"/>
                      <a:pt x="809" y="182"/>
                      <a:pt x="809" y="404"/>
                    </a:cubicBezTo>
                    <a:cubicBezTo>
                      <a:pt x="809" y="627"/>
                      <a:pt x="627" y="809"/>
                      <a:pt x="404" y="809"/>
                    </a:cubicBezTo>
                    <a:cubicBezTo>
                      <a:pt x="181" y="809"/>
                      <a:pt x="0" y="627"/>
                      <a:pt x="0" y="404"/>
                    </a:cubicBezTo>
                    <a:cubicBezTo>
                      <a:pt x="0" y="182"/>
                      <a:pt x="181" y="0"/>
                      <a:pt x="404" y="0"/>
                    </a:cubicBezTo>
                    <a:cubicBezTo>
                      <a:pt x="404" y="0"/>
                      <a:pt x="404" y="0"/>
                      <a:pt x="404" y="0"/>
                    </a:cubicBezTo>
                    <a:close/>
                    <a:moveTo>
                      <a:pt x="404" y="14"/>
                    </a:moveTo>
                    <a:cubicBezTo>
                      <a:pt x="189" y="14"/>
                      <a:pt x="14" y="189"/>
                      <a:pt x="14" y="404"/>
                    </a:cubicBezTo>
                    <a:cubicBezTo>
                      <a:pt x="14" y="619"/>
                      <a:pt x="189" y="795"/>
                      <a:pt x="404" y="795"/>
                    </a:cubicBezTo>
                    <a:cubicBezTo>
                      <a:pt x="619" y="795"/>
                      <a:pt x="795" y="619"/>
                      <a:pt x="795" y="404"/>
                    </a:cubicBezTo>
                    <a:cubicBezTo>
                      <a:pt x="795" y="189"/>
                      <a:pt x="619" y="14"/>
                      <a:pt x="40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išlíḑe"/>
              <p:cNvSpPr/>
              <p:nvPr/>
            </p:nvSpPr>
            <p:spPr bwMode="auto">
              <a:xfrm>
                <a:off x="1897063" y="3373438"/>
                <a:ext cx="2333625" cy="1227138"/>
              </a:xfrm>
              <a:custGeom>
                <a:avLst/>
                <a:gdLst>
                  <a:gd name="T0" fmla="*/ 21 w 708"/>
                  <a:gd name="T1" fmla="*/ 23 h 372"/>
                  <a:gd name="T2" fmla="*/ 53 w 708"/>
                  <a:gd name="T3" fmla="*/ 35 h 372"/>
                  <a:gd name="T4" fmla="*/ 51 w 708"/>
                  <a:gd name="T5" fmla="*/ 26 h 372"/>
                  <a:gd name="T6" fmla="*/ 18 w 708"/>
                  <a:gd name="T7" fmla="*/ 47 h 372"/>
                  <a:gd name="T8" fmla="*/ 18 w 708"/>
                  <a:gd name="T9" fmla="*/ 88 h 372"/>
                  <a:gd name="T10" fmla="*/ 48 w 708"/>
                  <a:gd name="T11" fmla="*/ 67 h 372"/>
                  <a:gd name="T12" fmla="*/ 18 w 708"/>
                  <a:gd name="T13" fmla="*/ 88 h 372"/>
                  <a:gd name="T14" fmla="*/ 62 w 708"/>
                  <a:gd name="T15" fmla="*/ 109 h 372"/>
                  <a:gd name="T16" fmla="*/ 64 w 708"/>
                  <a:gd name="T17" fmla="*/ 147 h 372"/>
                  <a:gd name="T18" fmla="*/ 42 w 708"/>
                  <a:gd name="T19" fmla="*/ 155 h 372"/>
                  <a:gd name="T20" fmla="*/ 57 w 708"/>
                  <a:gd name="T21" fmla="*/ 206 h 372"/>
                  <a:gd name="T22" fmla="*/ 116 w 708"/>
                  <a:gd name="T23" fmla="*/ 203 h 372"/>
                  <a:gd name="T24" fmla="*/ 93 w 708"/>
                  <a:gd name="T25" fmla="*/ 174 h 372"/>
                  <a:gd name="T26" fmla="*/ 46 w 708"/>
                  <a:gd name="T27" fmla="*/ 181 h 372"/>
                  <a:gd name="T28" fmla="*/ 129 w 708"/>
                  <a:gd name="T29" fmla="*/ 265 h 372"/>
                  <a:gd name="T30" fmla="*/ 149 w 708"/>
                  <a:gd name="T31" fmla="*/ 251 h 372"/>
                  <a:gd name="T32" fmla="*/ 121 w 708"/>
                  <a:gd name="T33" fmla="*/ 221 h 372"/>
                  <a:gd name="T34" fmla="*/ 111 w 708"/>
                  <a:gd name="T35" fmla="*/ 252 h 372"/>
                  <a:gd name="T36" fmla="*/ 164 w 708"/>
                  <a:gd name="T37" fmla="*/ 295 h 372"/>
                  <a:gd name="T38" fmla="*/ 175 w 708"/>
                  <a:gd name="T39" fmla="*/ 321 h 372"/>
                  <a:gd name="T40" fmla="*/ 132 w 708"/>
                  <a:gd name="T41" fmla="*/ 292 h 372"/>
                  <a:gd name="T42" fmla="*/ 146 w 708"/>
                  <a:gd name="T43" fmla="*/ 291 h 372"/>
                  <a:gd name="T44" fmla="*/ 211 w 708"/>
                  <a:gd name="T45" fmla="*/ 283 h 372"/>
                  <a:gd name="T46" fmla="*/ 260 w 708"/>
                  <a:gd name="T47" fmla="*/ 308 h 372"/>
                  <a:gd name="T48" fmla="*/ 205 w 708"/>
                  <a:gd name="T49" fmla="*/ 335 h 372"/>
                  <a:gd name="T50" fmla="*/ 342 w 708"/>
                  <a:gd name="T51" fmla="*/ 329 h 372"/>
                  <a:gd name="T52" fmla="*/ 344 w 708"/>
                  <a:gd name="T53" fmla="*/ 352 h 372"/>
                  <a:gd name="T54" fmla="*/ 303 w 708"/>
                  <a:gd name="T55" fmla="*/ 320 h 372"/>
                  <a:gd name="T56" fmla="*/ 320 w 708"/>
                  <a:gd name="T57" fmla="*/ 364 h 372"/>
                  <a:gd name="T58" fmla="*/ 360 w 708"/>
                  <a:gd name="T59" fmla="*/ 321 h 372"/>
                  <a:gd name="T60" fmla="*/ 416 w 708"/>
                  <a:gd name="T61" fmla="*/ 315 h 372"/>
                  <a:gd name="T62" fmla="*/ 384 w 708"/>
                  <a:gd name="T63" fmla="*/ 368 h 372"/>
                  <a:gd name="T64" fmla="*/ 464 w 708"/>
                  <a:gd name="T65" fmla="*/ 350 h 372"/>
                  <a:gd name="T66" fmla="*/ 433 w 708"/>
                  <a:gd name="T67" fmla="*/ 313 h 372"/>
                  <a:gd name="T68" fmla="*/ 508 w 708"/>
                  <a:gd name="T69" fmla="*/ 337 h 372"/>
                  <a:gd name="T70" fmla="*/ 500 w 708"/>
                  <a:gd name="T71" fmla="*/ 285 h 372"/>
                  <a:gd name="T72" fmla="*/ 483 w 708"/>
                  <a:gd name="T73" fmla="*/ 294 h 372"/>
                  <a:gd name="T74" fmla="*/ 508 w 708"/>
                  <a:gd name="T75" fmla="*/ 337 h 372"/>
                  <a:gd name="T76" fmla="*/ 515 w 708"/>
                  <a:gd name="T77" fmla="*/ 276 h 372"/>
                  <a:gd name="T78" fmla="*/ 548 w 708"/>
                  <a:gd name="T79" fmla="*/ 279 h 372"/>
                  <a:gd name="T80" fmla="*/ 550 w 708"/>
                  <a:gd name="T81" fmla="*/ 283 h 372"/>
                  <a:gd name="T82" fmla="*/ 547 w 708"/>
                  <a:gd name="T83" fmla="*/ 316 h 372"/>
                  <a:gd name="T84" fmla="*/ 609 w 708"/>
                  <a:gd name="T85" fmla="*/ 250 h 372"/>
                  <a:gd name="T86" fmla="*/ 608 w 708"/>
                  <a:gd name="T87" fmla="*/ 227 h 372"/>
                  <a:gd name="T88" fmla="*/ 573 w 708"/>
                  <a:gd name="T89" fmla="*/ 241 h 372"/>
                  <a:gd name="T90" fmla="*/ 609 w 708"/>
                  <a:gd name="T91" fmla="*/ 250 h 372"/>
                  <a:gd name="T92" fmla="*/ 656 w 708"/>
                  <a:gd name="T93" fmla="*/ 184 h 372"/>
                  <a:gd name="T94" fmla="*/ 613 w 708"/>
                  <a:gd name="T95" fmla="*/ 172 h 372"/>
                  <a:gd name="T96" fmla="*/ 625 w 708"/>
                  <a:gd name="T97" fmla="*/ 165 h 372"/>
                  <a:gd name="T98" fmla="*/ 650 w 708"/>
                  <a:gd name="T99" fmla="*/ 169 h 372"/>
                  <a:gd name="T100" fmla="*/ 651 w 708"/>
                  <a:gd name="T101" fmla="*/ 215 h 372"/>
                  <a:gd name="T102" fmla="*/ 635 w 708"/>
                  <a:gd name="T103" fmla="*/ 139 h 372"/>
                  <a:gd name="T104" fmla="*/ 683 w 708"/>
                  <a:gd name="T105" fmla="*/ 137 h 372"/>
                  <a:gd name="T106" fmla="*/ 655 w 708"/>
                  <a:gd name="T107" fmla="*/ 73 h 372"/>
                  <a:gd name="T108" fmla="*/ 690 w 708"/>
                  <a:gd name="T109" fmla="*/ 98 h 372"/>
                  <a:gd name="T110" fmla="*/ 684 w 708"/>
                  <a:gd name="T111" fmla="*/ 17 h 372"/>
                  <a:gd name="T112" fmla="*/ 698 w 708"/>
                  <a:gd name="T113" fmla="*/ 34 h 372"/>
                  <a:gd name="T114" fmla="*/ 659 w 708"/>
                  <a:gd name="T115" fmla="*/ 29 h 372"/>
                  <a:gd name="T116" fmla="*/ 659 w 708"/>
                  <a:gd name="T117" fmla="*/ 11 h 372"/>
                  <a:gd name="T118" fmla="*/ 663 w 708"/>
                  <a:gd name="T119" fmla="*/ 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08" h="372">
                    <a:moveTo>
                      <a:pt x="0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5" y="9"/>
                      <a:pt x="11" y="11"/>
                      <a:pt x="8" y="14"/>
                    </a:cubicBezTo>
                    <a:cubicBezTo>
                      <a:pt x="5" y="18"/>
                      <a:pt x="4" y="22"/>
                      <a:pt x="4" y="26"/>
                    </a:cubicBezTo>
                    <a:cubicBezTo>
                      <a:pt x="4" y="29"/>
                      <a:pt x="5" y="32"/>
                      <a:pt x="6" y="33"/>
                    </a:cubicBezTo>
                    <a:cubicBezTo>
                      <a:pt x="7" y="35"/>
                      <a:pt x="9" y="36"/>
                      <a:pt x="11" y="36"/>
                    </a:cubicBezTo>
                    <a:cubicBezTo>
                      <a:pt x="14" y="36"/>
                      <a:pt x="18" y="3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1"/>
                    </a:cubicBezTo>
                    <a:cubicBezTo>
                      <a:pt x="25" y="15"/>
                      <a:pt x="27" y="11"/>
                      <a:pt x="30" y="9"/>
                    </a:cubicBezTo>
                    <a:cubicBezTo>
                      <a:pt x="31" y="8"/>
                      <a:pt x="32" y="7"/>
                      <a:pt x="34" y="7"/>
                    </a:cubicBezTo>
                    <a:cubicBezTo>
                      <a:pt x="35" y="6"/>
                      <a:pt x="36" y="6"/>
                      <a:pt x="38" y="6"/>
                    </a:cubicBezTo>
                    <a:cubicBezTo>
                      <a:pt x="43" y="6"/>
                      <a:pt x="47" y="8"/>
                      <a:pt x="50" y="11"/>
                    </a:cubicBezTo>
                    <a:cubicBezTo>
                      <a:pt x="53" y="15"/>
                      <a:pt x="55" y="19"/>
                      <a:pt x="55" y="25"/>
                    </a:cubicBezTo>
                    <a:cubicBezTo>
                      <a:pt x="55" y="28"/>
                      <a:pt x="54" y="31"/>
                      <a:pt x="53" y="35"/>
                    </a:cubicBezTo>
                    <a:cubicBezTo>
                      <a:pt x="52" y="38"/>
                      <a:pt x="51" y="40"/>
                      <a:pt x="51" y="40"/>
                    </a:cubicBezTo>
                    <a:cubicBezTo>
                      <a:pt x="51" y="41"/>
                      <a:pt x="52" y="41"/>
                      <a:pt x="52" y="42"/>
                    </a:cubicBezTo>
                    <a:cubicBezTo>
                      <a:pt x="53" y="42"/>
                      <a:pt x="53" y="42"/>
                      <a:pt x="55" y="42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2" y="42"/>
                      <a:pt x="45" y="40"/>
                      <a:pt x="48" y="37"/>
                    </a:cubicBezTo>
                    <a:cubicBezTo>
                      <a:pt x="50" y="34"/>
                      <a:pt x="51" y="30"/>
                      <a:pt x="51" y="26"/>
                    </a:cubicBezTo>
                    <a:cubicBezTo>
                      <a:pt x="51" y="24"/>
                      <a:pt x="51" y="22"/>
                      <a:pt x="49" y="20"/>
                    </a:cubicBezTo>
                    <a:cubicBezTo>
                      <a:pt x="48" y="19"/>
                      <a:pt x="47" y="18"/>
                      <a:pt x="45" y="18"/>
                    </a:cubicBezTo>
                    <a:cubicBezTo>
                      <a:pt x="42" y="18"/>
                      <a:pt x="39" y="21"/>
                      <a:pt x="37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4" y="33"/>
                      <a:pt x="33" y="37"/>
                      <a:pt x="32" y="39"/>
                    </a:cubicBezTo>
                    <a:cubicBezTo>
                      <a:pt x="31" y="40"/>
                      <a:pt x="30" y="42"/>
                      <a:pt x="29" y="43"/>
                    </a:cubicBezTo>
                    <a:cubicBezTo>
                      <a:pt x="27" y="44"/>
                      <a:pt x="26" y="45"/>
                      <a:pt x="24" y="46"/>
                    </a:cubicBezTo>
                    <a:cubicBezTo>
                      <a:pt x="22" y="47"/>
                      <a:pt x="20" y="47"/>
                      <a:pt x="18" y="47"/>
                    </a:cubicBezTo>
                    <a:cubicBezTo>
                      <a:pt x="13" y="47"/>
                      <a:pt x="9" y="46"/>
                      <a:pt x="6" y="42"/>
                    </a:cubicBezTo>
                    <a:cubicBezTo>
                      <a:pt x="2" y="38"/>
                      <a:pt x="1" y="34"/>
                      <a:pt x="1" y="28"/>
                    </a:cubicBezTo>
                    <a:cubicBezTo>
                      <a:pt x="1" y="25"/>
                      <a:pt x="1" y="21"/>
                      <a:pt x="2" y="17"/>
                    </a:cubicBezTo>
                    <a:cubicBezTo>
                      <a:pt x="3" y="14"/>
                      <a:pt x="4" y="12"/>
                      <a:pt x="4" y="12"/>
                    </a:cubicBezTo>
                    <a:cubicBezTo>
                      <a:pt x="4" y="11"/>
                      <a:pt x="3" y="10"/>
                      <a:pt x="3" y="9"/>
                    </a:cubicBezTo>
                    <a:cubicBezTo>
                      <a:pt x="2" y="9"/>
                      <a:pt x="1" y="9"/>
                      <a:pt x="0" y="9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  <a:moveTo>
                      <a:pt x="18" y="88"/>
                    </a:moveTo>
                    <a:cubicBezTo>
                      <a:pt x="16" y="89"/>
                      <a:pt x="14" y="90"/>
                      <a:pt x="13" y="91"/>
                    </a:cubicBezTo>
                    <a:cubicBezTo>
                      <a:pt x="12" y="92"/>
                      <a:pt x="12" y="94"/>
                      <a:pt x="12" y="96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8" y="70"/>
                      <a:pt x="8" y="71"/>
                      <a:pt x="10" y="72"/>
                    </a:cubicBezTo>
                    <a:cubicBezTo>
                      <a:pt x="11" y="73"/>
                      <a:pt x="13" y="73"/>
                      <a:pt x="16" y="73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50" y="66"/>
                      <a:pt x="52" y="66"/>
                      <a:pt x="53" y="64"/>
                    </a:cubicBezTo>
                    <a:cubicBezTo>
                      <a:pt x="54" y="63"/>
                      <a:pt x="54" y="61"/>
                      <a:pt x="54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61" y="88"/>
                      <a:pt x="61" y="88"/>
                      <a:pt x="61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5"/>
                      <a:pt x="58" y="84"/>
                      <a:pt x="56" y="83"/>
                    </a:cubicBezTo>
                    <a:cubicBezTo>
                      <a:pt x="55" y="82"/>
                      <a:pt x="53" y="82"/>
                      <a:pt x="51" y="83"/>
                    </a:cubicBezTo>
                    <a:cubicBezTo>
                      <a:pt x="18" y="88"/>
                      <a:pt x="18" y="88"/>
                      <a:pt x="18" y="88"/>
                    </a:cubicBezTo>
                    <a:close/>
                    <a:moveTo>
                      <a:pt x="41" y="158"/>
                    </a:moveTo>
                    <a:cubicBezTo>
                      <a:pt x="37" y="157"/>
                      <a:pt x="33" y="155"/>
                      <a:pt x="30" y="152"/>
                    </a:cubicBezTo>
                    <a:cubicBezTo>
                      <a:pt x="27" y="149"/>
                      <a:pt x="24" y="145"/>
                      <a:pt x="23" y="141"/>
                    </a:cubicBezTo>
                    <a:cubicBezTo>
                      <a:pt x="22" y="137"/>
                      <a:pt x="21" y="134"/>
                      <a:pt x="22" y="131"/>
                    </a:cubicBezTo>
                    <a:cubicBezTo>
                      <a:pt x="22" y="128"/>
                      <a:pt x="23" y="125"/>
                      <a:pt x="24" y="122"/>
                    </a:cubicBezTo>
                    <a:cubicBezTo>
                      <a:pt x="26" y="118"/>
                      <a:pt x="28" y="116"/>
                      <a:pt x="31" y="113"/>
                    </a:cubicBezTo>
                    <a:cubicBezTo>
                      <a:pt x="34" y="111"/>
                      <a:pt x="37" y="109"/>
                      <a:pt x="41" y="108"/>
                    </a:cubicBezTo>
                    <a:cubicBezTo>
                      <a:pt x="49" y="105"/>
                      <a:pt x="55" y="106"/>
                      <a:pt x="62" y="109"/>
                    </a:cubicBezTo>
                    <a:cubicBezTo>
                      <a:pt x="68" y="112"/>
                      <a:pt x="72" y="117"/>
                      <a:pt x="75" y="125"/>
                    </a:cubicBezTo>
                    <a:cubicBezTo>
                      <a:pt x="76" y="128"/>
                      <a:pt x="76" y="131"/>
                      <a:pt x="76" y="135"/>
                    </a:cubicBezTo>
                    <a:cubicBezTo>
                      <a:pt x="76" y="138"/>
                      <a:pt x="76" y="140"/>
                      <a:pt x="76" y="140"/>
                    </a:cubicBezTo>
                    <a:cubicBezTo>
                      <a:pt x="76" y="141"/>
                      <a:pt x="77" y="141"/>
                      <a:pt x="77" y="141"/>
                    </a:cubicBezTo>
                    <a:cubicBezTo>
                      <a:pt x="78" y="142"/>
                      <a:pt x="79" y="142"/>
                      <a:pt x="80" y="142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4" y="147"/>
                      <a:pt x="64" y="147"/>
                      <a:pt x="64" y="147"/>
                    </a:cubicBezTo>
                    <a:cubicBezTo>
                      <a:pt x="68" y="145"/>
                      <a:pt x="70" y="142"/>
                      <a:pt x="72" y="139"/>
                    </a:cubicBezTo>
                    <a:cubicBezTo>
                      <a:pt x="73" y="137"/>
                      <a:pt x="73" y="133"/>
                      <a:pt x="72" y="130"/>
                    </a:cubicBezTo>
                    <a:cubicBezTo>
                      <a:pt x="71" y="126"/>
                      <a:pt x="68" y="123"/>
                      <a:pt x="64" y="122"/>
                    </a:cubicBezTo>
                    <a:cubicBezTo>
                      <a:pt x="59" y="121"/>
                      <a:pt x="54" y="122"/>
                      <a:pt x="47" y="124"/>
                    </a:cubicBezTo>
                    <a:cubicBezTo>
                      <a:pt x="40" y="126"/>
                      <a:pt x="34" y="129"/>
                      <a:pt x="31" y="132"/>
                    </a:cubicBezTo>
                    <a:cubicBezTo>
                      <a:pt x="28" y="136"/>
                      <a:pt x="27" y="140"/>
                      <a:pt x="29" y="144"/>
                    </a:cubicBezTo>
                    <a:cubicBezTo>
                      <a:pt x="30" y="146"/>
                      <a:pt x="31" y="149"/>
                      <a:pt x="34" y="151"/>
                    </a:cubicBezTo>
                    <a:cubicBezTo>
                      <a:pt x="36" y="153"/>
                      <a:pt x="39" y="154"/>
                      <a:pt x="42" y="155"/>
                    </a:cubicBezTo>
                    <a:cubicBezTo>
                      <a:pt x="41" y="158"/>
                      <a:pt x="41" y="158"/>
                      <a:pt x="41" y="158"/>
                    </a:cubicBezTo>
                    <a:close/>
                    <a:moveTo>
                      <a:pt x="60" y="193"/>
                    </a:moveTo>
                    <a:cubicBezTo>
                      <a:pt x="73" y="185"/>
                      <a:pt x="73" y="185"/>
                      <a:pt x="73" y="185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68" y="207"/>
                      <a:pt x="68" y="207"/>
                      <a:pt x="68" y="207"/>
                    </a:cubicBezTo>
                    <a:cubicBezTo>
                      <a:pt x="66" y="208"/>
                      <a:pt x="64" y="208"/>
                      <a:pt x="63" y="208"/>
                    </a:cubicBezTo>
                    <a:cubicBezTo>
                      <a:pt x="61" y="208"/>
                      <a:pt x="60" y="207"/>
                      <a:pt x="59" y="205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72" y="231"/>
                      <a:pt x="72" y="231"/>
                      <a:pt x="72" y="231"/>
                    </a:cubicBezTo>
                    <a:cubicBezTo>
                      <a:pt x="74" y="230"/>
                      <a:pt x="74" y="230"/>
                      <a:pt x="74" y="230"/>
                    </a:cubicBezTo>
                    <a:cubicBezTo>
                      <a:pt x="73" y="228"/>
                      <a:pt x="72" y="226"/>
                      <a:pt x="73" y="224"/>
                    </a:cubicBezTo>
                    <a:cubicBezTo>
                      <a:pt x="73" y="223"/>
                      <a:pt x="75" y="222"/>
                      <a:pt x="77" y="220"/>
                    </a:cubicBezTo>
                    <a:cubicBezTo>
                      <a:pt x="105" y="203"/>
                      <a:pt x="105" y="203"/>
                      <a:pt x="105" y="203"/>
                    </a:cubicBezTo>
                    <a:cubicBezTo>
                      <a:pt x="107" y="201"/>
                      <a:pt x="109" y="201"/>
                      <a:pt x="110" y="201"/>
                    </a:cubicBezTo>
                    <a:cubicBezTo>
                      <a:pt x="112" y="201"/>
                      <a:pt x="113" y="202"/>
                      <a:pt x="114" y="204"/>
                    </a:cubicBezTo>
                    <a:cubicBezTo>
                      <a:pt x="116" y="203"/>
                      <a:pt x="116" y="203"/>
                      <a:pt x="116" y="203"/>
                    </a:cubicBezTo>
                    <a:cubicBezTo>
                      <a:pt x="101" y="179"/>
                      <a:pt x="101" y="179"/>
                      <a:pt x="101" y="179"/>
                    </a:cubicBezTo>
                    <a:cubicBezTo>
                      <a:pt x="99" y="180"/>
                      <a:pt x="99" y="180"/>
                      <a:pt x="99" y="180"/>
                    </a:cubicBezTo>
                    <a:cubicBezTo>
                      <a:pt x="100" y="182"/>
                      <a:pt x="101" y="183"/>
                      <a:pt x="100" y="185"/>
                    </a:cubicBezTo>
                    <a:cubicBezTo>
                      <a:pt x="100" y="186"/>
                      <a:pt x="98" y="188"/>
                      <a:pt x="96" y="189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76" y="183"/>
                      <a:pt x="76" y="183"/>
                      <a:pt x="76" y="183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90" y="174"/>
                      <a:pt x="92" y="174"/>
                      <a:pt x="93" y="174"/>
                    </a:cubicBezTo>
                    <a:cubicBezTo>
                      <a:pt x="95" y="174"/>
                      <a:pt x="96" y="175"/>
                      <a:pt x="98" y="177"/>
                    </a:cubicBezTo>
                    <a:cubicBezTo>
                      <a:pt x="99" y="176"/>
                      <a:pt x="99" y="176"/>
                      <a:pt x="99" y="176"/>
                    </a:cubicBezTo>
                    <a:cubicBezTo>
                      <a:pt x="84" y="152"/>
                      <a:pt x="84" y="152"/>
                      <a:pt x="84" y="152"/>
                    </a:cubicBezTo>
                    <a:cubicBezTo>
                      <a:pt x="82" y="153"/>
                      <a:pt x="82" y="153"/>
                      <a:pt x="82" y="153"/>
                    </a:cubicBezTo>
                    <a:cubicBezTo>
                      <a:pt x="83" y="155"/>
                      <a:pt x="84" y="157"/>
                      <a:pt x="83" y="158"/>
                    </a:cubicBezTo>
                    <a:cubicBezTo>
                      <a:pt x="83" y="159"/>
                      <a:pt x="82" y="161"/>
                      <a:pt x="79" y="162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9" y="181"/>
                      <a:pt x="47" y="182"/>
                      <a:pt x="46" y="181"/>
                    </a:cubicBezTo>
                    <a:cubicBezTo>
                      <a:pt x="44" y="181"/>
                      <a:pt x="43" y="180"/>
                      <a:pt x="42" y="178"/>
                    </a:cubicBezTo>
                    <a:cubicBezTo>
                      <a:pt x="40" y="179"/>
                      <a:pt x="40" y="179"/>
                      <a:pt x="40" y="179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7" y="203"/>
                      <a:pt x="57" y="203"/>
                      <a:pt x="57" y="203"/>
                    </a:cubicBezTo>
                    <a:cubicBezTo>
                      <a:pt x="56" y="201"/>
                      <a:pt x="56" y="199"/>
                      <a:pt x="56" y="197"/>
                    </a:cubicBezTo>
                    <a:cubicBezTo>
                      <a:pt x="56" y="196"/>
                      <a:pt x="58" y="195"/>
                      <a:pt x="60" y="193"/>
                    </a:cubicBezTo>
                    <a:cubicBezTo>
                      <a:pt x="60" y="193"/>
                      <a:pt x="60" y="193"/>
                      <a:pt x="60" y="193"/>
                    </a:cubicBezTo>
                    <a:close/>
                    <a:moveTo>
                      <a:pt x="129" y="265"/>
                    </a:moveTo>
                    <a:cubicBezTo>
                      <a:pt x="146" y="249"/>
                      <a:pt x="146" y="249"/>
                      <a:pt x="146" y="249"/>
                    </a:cubicBezTo>
                    <a:cubicBezTo>
                      <a:pt x="148" y="247"/>
                      <a:pt x="149" y="245"/>
                      <a:pt x="149" y="244"/>
                    </a:cubicBezTo>
                    <a:cubicBezTo>
                      <a:pt x="150" y="242"/>
                      <a:pt x="149" y="241"/>
                      <a:pt x="147" y="239"/>
                    </a:cubicBezTo>
                    <a:cubicBezTo>
                      <a:pt x="149" y="238"/>
                      <a:pt x="149" y="238"/>
                      <a:pt x="149" y="238"/>
                    </a:cubicBezTo>
                    <a:cubicBezTo>
                      <a:pt x="160" y="250"/>
                      <a:pt x="160" y="250"/>
                      <a:pt x="160" y="250"/>
                    </a:cubicBezTo>
                    <a:cubicBezTo>
                      <a:pt x="159" y="251"/>
                      <a:pt x="159" y="251"/>
                      <a:pt x="159" y="251"/>
                    </a:cubicBezTo>
                    <a:cubicBezTo>
                      <a:pt x="157" y="249"/>
                      <a:pt x="155" y="248"/>
                      <a:pt x="154" y="248"/>
                    </a:cubicBezTo>
                    <a:cubicBezTo>
                      <a:pt x="152" y="248"/>
                      <a:pt x="151" y="249"/>
                      <a:pt x="149" y="251"/>
                    </a:cubicBezTo>
                    <a:cubicBezTo>
                      <a:pt x="132" y="267"/>
                      <a:pt x="132" y="267"/>
                      <a:pt x="132" y="267"/>
                    </a:cubicBezTo>
                    <a:cubicBezTo>
                      <a:pt x="129" y="270"/>
                      <a:pt x="127" y="271"/>
                      <a:pt x="125" y="272"/>
                    </a:cubicBezTo>
                    <a:cubicBezTo>
                      <a:pt x="123" y="273"/>
                      <a:pt x="121" y="274"/>
                      <a:pt x="119" y="274"/>
                    </a:cubicBezTo>
                    <a:cubicBezTo>
                      <a:pt x="116" y="274"/>
                      <a:pt x="114" y="273"/>
                      <a:pt x="111" y="272"/>
                    </a:cubicBezTo>
                    <a:cubicBezTo>
                      <a:pt x="108" y="270"/>
                      <a:pt x="105" y="268"/>
                      <a:pt x="103" y="265"/>
                    </a:cubicBezTo>
                    <a:cubicBezTo>
                      <a:pt x="98" y="260"/>
                      <a:pt x="96" y="256"/>
                      <a:pt x="96" y="251"/>
                    </a:cubicBezTo>
                    <a:cubicBezTo>
                      <a:pt x="96" y="246"/>
                      <a:pt x="98" y="242"/>
                      <a:pt x="103" y="238"/>
                    </a:cubicBezTo>
                    <a:cubicBezTo>
                      <a:pt x="121" y="221"/>
                      <a:pt x="121" y="221"/>
                      <a:pt x="121" y="221"/>
                    </a:cubicBezTo>
                    <a:cubicBezTo>
                      <a:pt x="122" y="219"/>
                      <a:pt x="123" y="217"/>
                      <a:pt x="124" y="216"/>
                    </a:cubicBezTo>
                    <a:cubicBezTo>
                      <a:pt x="124" y="215"/>
                      <a:pt x="123" y="213"/>
                      <a:pt x="121" y="211"/>
                    </a:cubicBezTo>
                    <a:cubicBezTo>
                      <a:pt x="123" y="210"/>
                      <a:pt x="123" y="210"/>
                      <a:pt x="123" y="210"/>
                    </a:cubicBezTo>
                    <a:cubicBezTo>
                      <a:pt x="143" y="231"/>
                      <a:pt x="143" y="231"/>
                      <a:pt x="143" y="231"/>
                    </a:cubicBezTo>
                    <a:cubicBezTo>
                      <a:pt x="141" y="232"/>
                      <a:pt x="141" y="232"/>
                      <a:pt x="141" y="232"/>
                    </a:cubicBezTo>
                    <a:cubicBezTo>
                      <a:pt x="140" y="231"/>
                      <a:pt x="138" y="230"/>
                      <a:pt x="137" y="230"/>
                    </a:cubicBezTo>
                    <a:cubicBezTo>
                      <a:pt x="135" y="230"/>
                      <a:pt x="133" y="231"/>
                      <a:pt x="131" y="233"/>
                    </a:cubicBezTo>
                    <a:cubicBezTo>
                      <a:pt x="111" y="252"/>
                      <a:pt x="111" y="252"/>
                      <a:pt x="111" y="252"/>
                    </a:cubicBezTo>
                    <a:cubicBezTo>
                      <a:pt x="108" y="254"/>
                      <a:pt x="106" y="257"/>
                      <a:pt x="106" y="259"/>
                    </a:cubicBezTo>
                    <a:cubicBezTo>
                      <a:pt x="106" y="262"/>
                      <a:pt x="107" y="264"/>
                      <a:pt x="109" y="267"/>
                    </a:cubicBezTo>
                    <a:cubicBezTo>
                      <a:pt x="112" y="270"/>
                      <a:pt x="115" y="271"/>
                      <a:pt x="118" y="271"/>
                    </a:cubicBezTo>
                    <a:cubicBezTo>
                      <a:pt x="122" y="270"/>
                      <a:pt x="125" y="268"/>
                      <a:pt x="129" y="265"/>
                    </a:cubicBezTo>
                    <a:cubicBezTo>
                      <a:pt x="129" y="265"/>
                      <a:pt x="129" y="265"/>
                      <a:pt x="129" y="265"/>
                    </a:cubicBezTo>
                    <a:close/>
                    <a:moveTo>
                      <a:pt x="146" y="291"/>
                    </a:moveTo>
                    <a:cubicBezTo>
                      <a:pt x="153" y="287"/>
                      <a:pt x="153" y="287"/>
                      <a:pt x="153" y="287"/>
                    </a:cubicBezTo>
                    <a:cubicBezTo>
                      <a:pt x="164" y="295"/>
                      <a:pt x="164" y="295"/>
                      <a:pt x="164" y="295"/>
                    </a:cubicBezTo>
                    <a:cubicBezTo>
                      <a:pt x="161" y="304"/>
                      <a:pt x="161" y="304"/>
                      <a:pt x="161" y="304"/>
                    </a:cubicBezTo>
                    <a:cubicBezTo>
                      <a:pt x="161" y="305"/>
                      <a:pt x="161" y="305"/>
                      <a:pt x="160" y="305"/>
                    </a:cubicBezTo>
                    <a:cubicBezTo>
                      <a:pt x="160" y="306"/>
                      <a:pt x="160" y="306"/>
                      <a:pt x="160" y="306"/>
                    </a:cubicBezTo>
                    <a:cubicBezTo>
                      <a:pt x="159" y="307"/>
                      <a:pt x="158" y="308"/>
                      <a:pt x="158" y="308"/>
                    </a:cubicBezTo>
                    <a:cubicBezTo>
                      <a:pt x="157" y="307"/>
                      <a:pt x="155" y="307"/>
                      <a:pt x="153" y="305"/>
                    </a:cubicBezTo>
                    <a:cubicBezTo>
                      <a:pt x="152" y="307"/>
                      <a:pt x="152" y="307"/>
                      <a:pt x="152" y="307"/>
                    </a:cubicBezTo>
                    <a:cubicBezTo>
                      <a:pt x="174" y="322"/>
                      <a:pt x="174" y="322"/>
                      <a:pt x="174" y="322"/>
                    </a:cubicBezTo>
                    <a:cubicBezTo>
                      <a:pt x="175" y="321"/>
                      <a:pt x="175" y="321"/>
                      <a:pt x="175" y="321"/>
                    </a:cubicBezTo>
                    <a:cubicBezTo>
                      <a:pt x="174" y="320"/>
                      <a:pt x="174" y="320"/>
                      <a:pt x="173" y="319"/>
                    </a:cubicBezTo>
                    <a:cubicBezTo>
                      <a:pt x="173" y="318"/>
                      <a:pt x="173" y="316"/>
                      <a:pt x="174" y="315"/>
                    </a:cubicBezTo>
                    <a:cubicBezTo>
                      <a:pt x="186" y="268"/>
                      <a:pt x="186" y="268"/>
                      <a:pt x="186" y="268"/>
                    </a:cubicBezTo>
                    <a:cubicBezTo>
                      <a:pt x="181" y="264"/>
                      <a:pt x="181" y="264"/>
                      <a:pt x="181" y="264"/>
                    </a:cubicBezTo>
                    <a:cubicBezTo>
                      <a:pt x="141" y="290"/>
                      <a:pt x="141" y="290"/>
                      <a:pt x="141" y="290"/>
                    </a:cubicBezTo>
                    <a:cubicBezTo>
                      <a:pt x="139" y="291"/>
                      <a:pt x="138" y="291"/>
                      <a:pt x="137" y="292"/>
                    </a:cubicBezTo>
                    <a:cubicBezTo>
                      <a:pt x="135" y="292"/>
                      <a:pt x="134" y="291"/>
                      <a:pt x="133" y="291"/>
                    </a:cubicBezTo>
                    <a:cubicBezTo>
                      <a:pt x="132" y="292"/>
                      <a:pt x="132" y="292"/>
                      <a:pt x="132" y="292"/>
                    </a:cubicBezTo>
                    <a:cubicBezTo>
                      <a:pt x="145" y="301"/>
                      <a:pt x="145" y="301"/>
                      <a:pt x="145" y="301"/>
                    </a:cubicBezTo>
                    <a:cubicBezTo>
                      <a:pt x="146" y="300"/>
                      <a:pt x="146" y="300"/>
                      <a:pt x="146" y="300"/>
                    </a:cubicBezTo>
                    <a:cubicBezTo>
                      <a:pt x="145" y="299"/>
                      <a:pt x="145" y="299"/>
                      <a:pt x="145" y="299"/>
                    </a:cubicBezTo>
                    <a:cubicBezTo>
                      <a:pt x="144" y="298"/>
                      <a:pt x="143" y="297"/>
                      <a:pt x="143" y="296"/>
                    </a:cubicBezTo>
                    <a:cubicBezTo>
                      <a:pt x="142" y="295"/>
                      <a:pt x="143" y="294"/>
                      <a:pt x="143" y="293"/>
                    </a:cubicBezTo>
                    <a:cubicBezTo>
                      <a:pt x="144" y="293"/>
                      <a:pt x="144" y="293"/>
                      <a:pt x="144" y="292"/>
                    </a:cubicBezTo>
                    <a:cubicBezTo>
                      <a:pt x="145" y="292"/>
                      <a:pt x="145" y="292"/>
                      <a:pt x="146" y="291"/>
                    </a:cubicBezTo>
                    <a:cubicBezTo>
                      <a:pt x="146" y="291"/>
                      <a:pt x="146" y="291"/>
                      <a:pt x="146" y="291"/>
                    </a:cubicBezTo>
                    <a:close/>
                    <a:moveTo>
                      <a:pt x="156" y="285"/>
                    </a:moveTo>
                    <a:cubicBezTo>
                      <a:pt x="169" y="276"/>
                      <a:pt x="169" y="276"/>
                      <a:pt x="169" y="276"/>
                    </a:cubicBezTo>
                    <a:cubicBezTo>
                      <a:pt x="164" y="291"/>
                      <a:pt x="164" y="291"/>
                      <a:pt x="164" y="291"/>
                    </a:cubicBezTo>
                    <a:cubicBezTo>
                      <a:pt x="156" y="285"/>
                      <a:pt x="156" y="285"/>
                      <a:pt x="156" y="285"/>
                    </a:cubicBezTo>
                    <a:close/>
                    <a:moveTo>
                      <a:pt x="213" y="294"/>
                    </a:moveTo>
                    <a:cubicBezTo>
                      <a:pt x="214" y="292"/>
                      <a:pt x="214" y="290"/>
                      <a:pt x="214" y="288"/>
                    </a:cubicBezTo>
                    <a:cubicBezTo>
                      <a:pt x="213" y="287"/>
                      <a:pt x="212" y="286"/>
                      <a:pt x="210" y="285"/>
                    </a:cubicBezTo>
                    <a:cubicBezTo>
                      <a:pt x="211" y="283"/>
                      <a:pt x="211" y="283"/>
                      <a:pt x="211" y="283"/>
                    </a:cubicBezTo>
                    <a:cubicBezTo>
                      <a:pt x="230" y="292"/>
                      <a:pt x="230" y="292"/>
                      <a:pt x="230" y="292"/>
                    </a:cubicBezTo>
                    <a:cubicBezTo>
                      <a:pt x="239" y="329"/>
                      <a:pt x="239" y="329"/>
                      <a:pt x="239" y="329"/>
                    </a:cubicBezTo>
                    <a:cubicBezTo>
                      <a:pt x="248" y="311"/>
                      <a:pt x="248" y="311"/>
                      <a:pt x="248" y="311"/>
                    </a:cubicBezTo>
                    <a:cubicBezTo>
                      <a:pt x="249" y="308"/>
                      <a:pt x="250" y="306"/>
                      <a:pt x="249" y="305"/>
                    </a:cubicBezTo>
                    <a:cubicBezTo>
                      <a:pt x="249" y="304"/>
                      <a:pt x="248" y="302"/>
                      <a:pt x="245" y="301"/>
                    </a:cubicBezTo>
                    <a:cubicBezTo>
                      <a:pt x="246" y="299"/>
                      <a:pt x="246" y="299"/>
                      <a:pt x="246" y="299"/>
                    </a:cubicBezTo>
                    <a:cubicBezTo>
                      <a:pt x="261" y="306"/>
                      <a:pt x="261" y="306"/>
                      <a:pt x="261" y="306"/>
                    </a:cubicBezTo>
                    <a:cubicBezTo>
                      <a:pt x="260" y="308"/>
                      <a:pt x="260" y="308"/>
                      <a:pt x="260" y="308"/>
                    </a:cubicBezTo>
                    <a:cubicBezTo>
                      <a:pt x="258" y="307"/>
                      <a:pt x="256" y="307"/>
                      <a:pt x="255" y="308"/>
                    </a:cubicBezTo>
                    <a:cubicBezTo>
                      <a:pt x="254" y="308"/>
                      <a:pt x="252" y="310"/>
                      <a:pt x="251" y="312"/>
                    </a:cubicBezTo>
                    <a:cubicBezTo>
                      <a:pt x="234" y="350"/>
                      <a:pt x="234" y="350"/>
                      <a:pt x="234" y="350"/>
                    </a:cubicBezTo>
                    <a:cubicBezTo>
                      <a:pt x="228" y="348"/>
                      <a:pt x="228" y="348"/>
                      <a:pt x="228" y="348"/>
                    </a:cubicBezTo>
                    <a:cubicBezTo>
                      <a:pt x="215" y="297"/>
                      <a:pt x="215" y="297"/>
                      <a:pt x="215" y="297"/>
                    </a:cubicBezTo>
                    <a:cubicBezTo>
                      <a:pt x="202" y="325"/>
                      <a:pt x="202" y="325"/>
                      <a:pt x="202" y="325"/>
                    </a:cubicBezTo>
                    <a:cubicBezTo>
                      <a:pt x="201" y="328"/>
                      <a:pt x="200" y="330"/>
                      <a:pt x="201" y="331"/>
                    </a:cubicBezTo>
                    <a:cubicBezTo>
                      <a:pt x="201" y="332"/>
                      <a:pt x="203" y="334"/>
                      <a:pt x="205" y="335"/>
                    </a:cubicBezTo>
                    <a:cubicBezTo>
                      <a:pt x="204" y="337"/>
                      <a:pt x="204" y="337"/>
                      <a:pt x="204" y="337"/>
                    </a:cubicBezTo>
                    <a:cubicBezTo>
                      <a:pt x="189" y="329"/>
                      <a:pt x="189" y="329"/>
                      <a:pt x="189" y="329"/>
                    </a:cubicBezTo>
                    <a:cubicBezTo>
                      <a:pt x="190" y="328"/>
                      <a:pt x="190" y="328"/>
                      <a:pt x="190" y="328"/>
                    </a:cubicBezTo>
                    <a:cubicBezTo>
                      <a:pt x="192" y="329"/>
                      <a:pt x="194" y="329"/>
                      <a:pt x="195" y="328"/>
                    </a:cubicBezTo>
                    <a:cubicBezTo>
                      <a:pt x="196" y="328"/>
                      <a:pt x="198" y="326"/>
                      <a:pt x="199" y="324"/>
                    </a:cubicBezTo>
                    <a:cubicBezTo>
                      <a:pt x="213" y="294"/>
                      <a:pt x="213" y="294"/>
                      <a:pt x="213" y="294"/>
                    </a:cubicBezTo>
                    <a:close/>
                    <a:moveTo>
                      <a:pt x="340" y="352"/>
                    </a:moveTo>
                    <a:cubicBezTo>
                      <a:pt x="342" y="329"/>
                      <a:pt x="342" y="329"/>
                      <a:pt x="342" y="329"/>
                    </a:cubicBezTo>
                    <a:cubicBezTo>
                      <a:pt x="342" y="326"/>
                      <a:pt x="342" y="324"/>
                      <a:pt x="341" y="323"/>
                    </a:cubicBezTo>
                    <a:cubicBezTo>
                      <a:pt x="340" y="322"/>
                      <a:pt x="339" y="321"/>
                      <a:pt x="336" y="321"/>
                    </a:cubicBezTo>
                    <a:cubicBezTo>
                      <a:pt x="337" y="319"/>
                      <a:pt x="337" y="319"/>
                      <a:pt x="337" y="319"/>
                    </a:cubicBez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53" y="322"/>
                      <a:pt x="353" y="322"/>
                      <a:pt x="353" y="322"/>
                    </a:cubicBezTo>
                    <a:cubicBezTo>
                      <a:pt x="351" y="322"/>
                      <a:pt x="349" y="323"/>
                      <a:pt x="348" y="324"/>
                    </a:cubicBezTo>
                    <a:cubicBezTo>
                      <a:pt x="347" y="325"/>
                      <a:pt x="346" y="327"/>
                      <a:pt x="346" y="329"/>
                    </a:cubicBezTo>
                    <a:cubicBezTo>
                      <a:pt x="344" y="352"/>
                      <a:pt x="344" y="352"/>
                      <a:pt x="344" y="352"/>
                    </a:cubicBezTo>
                    <a:cubicBezTo>
                      <a:pt x="343" y="356"/>
                      <a:pt x="343" y="359"/>
                      <a:pt x="342" y="361"/>
                    </a:cubicBezTo>
                    <a:cubicBezTo>
                      <a:pt x="341" y="363"/>
                      <a:pt x="340" y="364"/>
                      <a:pt x="339" y="366"/>
                    </a:cubicBezTo>
                    <a:cubicBezTo>
                      <a:pt x="337" y="368"/>
                      <a:pt x="334" y="369"/>
                      <a:pt x="331" y="370"/>
                    </a:cubicBezTo>
                    <a:cubicBezTo>
                      <a:pt x="328" y="371"/>
                      <a:pt x="325" y="371"/>
                      <a:pt x="321" y="371"/>
                    </a:cubicBezTo>
                    <a:cubicBezTo>
                      <a:pt x="314" y="370"/>
                      <a:pt x="309" y="368"/>
                      <a:pt x="306" y="365"/>
                    </a:cubicBezTo>
                    <a:cubicBezTo>
                      <a:pt x="303" y="361"/>
                      <a:pt x="302" y="356"/>
                      <a:pt x="302" y="350"/>
                    </a:cubicBezTo>
                    <a:cubicBezTo>
                      <a:pt x="304" y="326"/>
                      <a:pt x="304" y="326"/>
                      <a:pt x="304" y="326"/>
                    </a:cubicBezTo>
                    <a:cubicBezTo>
                      <a:pt x="305" y="323"/>
                      <a:pt x="304" y="321"/>
                      <a:pt x="303" y="320"/>
                    </a:cubicBezTo>
                    <a:cubicBezTo>
                      <a:pt x="303" y="319"/>
                      <a:pt x="301" y="318"/>
                      <a:pt x="299" y="318"/>
                    </a:cubicBezTo>
                    <a:cubicBezTo>
                      <a:pt x="299" y="316"/>
                      <a:pt x="299" y="316"/>
                      <a:pt x="299" y="316"/>
                    </a:cubicBezTo>
                    <a:cubicBezTo>
                      <a:pt x="328" y="318"/>
                      <a:pt x="328" y="318"/>
                      <a:pt x="328" y="318"/>
                    </a:cubicBezTo>
                    <a:cubicBezTo>
                      <a:pt x="328" y="320"/>
                      <a:pt x="328" y="320"/>
                      <a:pt x="328" y="320"/>
                    </a:cubicBezTo>
                    <a:cubicBezTo>
                      <a:pt x="325" y="320"/>
                      <a:pt x="323" y="321"/>
                      <a:pt x="322" y="322"/>
                    </a:cubicBezTo>
                    <a:cubicBezTo>
                      <a:pt x="321" y="323"/>
                      <a:pt x="321" y="324"/>
                      <a:pt x="320" y="327"/>
                    </a:cubicBezTo>
                    <a:cubicBezTo>
                      <a:pt x="318" y="355"/>
                      <a:pt x="318" y="355"/>
                      <a:pt x="318" y="355"/>
                    </a:cubicBezTo>
                    <a:cubicBezTo>
                      <a:pt x="318" y="359"/>
                      <a:pt x="318" y="362"/>
                      <a:pt x="320" y="364"/>
                    </a:cubicBezTo>
                    <a:cubicBezTo>
                      <a:pt x="321" y="366"/>
                      <a:pt x="323" y="367"/>
                      <a:pt x="327" y="367"/>
                    </a:cubicBezTo>
                    <a:cubicBezTo>
                      <a:pt x="331" y="367"/>
                      <a:pt x="334" y="366"/>
                      <a:pt x="336" y="364"/>
                    </a:cubicBezTo>
                    <a:cubicBezTo>
                      <a:pt x="338" y="361"/>
                      <a:pt x="340" y="358"/>
                      <a:pt x="340" y="352"/>
                    </a:cubicBezTo>
                    <a:cubicBezTo>
                      <a:pt x="340" y="352"/>
                      <a:pt x="340" y="352"/>
                      <a:pt x="340" y="352"/>
                    </a:cubicBezTo>
                    <a:close/>
                    <a:moveTo>
                      <a:pt x="368" y="329"/>
                    </a:moveTo>
                    <a:cubicBezTo>
                      <a:pt x="368" y="327"/>
                      <a:pt x="367" y="325"/>
                      <a:pt x="366" y="324"/>
                    </a:cubicBezTo>
                    <a:cubicBezTo>
                      <a:pt x="365" y="323"/>
                      <a:pt x="363" y="323"/>
                      <a:pt x="361" y="323"/>
                    </a:cubicBezTo>
                    <a:cubicBezTo>
                      <a:pt x="360" y="321"/>
                      <a:pt x="360" y="321"/>
                      <a:pt x="360" y="321"/>
                    </a:cubicBezTo>
                    <a:cubicBezTo>
                      <a:pt x="382" y="318"/>
                      <a:pt x="382" y="318"/>
                      <a:pt x="382" y="318"/>
                    </a:cubicBezTo>
                    <a:cubicBezTo>
                      <a:pt x="410" y="344"/>
                      <a:pt x="410" y="344"/>
                      <a:pt x="410" y="344"/>
                    </a:cubicBezTo>
                    <a:cubicBezTo>
                      <a:pt x="407" y="324"/>
                      <a:pt x="407" y="324"/>
                      <a:pt x="407" y="324"/>
                    </a:cubicBezTo>
                    <a:cubicBezTo>
                      <a:pt x="407" y="321"/>
                      <a:pt x="406" y="320"/>
                      <a:pt x="405" y="319"/>
                    </a:cubicBezTo>
                    <a:cubicBezTo>
                      <a:pt x="404" y="318"/>
                      <a:pt x="402" y="317"/>
                      <a:pt x="400" y="317"/>
                    </a:cubicBezTo>
                    <a:cubicBezTo>
                      <a:pt x="399" y="316"/>
                      <a:pt x="399" y="316"/>
                      <a:pt x="399" y="316"/>
                    </a:cubicBezTo>
                    <a:cubicBezTo>
                      <a:pt x="416" y="313"/>
                      <a:pt x="416" y="313"/>
                      <a:pt x="416" y="313"/>
                    </a:cubicBezTo>
                    <a:cubicBezTo>
                      <a:pt x="416" y="315"/>
                      <a:pt x="416" y="315"/>
                      <a:pt x="416" y="315"/>
                    </a:cubicBezTo>
                    <a:cubicBezTo>
                      <a:pt x="414" y="316"/>
                      <a:pt x="412" y="316"/>
                      <a:pt x="411" y="318"/>
                    </a:cubicBezTo>
                    <a:cubicBezTo>
                      <a:pt x="410" y="319"/>
                      <a:pt x="410" y="321"/>
                      <a:pt x="411" y="323"/>
                    </a:cubicBezTo>
                    <a:cubicBezTo>
                      <a:pt x="416" y="365"/>
                      <a:pt x="416" y="365"/>
                      <a:pt x="416" y="365"/>
                    </a:cubicBezTo>
                    <a:cubicBezTo>
                      <a:pt x="411" y="366"/>
                      <a:pt x="411" y="366"/>
                      <a:pt x="411" y="366"/>
                    </a:cubicBezTo>
                    <a:cubicBezTo>
                      <a:pt x="372" y="330"/>
                      <a:pt x="372" y="330"/>
                      <a:pt x="372" y="330"/>
                    </a:cubicBezTo>
                    <a:cubicBezTo>
                      <a:pt x="376" y="361"/>
                      <a:pt x="376" y="361"/>
                      <a:pt x="376" y="361"/>
                    </a:cubicBezTo>
                    <a:cubicBezTo>
                      <a:pt x="377" y="364"/>
                      <a:pt x="377" y="366"/>
                      <a:pt x="379" y="367"/>
                    </a:cubicBezTo>
                    <a:cubicBezTo>
                      <a:pt x="380" y="368"/>
                      <a:pt x="381" y="368"/>
                      <a:pt x="384" y="368"/>
                    </a:cubicBezTo>
                    <a:cubicBezTo>
                      <a:pt x="384" y="370"/>
                      <a:pt x="384" y="370"/>
                      <a:pt x="384" y="370"/>
                    </a:cubicBezTo>
                    <a:cubicBezTo>
                      <a:pt x="368" y="372"/>
                      <a:pt x="368" y="372"/>
                      <a:pt x="368" y="372"/>
                    </a:cubicBezTo>
                    <a:cubicBezTo>
                      <a:pt x="367" y="370"/>
                      <a:pt x="367" y="370"/>
                      <a:pt x="367" y="370"/>
                    </a:cubicBezTo>
                    <a:cubicBezTo>
                      <a:pt x="370" y="370"/>
                      <a:pt x="371" y="369"/>
                      <a:pt x="372" y="368"/>
                    </a:cubicBezTo>
                    <a:cubicBezTo>
                      <a:pt x="373" y="366"/>
                      <a:pt x="373" y="364"/>
                      <a:pt x="373" y="362"/>
                    </a:cubicBezTo>
                    <a:cubicBezTo>
                      <a:pt x="368" y="329"/>
                      <a:pt x="368" y="329"/>
                      <a:pt x="368" y="329"/>
                    </a:cubicBezTo>
                    <a:close/>
                    <a:moveTo>
                      <a:pt x="461" y="345"/>
                    </a:moveTo>
                    <a:cubicBezTo>
                      <a:pt x="462" y="348"/>
                      <a:pt x="463" y="349"/>
                      <a:pt x="464" y="350"/>
                    </a:cubicBezTo>
                    <a:cubicBezTo>
                      <a:pt x="465" y="351"/>
                      <a:pt x="467" y="351"/>
                      <a:pt x="469" y="351"/>
                    </a:cubicBezTo>
                    <a:cubicBezTo>
                      <a:pt x="470" y="352"/>
                      <a:pt x="470" y="352"/>
                      <a:pt x="470" y="352"/>
                    </a:cubicBezTo>
                    <a:cubicBezTo>
                      <a:pt x="442" y="360"/>
                      <a:pt x="442" y="360"/>
                      <a:pt x="442" y="360"/>
                    </a:cubicBezTo>
                    <a:cubicBezTo>
                      <a:pt x="441" y="359"/>
                      <a:pt x="441" y="359"/>
                      <a:pt x="441" y="359"/>
                    </a:cubicBezTo>
                    <a:cubicBezTo>
                      <a:pt x="444" y="358"/>
                      <a:pt x="445" y="357"/>
                      <a:pt x="446" y="355"/>
                    </a:cubicBezTo>
                    <a:cubicBezTo>
                      <a:pt x="446" y="354"/>
                      <a:pt x="446" y="352"/>
                      <a:pt x="446" y="350"/>
                    </a:cubicBezTo>
                    <a:cubicBezTo>
                      <a:pt x="436" y="318"/>
                      <a:pt x="436" y="318"/>
                      <a:pt x="436" y="318"/>
                    </a:cubicBezTo>
                    <a:cubicBezTo>
                      <a:pt x="436" y="316"/>
                      <a:pt x="435" y="314"/>
                      <a:pt x="433" y="313"/>
                    </a:cubicBezTo>
                    <a:cubicBezTo>
                      <a:pt x="432" y="312"/>
                      <a:pt x="430" y="312"/>
                      <a:pt x="428" y="313"/>
                    </a:cubicBezTo>
                    <a:cubicBezTo>
                      <a:pt x="428" y="311"/>
                      <a:pt x="428" y="311"/>
                      <a:pt x="428" y="311"/>
                    </a:cubicBezTo>
                    <a:cubicBezTo>
                      <a:pt x="456" y="303"/>
                      <a:pt x="456" y="303"/>
                      <a:pt x="456" y="303"/>
                    </a:cubicBezTo>
                    <a:cubicBezTo>
                      <a:pt x="456" y="305"/>
                      <a:pt x="456" y="305"/>
                      <a:pt x="456" y="305"/>
                    </a:cubicBezTo>
                    <a:cubicBezTo>
                      <a:pt x="454" y="306"/>
                      <a:pt x="452" y="307"/>
                      <a:pt x="452" y="308"/>
                    </a:cubicBezTo>
                    <a:cubicBezTo>
                      <a:pt x="451" y="309"/>
                      <a:pt x="451" y="311"/>
                      <a:pt x="452" y="314"/>
                    </a:cubicBezTo>
                    <a:cubicBezTo>
                      <a:pt x="461" y="345"/>
                      <a:pt x="461" y="345"/>
                      <a:pt x="461" y="345"/>
                    </a:cubicBezTo>
                    <a:close/>
                    <a:moveTo>
                      <a:pt x="508" y="337"/>
                    </a:moveTo>
                    <a:cubicBezTo>
                      <a:pt x="511" y="336"/>
                      <a:pt x="511" y="336"/>
                      <a:pt x="511" y="336"/>
                    </a:cubicBezTo>
                    <a:cubicBezTo>
                      <a:pt x="507" y="287"/>
                      <a:pt x="507" y="287"/>
                      <a:pt x="507" y="287"/>
                    </a:cubicBezTo>
                    <a:cubicBezTo>
                      <a:pt x="507" y="285"/>
                      <a:pt x="507" y="284"/>
                      <a:pt x="507" y="282"/>
                    </a:cubicBezTo>
                    <a:cubicBezTo>
                      <a:pt x="508" y="281"/>
                      <a:pt x="509" y="280"/>
                      <a:pt x="510" y="279"/>
                    </a:cubicBezTo>
                    <a:cubicBezTo>
                      <a:pt x="509" y="277"/>
                      <a:pt x="509" y="277"/>
                      <a:pt x="509" y="277"/>
                    </a:cubicBezTo>
                    <a:cubicBezTo>
                      <a:pt x="495" y="285"/>
                      <a:pt x="495" y="285"/>
                      <a:pt x="495" y="285"/>
                    </a:cubicBezTo>
                    <a:cubicBezTo>
                      <a:pt x="496" y="286"/>
                      <a:pt x="496" y="286"/>
                      <a:pt x="496" y="286"/>
                    </a:cubicBezTo>
                    <a:cubicBezTo>
                      <a:pt x="498" y="286"/>
                      <a:pt x="499" y="285"/>
                      <a:pt x="500" y="285"/>
                    </a:cubicBezTo>
                    <a:cubicBezTo>
                      <a:pt x="501" y="285"/>
                      <a:pt x="502" y="286"/>
                      <a:pt x="503" y="287"/>
                    </a:cubicBezTo>
                    <a:cubicBezTo>
                      <a:pt x="503" y="287"/>
                      <a:pt x="503" y="287"/>
                      <a:pt x="503" y="288"/>
                    </a:cubicBezTo>
                    <a:cubicBezTo>
                      <a:pt x="503" y="288"/>
                      <a:pt x="503" y="289"/>
                      <a:pt x="503" y="290"/>
                    </a:cubicBezTo>
                    <a:cubicBezTo>
                      <a:pt x="506" y="316"/>
                      <a:pt x="506" y="316"/>
                      <a:pt x="506" y="316"/>
                    </a:cubicBezTo>
                    <a:cubicBezTo>
                      <a:pt x="485" y="298"/>
                      <a:pt x="485" y="298"/>
                      <a:pt x="485" y="298"/>
                    </a:cubicBezTo>
                    <a:cubicBezTo>
                      <a:pt x="484" y="297"/>
                      <a:pt x="484" y="297"/>
                      <a:pt x="484" y="297"/>
                    </a:cubicBezTo>
                    <a:cubicBezTo>
                      <a:pt x="484" y="297"/>
                      <a:pt x="484" y="296"/>
                      <a:pt x="483" y="296"/>
                    </a:cubicBezTo>
                    <a:cubicBezTo>
                      <a:pt x="483" y="295"/>
                      <a:pt x="483" y="295"/>
                      <a:pt x="483" y="294"/>
                    </a:cubicBezTo>
                    <a:cubicBezTo>
                      <a:pt x="484" y="293"/>
                      <a:pt x="485" y="292"/>
                      <a:pt x="486" y="292"/>
                    </a:cubicBezTo>
                    <a:cubicBezTo>
                      <a:pt x="486" y="291"/>
                      <a:pt x="486" y="291"/>
                      <a:pt x="486" y="291"/>
                    </a:cubicBezTo>
                    <a:cubicBezTo>
                      <a:pt x="486" y="290"/>
                      <a:pt x="486" y="290"/>
                      <a:pt x="486" y="290"/>
                    </a:cubicBezTo>
                    <a:cubicBezTo>
                      <a:pt x="462" y="302"/>
                      <a:pt x="462" y="302"/>
                      <a:pt x="462" y="302"/>
                    </a:cubicBezTo>
                    <a:cubicBezTo>
                      <a:pt x="463" y="304"/>
                      <a:pt x="463" y="304"/>
                      <a:pt x="463" y="304"/>
                    </a:cubicBezTo>
                    <a:cubicBezTo>
                      <a:pt x="464" y="303"/>
                      <a:pt x="465" y="303"/>
                      <a:pt x="467" y="303"/>
                    </a:cubicBezTo>
                    <a:cubicBezTo>
                      <a:pt x="468" y="304"/>
                      <a:pt x="469" y="305"/>
                      <a:pt x="471" y="306"/>
                    </a:cubicBezTo>
                    <a:cubicBezTo>
                      <a:pt x="508" y="337"/>
                      <a:pt x="508" y="337"/>
                      <a:pt x="508" y="337"/>
                    </a:cubicBezTo>
                    <a:close/>
                    <a:moveTo>
                      <a:pt x="547" y="316"/>
                    </a:moveTo>
                    <a:cubicBezTo>
                      <a:pt x="546" y="315"/>
                      <a:pt x="546" y="315"/>
                      <a:pt x="546" y="315"/>
                    </a:cubicBezTo>
                    <a:cubicBezTo>
                      <a:pt x="548" y="313"/>
                      <a:pt x="549" y="311"/>
                      <a:pt x="549" y="310"/>
                    </a:cubicBezTo>
                    <a:cubicBezTo>
                      <a:pt x="549" y="308"/>
                      <a:pt x="548" y="307"/>
                      <a:pt x="547" y="305"/>
                    </a:cubicBezTo>
                    <a:cubicBezTo>
                      <a:pt x="526" y="279"/>
                      <a:pt x="526" y="279"/>
                      <a:pt x="526" y="279"/>
                    </a:cubicBezTo>
                    <a:cubicBezTo>
                      <a:pt x="524" y="277"/>
                      <a:pt x="523" y="276"/>
                      <a:pt x="521" y="276"/>
                    </a:cubicBezTo>
                    <a:cubicBezTo>
                      <a:pt x="520" y="275"/>
                      <a:pt x="518" y="276"/>
                      <a:pt x="516" y="277"/>
                    </a:cubicBezTo>
                    <a:cubicBezTo>
                      <a:pt x="515" y="276"/>
                      <a:pt x="515" y="276"/>
                      <a:pt x="515" y="276"/>
                    </a:cubicBezTo>
                    <a:cubicBezTo>
                      <a:pt x="550" y="248"/>
                      <a:pt x="550" y="248"/>
                      <a:pt x="550" y="248"/>
                    </a:cubicBezTo>
                    <a:cubicBezTo>
                      <a:pt x="559" y="258"/>
                      <a:pt x="559" y="258"/>
                      <a:pt x="559" y="258"/>
                    </a:cubicBezTo>
                    <a:cubicBezTo>
                      <a:pt x="558" y="260"/>
                      <a:pt x="558" y="260"/>
                      <a:pt x="558" y="260"/>
                    </a:cubicBezTo>
                    <a:cubicBezTo>
                      <a:pt x="555" y="257"/>
                      <a:pt x="552" y="256"/>
                      <a:pt x="549" y="256"/>
                    </a:cubicBezTo>
                    <a:cubicBezTo>
                      <a:pt x="547" y="255"/>
                      <a:pt x="544" y="257"/>
                      <a:pt x="540" y="260"/>
                    </a:cubicBezTo>
                    <a:cubicBezTo>
                      <a:pt x="535" y="264"/>
                      <a:pt x="535" y="264"/>
                      <a:pt x="535" y="264"/>
                    </a:cubicBezTo>
                    <a:cubicBezTo>
                      <a:pt x="547" y="280"/>
                      <a:pt x="547" y="280"/>
                      <a:pt x="547" y="280"/>
                    </a:cubicBezTo>
                    <a:cubicBezTo>
                      <a:pt x="548" y="279"/>
                      <a:pt x="548" y="279"/>
                      <a:pt x="548" y="279"/>
                    </a:cubicBezTo>
                    <a:cubicBezTo>
                      <a:pt x="550" y="278"/>
                      <a:pt x="551" y="276"/>
                      <a:pt x="551" y="274"/>
                    </a:cubicBezTo>
                    <a:cubicBezTo>
                      <a:pt x="551" y="271"/>
                      <a:pt x="550" y="269"/>
                      <a:pt x="548" y="266"/>
                    </a:cubicBezTo>
                    <a:cubicBezTo>
                      <a:pt x="550" y="264"/>
                      <a:pt x="550" y="264"/>
                      <a:pt x="550" y="264"/>
                    </a:cubicBezTo>
                    <a:cubicBezTo>
                      <a:pt x="565" y="284"/>
                      <a:pt x="565" y="284"/>
                      <a:pt x="565" y="284"/>
                    </a:cubicBezTo>
                    <a:cubicBezTo>
                      <a:pt x="564" y="285"/>
                      <a:pt x="564" y="285"/>
                      <a:pt x="564" y="285"/>
                    </a:cubicBezTo>
                    <a:cubicBezTo>
                      <a:pt x="561" y="282"/>
                      <a:pt x="559" y="280"/>
                      <a:pt x="557" y="280"/>
                    </a:cubicBezTo>
                    <a:cubicBezTo>
                      <a:pt x="554" y="280"/>
                      <a:pt x="552" y="280"/>
                      <a:pt x="550" y="282"/>
                    </a:cubicBezTo>
                    <a:cubicBezTo>
                      <a:pt x="550" y="283"/>
                      <a:pt x="550" y="283"/>
                      <a:pt x="550" y="283"/>
                    </a:cubicBezTo>
                    <a:cubicBezTo>
                      <a:pt x="560" y="295"/>
                      <a:pt x="560" y="295"/>
                      <a:pt x="560" y="295"/>
                    </a:cubicBezTo>
                    <a:cubicBezTo>
                      <a:pt x="561" y="297"/>
                      <a:pt x="562" y="298"/>
                      <a:pt x="563" y="298"/>
                    </a:cubicBezTo>
                    <a:cubicBezTo>
                      <a:pt x="564" y="298"/>
                      <a:pt x="566" y="297"/>
                      <a:pt x="568" y="295"/>
                    </a:cubicBezTo>
                    <a:cubicBezTo>
                      <a:pt x="572" y="292"/>
                      <a:pt x="574" y="289"/>
                      <a:pt x="575" y="286"/>
                    </a:cubicBezTo>
                    <a:cubicBezTo>
                      <a:pt x="576" y="282"/>
                      <a:pt x="575" y="279"/>
                      <a:pt x="573" y="274"/>
                    </a:cubicBezTo>
                    <a:cubicBezTo>
                      <a:pt x="575" y="273"/>
                      <a:pt x="575" y="273"/>
                      <a:pt x="575" y="273"/>
                    </a:cubicBezTo>
                    <a:cubicBezTo>
                      <a:pt x="583" y="287"/>
                      <a:pt x="583" y="287"/>
                      <a:pt x="583" y="287"/>
                    </a:cubicBezTo>
                    <a:cubicBezTo>
                      <a:pt x="547" y="316"/>
                      <a:pt x="547" y="316"/>
                      <a:pt x="547" y="316"/>
                    </a:cubicBezTo>
                    <a:close/>
                    <a:moveTo>
                      <a:pt x="595" y="239"/>
                    </a:moveTo>
                    <a:cubicBezTo>
                      <a:pt x="596" y="238"/>
                      <a:pt x="596" y="238"/>
                      <a:pt x="596" y="238"/>
                    </a:cubicBezTo>
                    <a:cubicBezTo>
                      <a:pt x="598" y="236"/>
                      <a:pt x="599" y="233"/>
                      <a:pt x="599" y="231"/>
                    </a:cubicBezTo>
                    <a:cubicBezTo>
                      <a:pt x="598" y="229"/>
                      <a:pt x="597" y="226"/>
                      <a:pt x="594" y="224"/>
                    </a:cubicBezTo>
                    <a:cubicBezTo>
                      <a:pt x="591" y="221"/>
                      <a:pt x="588" y="220"/>
                      <a:pt x="586" y="220"/>
                    </a:cubicBezTo>
                    <a:cubicBezTo>
                      <a:pt x="583" y="220"/>
                      <a:pt x="581" y="222"/>
                      <a:pt x="579" y="225"/>
                    </a:cubicBezTo>
                    <a:cubicBezTo>
                      <a:pt x="595" y="239"/>
                      <a:pt x="595" y="239"/>
                      <a:pt x="595" y="239"/>
                    </a:cubicBezTo>
                    <a:close/>
                    <a:moveTo>
                      <a:pt x="609" y="250"/>
                    </a:moveTo>
                    <a:cubicBezTo>
                      <a:pt x="598" y="241"/>
                      <a:pt x="598" y="241"/>
                      <a:pt x="598" y="241"/>
                    </a:cubicBezTo>
                    <a:cubicBezTo>
                      <a:pt x="599" y="240"/>
                      <a:pt x="599" y="240"/>
                      <a:pt x="599" y="240"/>
                    </a:cubicBezTo>
                    <a:cubicBezTo>
                      <a:pt x="625" y="245"/>
                      <a:pt x="625" y="245"/>
                      <a:pt x="625" y="245"/>
                    </a:cubicBezTo>
                    <a:cubicBezTo>
                      <a:pt x="637" y="230"/>
                      <a:pt x="637" y="230"/>
                      <a:pt x="637" y="230"/>
                    </a:cubicBezTo>
                    <a:cubicBezTo>
                      <a:pt x="636" y="229"/>
                      <a:pt x="636" y="229"/>
                      <a:pt x="636" y="229"/>
                    </a:cubicBezTo>
                    <a:cubicBezTo>
                      <a:pt x="635" y="230"/>
                      <a:pt x="634" y="231"/>
                      <a:pt x="633" y="231"/>
                    </a:cubicBezTo>
                    <a:cubicBezTo>
                      <a:pt x="632" y="231"/>
                      <a:pt x="630" y="231"/>
                      <a:pt x="628" y="231"/>
                    </a:cubicBezTo>
                    <a:cubicBezTo>
                      <a:pt x="608" y="227"/>
                      <a:pt x="608" y="227"/>
                      <a:pt x="608" y="227"/>
                    </a:cubicBezTo>
                    <a:cubicBezTo>
                      <a:pt x="609" y="224"/>
                      <a:pt x="609" y="221"/>
                      <a:pt x="609" y="218"/>
                    </a:cubicBezTo>
                    <a:cubicBezTo>
                      <a:pt x="608" y="215"/>
                      <a:pt x="607" y="213"/>
                      <a:pt x="604" y="211"/>
                    </a:cubicBezTo>
                    <a:cubicBezTo>
                      <a:pt x="601" y="208"/>
                      <a:pt x="597" y="207"/>
                      <a:pt x="593" y="209"/>
                    </a:cubicBezTo>
                    <a:cubicBezTo>
                      <a:pt x="589" y="210"/>
                      <a:pt x="585" y="213"/>
                      <a:pt x="580" y="218"/>
                    </a:cubicBezTo>
                    <a:cubicBezTo>
                      <a:pt x="562" y="240"/>
                      <a:pt x="562" y="240"/>
                      <a:pt x="562" y="240"/>
                    </a:cubicBezTo>
                    <a:cubicBezTo>
                      <a:pt x="563" y="241"/>
                      <a:pt x="563" y="241"/>
                      <a:pt x="563" y="241"/>
                    </a:cubicBezTo>
                    <a:cubicBezTo>
                      <a:pt x="565" y="240"/>
                      <a:pt x="567" y="239"/>
                      <a:pt x="568" y="239"/>
                    </a:cubicBezTo>
                    <a:cubicBezTo>
                      <a:pt x="569" y="239"/>
                      <a:pt x="571" y="239"/>
                      <a:pt x="573" y="241"/>
                    </a:cubicBezTo>
                    <a:cubicBezTo>
                      <a:pt x="598" y="262"/>
                      <a:pt x="598" y="262"/>
                      <a:pt x="598" y="262"/>
                    </a:cubicBezTo>
                    <a:cubicBezTo>
                      <a:pt x="600" y="264"/>
                      <a:pt x="602" y="266"/>
                      <a:pt x="602" y="267"/>
                    </a:cubicBezTo>
                    <a:cubicBezTo>
                      <a:pt x="602" y="269"/>
                      <a:pt x="601" y="270"/>
                      <a:pt x="600" y="272"/>
                    </a:cubicBezTo>
                    <a:cubicBezTo>
                      <a:pt x="601" y="273"/>
                      <a:pt x="601" y="273"/>
                      <a:pt x="601" y="273"/>
                    </a:cubicBezTo>
                    <a:cubicBezTo>
                      <a:pt x="620" y="251"/>
                      <a:pt x="620" y="251"/>
                      <a:pt x="620" y="251"/>
                    </a:cubicBezTo>
                    <a:cubicBezTo>
                      <a:pt x="619" y="249"/>
                      <a:pt x="619" y="249"/>
                      <a:pt x="619" y="249"/>
                    </a:cubicBezTo>
                    <a:cubicBezTo>
                      <a:pt x="617" y="251"/>
                      <a:pt x="616" y="252"/>
                      <a:pt x="614" y="252"/>
                    </a:cubicBezTo>
                    <a:cubicBezTo>
                      <a:pt x="613" y="253"/>
                      <a:pt x="611" y="252"/>
                      <a:pt x="609" y="250"/>
                    </a:cubicBezTo>
                    <a:cubicBezTo>
                      <a:pt x="609" y="250"/>
                      <a:pt x="609" y="250"/>
                      <a:pt x="609" y="250"/>
                    </a:cubicBezTo>
                    <a:close/>
                    <a:moveTo>
                      <a:pt x="651" y="215"/>
                    </a:moveTo>
                    <a:cubicBezTo>
                      <a:pt x="634" y="206"/>
                      <a:pt x="634" y="206"/>
                      <a:pt x="634" y="206"/>
                    </a:cubicBezTo>
                    <a:cubicBezTo>
                      <a:pt x="635" y="204"/>
                      <a:pt x="635" y="204"/>
                      <a:pt x="635" y="204"/>
                    </a:cubicBezTo>
                    <a:cubicBezTo>
                      <a:pt x="639" y="206"/>
                      <a:pt x="643" y="206"/>
                      <a:pt x="648" y="205"/>
                    </a:cubicBezTo>
                    <a:cubicBezTo>
                      <a:pt x="652" y="203"/>
                      <a:pt x="655" y="200"/>
                      <a:pt x="657" y="196"/>
                    </a:cubicBezTo>
                    <a:cubicBezTo>
                      <a:pt x="659" y="194"/>
                      <a:pt x="659" y="191"/>
                      <a:pt x="659" y="189"/>
                    </a:cubicBezTo>
                    <a:cubicBezTo>
                      <a:pt x="659" y="187"/>
                      <a:pt x="658" y="185"/>
                      <a:pt x="656" y="184"/>
                    </a:cubicBezTo>
                    <a:cubicBezTo>
                      <a:pt x="653" y="183"/>
                      <a:pt x="648" y="185"/>
                      <a:pt x="641" y="190"/>
                    </a:cubicBezTo>
                    <a:cubicBezTo>
                      <a:pt x="640" y="190"/>
                      <a:pt x="640" y="190"/>
                      <a:pt x="640" y="190"/>
                    </a:cubicBezTo>
                    <a:cubicBezTo>
                      <a:pt x="640" y="191"/>
                      <a:pt x="639" y="191"/>
                      <a:pt x="638" y="192"/>
                    </a:cubicBezTo>
                    <a:cubicBezTo>
                      <a:pt x="633" y="196"/>
                      <a:pt x="629" y="198"/>
                      <a:pt x="626" y="198"/>
                    </a:cubicBezTo>
                    <a:cubicBezTo>
                      <a:pt x="625" y="199"/>
                      <a:pt x="623" y="199"/>
                      <a:pt x="622" y="198"/>
                    </a:cubicBezTo>
                    <a:cubicBezTo>
                      <a:pt x="620" y="198"/>
                      <a:pt x="619" y="198"/>
                      <a:pt x="618" y="197"/>
                    </a:cubicBezTo>
                    <a:cubicBezTo>
                      <a:pt x="614" y="195"/>
                      <a:pt x="611" y="191"/>
                      <a:pt x="610" y="186"/>
                    </a:cubicBezTo>
                    <a:cubicBezTo>
                      <a:pt x="609" y="182"/>
                      <a:pt x="610" y="177"/>
                      <a:pt x="613" y="172"/>
                    </a:cubicBezTo>
                    <a:cubicBezTo>
                      <a:pt x="614" y="169"/>
                      <a:pt x="616" y="167"/>
                      <a:pt x="619" y="165"/>
                    </a:cubicBezTo>
                    <a:cubicBezTo>
                      <a:pt x="622" y="162"/>
                      <a:pt x="623" y="161"/>
                      <a:pt x="623" y="161"/>
                    </a:cubicBezTo>
                    <a:cubicBezTo>
                      <a:pt x="624" y="160"/>
                      <a:pt x="624" y="159"/>
                      <a:pt x="623" y="159"/>
                    </a:cubicBezTo>
                    <a:cubicBezTo>
                      <a:pt x="623" y="158"/>
                      <a:pt x="622" y="158"/>
                      <a:pt x="621" y="157"/>
                    </a:cubicBezTo>
                    <a:cubicBezTo>
                      <a:pt x="622" y="155"/>
                      <a:pt x="622" y="155"/>
                      <a:pt x="622" y="155"/>
                    </a:cubicBezTo>
                    <a:cubicBezTo>
                      <a:pt x="637" y="163"/>
                      <a:pt x="637" y="163"/>
                      <a:pt x="637" y="163"/>
                    </a:cubicBezTo>
                    <a:cubicBezTo>
                      <a:pt x="636" y="165"/>
                      <a:pt x="636" y="165"/>
                      <a:pt x="636" y="165"/>
                    </a:cubicBezTo>
                    <a:cubicBezTo>
                      <a:pt x="632" y="163"/>
                      <a:pt x="628" y="163"/>
                      <a:pt x="625" y="165"/>
                    </a:cubicBezTo>
                    <a:cubicBezTo>
                      <a:pt x="621" y="166"/>
                      <a:pt x="618" y="169"/>
                      <a:pt x="616" y="173"/>
                    </a:cubicBezTo>
                    <a:cubicBezTo>
                      <a:pt x="615" y="175"/>
                      <a:pt x="615" y="177"/>
                      <a:pt x="615" y="179"/>
                    </a:cubicBezTo>
                    <a:cubicBezTo>
                      <a:pt x="615" y="181"/>
                      <a:pt x="616" y="182"/>
                      <a:pt x="618" y="183"/>
                    </a:cubicBezTo>
                    <a:cubicBezTo>
                      <a:pt x="620" y="184"/>
                      <a:pt x="624" y="183"/>
                      <a:pt x="630" y="179"/>
                    </a:cubicBezTo>
                    <a:cubicBezTo>
                      <a:pt x="630" y="178"/>
                      <a:pt x="630" y="178"/>
                      <a:pt x="630" y="178"/>
                    </a:cubicBezTo>
                    <a:cubicBezTo>
                      <a:pt x="634" y="175"/>
                      <a:pt x="637" y="173"/>
                      <a:pt x="639" y="172"/>
                    </a:cubicBezTo>
                    <a:cubicBezTo>
                      <a:pt x="641" y="170"/>
                      <a:pt x="643" y="170"/>
                      <a:pt x="644" y="169"/>
                    </a:cubicBezTo>
                    <a:cubicBezTo>
                      <a:pt x="646" y="169"/>
                      <a:pt x="648" y="169"/>
                      <a:pt x="650" y="169"/>
                    </a:cubicBezTo>
                    <a:cubicBezTo>
                      <a:pt x="652" y="169"/>
                      <a:pt x="654" y="170"/>
                      <a:pt x="656" y="171"/>
                    </a:cubicBezTo>
                    <a:cubicBezTo>
                      <a:pt x="660" y="173"/>
                      <a:pt x="663" y="177"/>
                      <a:pt x="664" y="182"/>
                    </a:cubicBezTo>
                    <a:cubicBezTo>
                      <a:pt x="665" y="186"/>
                      <a:pt x="664" y="191"/>
                      <a:pt x="661" y="197"/>
                    </a:cubicBezTo>
                    <a:cubicBezTo>
                      <a:pt x="659" y="199"/>
                      <a:pt x="657" y="202"/>
                      <a:pt x="654" y="205"/>
                    </a:cubicBezTo>
                    <a:cubicBezTo>
                      <a:pt x="652" y="207"/>
                      <a:pt x="650" y="209"/>
                      <a:pt x="650" y="209"/>
                    </a:cubicBezTo>
                    <a:cubicBezTo>
                      <a:pt x="650" y="210"/>
                      <a:pt x="650" y="211"/>
                      <a:pt x="650" y="211"/>
                    </a:cubicBezTo>
                    <a:cubicBezTo>
                      <a:pt x="650" y="212"/>
                      <a:pt x="651" y="213"/>
                      <a:pt x="652" y="213"/>
                    </a:cubicBezTo>
                    <a:cubicBezTo>
                      <a:pt x="651" y="215"/>
                      <a:pt x="651" y="215"/>
                      <a:pt x="651" y="215"/>
                    </a:cubicBezTo>
                    <a:close/>
                    <a:moveTo>
                      <a:pt x="678" y="136"/>
                    </a:moveTo>
                    <a:cubicBezTo>
                      <a:pt x="647" y="124"/>
                      <a:pt x="647" y="124"/>
                      <a:pt x="647" y="124"/>
                    </a:cubicBezTo>
                    <a:cubicBezTo>
                      <a:pt x="644" y="123"/>
                      <a:pt x="643" y="122"/>
                      <a:pt x="642" y="121"/>
                    </a:cubicBezTo>
                    <a:cubicBezTo>
                      <a:pt x="642" y="120"/>
                      <a:pt x="642" y="118"/>
                      <a:pt x="642" y="116"/>
                    </a:cubicBezTo>
                    <a:cubicBezTo>
                      <a:pt x="641" y="115"/>
                      <a:pt x="641" y="115"/>
                      <a:pt x="641" y="115"/>
                    </a:cubicBezTo>
                    <a:cubicBezTo>
                      <a:pt x="630" y="142"/>
                      <a:pt x="630" y="142"/>
                      <a:pt x="630" y="142"/>
                    </a:cubicBezTo>
                    <a:cubicBezTo>
                      <a:pt x="632" y="143"/>
                      <a:pt x="632" y="143"/>
                      <a:pt x="632" y="143"/>
                    </a:cubicBezTo>
                    <a:cubicBezTo>
                      <a:pt x="633" y="141"/>
                      <a:pt x="634" y="139"/>
                      <a:pt x="635" y="139"/>
                    </a:cubicBezTo>
                    <a:cubicBezTo>
                      <a:pt x="637" y="138"/>
                      <a:pt x="639" y="138"/>
                      <a:pt x="641" y="139"/>
                    </a:cubicBezTo>
                    <a:cubicBezTo>
                      <a:pt x="672" y="151"/>
                      <a:pt x="672" y="151"/>
                      <a:pt x="672" y="151"/>
                    </a:cubicBezTo>
                    <a:cubicBezTo>
                      <a:pt x="674" y="152"/>
                      <a:pt x="676" y="153"/>
                      <a:pt x="677" y="154"/>
                    </a:cubicBezTo>
                    <a:cubicBezTo>
                      <a:pt x="677" y="156"/>
                      <a:pt x="677" y="158"/>
                      <a:pt x="676" y="160"/>
                    </a:cubicBezTo>
                    <a:cubicBezTo>
                      <a:pt x="678" y="161"/>
                      <a:pt x="678" y="161"/>
                      <a:pt x="678" y="161"/>
                    </a:cubicBezTo>
                    <a:cubicBezTo>
                      <a:pt x="689" y="133"/>
                      <a:pt x="689" y="133"/>
                      <a:pt x="689" y="133"/>
                    </a:cubicBezTo>
                    <a:cubicBezTo>
                      <a:pt x="687" y="133"/>
                      <a:pt x="687" y="133"/>
                      <a:pt x="687" y="133"/>
                    </a:cubicBezTo>
                    <a:cubicBezTo>
                      <a:pt x="686" y="135"/>
                      <a:pt x="685" y="136"/>
                      <a:pt x="683" y="137"/>
                    </a:cubicBezTo>
                    <a:cubicBezTo>
                      <a:pt x="682" y="137"/>
                      <a:pt x="680" y="137"/>
                      <a:pt x="678" y="136"/>
                    </a:cubicBezTo>
                    <a:cubicBezTo>
                      <a:pt x="678" y="136"/>
                      <a:pt x="678" y="136"/>
                      <a:pt x="678" y="136"/>
                    </a:cubicBezTo>
                    <a:close/>
                    <a:moveTo>
                      <a:pt x="656" y="57"/>
                    </a:moveTo>
                    <a:cubicBezTo>
                      <a:pt x="669" y="60"/>
                      <a:pt x="669" y="60"/>
                      <a:pt x="669" y="60"/>
                    </a:cubicBezTo>
                    <a:cubicBezTo>
                      <a:pt x="668" y="62"/>
                      <a:pt x="668" y="62"/>
                      <a:pt x="668" y="62"/>
                    </a:cubicBezTo>
                    <a:cubicBezTo>
                      <a:pt x="665" y="62"/>
                      <a:pt x="662" y="62"/>
                      <a:pt x="660" y="63"/>
                    </a:cubicBezTo>
                    <a:cubicBezTo>
                      <a:pt x="658" y="64"/>
                      <a:pt x="657" y="67"/>
                      <a:pt x="656" y="70"/>
                    </a:cubicBezTo>
                    <a:cubicBezTo>
                      <a:pt x="655" y="73"/>
                      <a:pt x="655" y="73"/>
                      <a:pt x="655" y="73"/>
                    </a:cubicBezTo>
                    <a:cubicBezTo>
                      <a:pt x="693" y="82"/>
                      <a:pt x="693" y="82"/>
                      <a:pt x="693" y="82"/>
                    </a:cubicBezTo>
                    <a:cubicBezTo>
                      <a:pt x="696" y="83"/>
                      <a:pt x="698" y="83"/>
                      <a:pt x="699" y="82"/>
                    </a:cubicBezTo>
                    <a:cubicBezTo>
                      <a:pt x="700" y="81"/>
                      <a:pt x="701" y="80"/>
                      <a:pt x="702" y="77"/>
                    </a:cubicBezTo>
                    <a:cubicBezTo>
                      <a:pt x="704" y="78"/>
                      <a:pt x="704" y="78"/>
                      <a:pt x="704" y="78"/>
                    </a:cubicBezTo>
                    <a:cubicBezTo>
                      <a:pt x="697" y="106"/>
                      <a:pt x="697" y="106"/>
                      <a:pt x="697" y="106"/>
                    </a:cubicBezTo>
                    <a:cubicBezTo>
                      <a:pt x="695" y="106"/>
                      <a:pt x="695" y="106"/>
                      <a:pt x="695" y="106"/>
                    </a:cubicBezTo>
                    <a:cubicBezTo>
                      <a:pt x="696" y="103"/>
                      <a:pt x="696" y="102"/>
                      <a:pt x="695" y="100"/>
                    </a:cubicBezTo>
                    <a:cubicBezTo>
                      <a:pt x="694" y="99"/>
                      <a:pt x="692" y="98"/>
                      <a:pt x="690" y="98"/>
                    </a:cubicBezTo>
                    <a:cubicBezTo>
                      <a:pt x="652" y="89"/>
                      <a:pt x="652" y="89"/>
                      <a:pt x="652" y="89"/>
                    </a:cubicBezTo>
                    <a:cubicBezTo>
                      <a:pt x="651" y="92"/>
                      <a:pt x="651" y="92"/>
                      <a:pt x="651" y="92"/>
                    </a:cubicBezTo>
                    <a:cubicBezTo>
                      <a:pt x="650" y="96"/>
                      <a:pt x="651" y="98"/>
                      <a:pt x="652" y="100"/>
                    </a:cubicBezTo>
                    <a:cubicBezTo>
                      <a:pt x="653" y="102"/>
                      <a:pt x="655" y="104"/>
                      <a:pt x="658" y="105"/>
                    </a:cubicBezTo>
                    <a:cubicBezTo>
                      <a:pt x="658" y="107"/>
                      <a:pt x="658" y="107"/>
                      <a:pt x="658" y="107"/>
                    </a:cubicBezTo>
                    <a:cubicBezTo>
                      <a:pt x="645" y="104"/>
                      <a:pt x="645" y="104"/>
                      <a:pt x="645" y="104"/>
                    </a:cubicBezTo>
                    <a:cubicBezTo>
                      <a:pt x="656" y="57"/>
                      <a:pt x="656" y="57"/>
                      <a:pt x="656" y="57"/>
                    </a:cubicBezTo>
                    <a:close/>
                    <a:moveTo>
                      <a:pt x="684" y="17"/>
                    </a:moveTo>
                    <a:cubicBezTo>
                      <a:pt x="699" y="18"/>
                      <a:pt x="699" y="18"/>
                      <a:pt x="699" y="18"/>
                    </a:cubicBezTo>
                    <a:cubicBezTo>
                      <a:pt x="701" y="18"/>
                      <a:pt x="703" y="17"/>
                      <a:pt x="704" y="16"/>
                    </a:cubicBezTo>
                    <a:cubicBezTo>
                      <a:pt x="705" y="15"/>
                      <a:pt x="706" y="13"/>
                      <a:pt x="706" y="11"/>
                    </a:cubicBezTo>
                    <a:cubicBezTo>
                      <a:pt x="708" y="11"/>
                      <a:pt x="708" y="11"/>
                      <a:pt x="708" y="11"/>
                    </a:cubicBezTo>
                    <a:cubicBezTo>
                      <a:pt x="708" y="40"/>
                      <a:pt x="708" y="40"/>
                      <a:pt x="708" y="40"/>
                    </a:cubicBezTo>
                    <a:cubicBezTo>
                      <a:pt x="706" y="40"/>
                      <a:pt x="706" y="40"/>
                      <a:pt x="706" y="40"/>
                    </a:cubicBezTo>
                    <a:cubicBezTo>
                      <a:pt x="706" y="38"/>
                      <a:pt x="705" y="36"/>
                      <a:pt x="704" y="35"/>
                    </a:cubicBezTo>
                    <a:cubicBezTo>
                      <a:pt x="703" y="34"/>
                      <a:pt x="701" y="34"/>
                      <a:pt x="698" y="34"/>
                    </a:cubicBezTo>
                    <a:cubicBezTo>
                      <a:pt x="687" y="33"/>
                      <a:pt x="687" y="33"/>
                      <a:pt x="687" y="33"/>
                    </a:cubicBezTo>
                    <a:cubicBezTo>
                      <a:pt x="663" y="46"/>
                      <a:pt x="663" y="46"/>
                      <a:pt x="663" y="46"/>
                    </a:cubicBezTo>
                    <a:cubicBezTo>
                      <a:pt x="661" y="47"/>
                      <a:pt x="660" y="48"/>
                      <a:pt x="659" y="49"/>
                    </a:cubicBezTo>
                    <a:cubicBezTo>
                      <a:pt x="658" y="50"/>
                      <a:pt x="658" y="51"/>
                      <a:pt x="658" y="53"/>
                    </a:cubicBezTo>
                    <a:cubicBezTo>
                      <a:pt x="656" y="53"/>
                      <a:pt x="656" y="53"/>
                      <a:pt x="656" y="53"/>
                    </a:cubicBezTo>
                    <a:cubicBezTo>
                      <a:pt x="656" y="26"/>
                      <a:pt x="656" y="26"/>
                      <a:pt x="656" y="26"/>
                    </a:cubicBezTo>
                    <a:cubicBezTo>
                      <a:pt x="658" y="26"/>
                      <a:pt x="658" y="26"/>
                      <a:pt x="658" y="26"/>
                    </a:cubicBezTo>
                    <a:cubicBezTo>
                      <a:pt x="658" y="27"/>
                      <a:pt x="658" y="28"/>
                      <a:pt x="659" y="29"/>
                    </a:cubicBezTo>
                    <a:cubicBezTo>
                      <a:pt x="659" y="29"/>
                      <a:pt x="660" y="30"/>
                      <a:pt x="660" y="30"/>
                    </a:cubicBezTo>
                    <a:cubicBezTo>
                      <a:pt x="661" y="30"/>
                      <a:pt x="661" y="30"/>
                      <a:pt x="661" y="30"/>
                    </a:cubicBezTo>
                    <a:cubicBezTo>
                      <a:pt x="662" y="29"/>
                      <a:pt x="662" y="29"/>
                      <a:pt x="662" y="29"/>
                    </a:cubicBezTo>
                    <a:cubicBezTo>
                      <a:pt x="681" y="20"/>
                      <a:pt x="681" y="20"/>
                      <a:pt x="681" y="20"/>
                    </a:cubicBezTo>
                    <a:cubicBezTo>
                      <a:pt x="664" y="10"/>
                      <a:pt x="664" y="10"/>
                      <a:pt x="664" y="10"/>
                    </a:cubicBezTo>
                    <a:cubicBezTo>
                      <a:pt x="663" y="10"/>
                      <a:pt x="663" y="10"/>
                      <a:pt x="663" y="10"/>
                    </a:cubicBezTo>
                    <a:cubicBezTo>
                      <a:pt x="662" y="9"/>
                      <a:pt x="662" y="9"/>
                      <a:pt x="661" y="9"/>
                    </a:cubicBezTo>
                    <a:cubicBezTo>
                      <a:pt x="660" y="9"/>
                      <a:pt x="660" y="10"/>
                      <a:pt x="659" y="11"/>
                    </a:cubicBezTo>
                    <a:cubicBezTo>
                      <a:pt x="659" y="11"/>
                      <a:pt x="659" y="13"/>
                      <a:pt x="659" y="14"/>
                    </a:cubicBezTo>
                    <a:cubicBezTo>
                      <a:pt x="659" y="15"/>
                      <a:pt x="659" y="15"/>
                      <a:pt x="659" y="15"/>
                    </a:cubicBezTo>
                    <a:cubicBezTo>
                      <a:pt x="657" y="15"/>
                      <a:pt x="657" y="15"/>
                      <a:pt x="657" y="15"/>
                    </a:cubicBezTo>
                    <a:cubicBezTo>
                      <a:pt x="657" y="0"/>
                      <a:pt x="657" y="0"/>
                      <a:pt x="657" y="0"/>
                    </a:cubicBezTo>
                    <a:cubicBezTo>
                      <a:pt x="659" y="0"/>
                      <a:pt x="659" y="0"/>
                      <a:pt x="659" y="0"/>
                    </a:cubicBezTo>
                    <a:cubicBezTo>
                      <a:pt x="659" y="1"/>
                      <a:pt x="659" y="1"/>
                      <a:pt x="659" y="1"/>
                    </a:cubicBezTo>
                    <a:cubicBezTo>
                      <a:pt x="659" y="1"/>
                      <a:pt x="659" y="2"/>
                      <a:pt x="660" y="3"/>
                    </a:cubicBezTo>
                    <a:cubicBezTo>
                      <a:pt x="660" y="4"/>
                      <a:pt x="661" y="5"/>
                      <a:pt x="663" y="6"/>
                    </a:cubicBezTo>
                    <a:lnTo>
                      <a:pt x="68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îṩḻîḓè"/>
              <p:cNvSpPr/>
              <p:nvPr/>
            </p:nvSpPr>
            <p:spPr bwMode="auto">
              <a:xfrm>
                <a:off x="2840038" y="4119563"/>
                <a:ext cx="493713" cy="128588"/>
              </a:xfrm>
              <a:custGeom>
                <a:avLst/>
                <a:gdLst>
                  <a:gd name="T0" fmla="*/ 0 w 150"/>
                  <a:gd name="T1" fmla="*/ 36 h 39"/>
                  <a:gd name="T2" fmla="*/ 9 w 150"/>
                  <a:gd name="T3" fmla="*/ 33 h 39"/>
                  <a:gd name="T4" fmla="*/ 8 w 150"/>
                  <a:gd name="T5" fmla="*/ 7 h 39"/>
                  <a:gd name="T6" fmla="*/ 3 w 150"/>
                  <a:gd name="T7" fmla="*/ 7 h 39"/>
                  <a:gd name="T8" fmla="*/ 1 w 150"/>
                  <a:gd name="T9" fmla="*/ 5 h 39"/>
                  <a:gd name="T10" fmla="*/ 17 w 150"/>
                  <a:gd name="T11" fmla="*/ 0 h 39"/>
                  <a:gd name="T12" fmla="*/ 19 w 150"/>
                  <a:gd name="T13" fmla="*/ 33 h 39"/>
                  <a:gd name="T14" fmla="*/ 28 w 150"/>
                  <a:gd name="T15" fmla="*/ 36 h 39"/>
                  <a:gd name="T16" fmla="*/ 21 w 150"/>
                  <a:gd name="T17" fmla="*/ 38 h 39"/>
                  <a:gd name="T18" fmla="*/ 6 w 150"/>
                  <a:gd name="T19" fmla="*/ 38 h 39"/>
                  <a:gd name="T20" fmla="*/ 0 w 150"/>
                  <a:gd name="T21" fmla="*/ 38 h 39"/>
                  <a:gd name="T22" fmla="*/ 46 w 150"/>
                  <a:gd name="T23" fmla="*/ 24 h 39"/>
                  <a:gd name="T24" fmla="*/ 48 w 150"/>
                  <a:gd name="T25" fmla="*/ 34 h 39"/>
                  <a:gd name="T26" fmla="*/ 61 w 150"/>
                  <a:gd name="T27" fmla="*/ 34 h 39"/>
                  <a:gd name="T28" fmla="*/ 60 w 150"/>
                  <a:gd name="T29" fmla="*/ 25 h 39"/>
                  <a:gd name="T30" fmla="*/ 51 w 150"/>
                  <a:gd name="T31" fmla="*/ 21 h 39"/>
                  <a:gd name="T32" fmla="*/ 60 w 150"/>
                  <a:gd name="T33" fmla="*/ 12 h 39"/>
                  <a:gd name="T34" fmla="*/ 59 w 150"/>
                  <a:gd name="T35" fmla="*/ 4 h 39"/>
                  <a:gd name="T36" fmla="*/ 48 w 150"/>
                  <a:gd name="T37" fmla="*/ 4 h 39"/>
                  <a:gd name="T38" fmla="*/ 49 w 150"/>
                  <a:gd name="T39" fmla="*/ 11 h 39"/>
                  <a:gd name="T40" fmla="*/ 56 w 150"/>
                  <a:gd name="T41" fmla="*/ 15 h 39"/>
                  <a:gd name="T42" fmla="*/ 41 w 150"/>
                  <a:gd name="T43" fmla="*/ 15 h 39"/>
                  <a:gd name="T44" fmla="*/ 43 w 150"/>
                  <a:gd name="T45" fmla="*/ 3 h 39"/>
                  <a:gd name="T46" fmla="*/ 65 w 150"/>
                  <a:gd name="T47" fmla="*/ 3 h 39"/>
                  <a:gd name="T48" fmla="*/ 67 w 150"/>
                  <a:gd name="T49" fmla="*/ 13 h 39"/>
                  <a:gd name="T50" fmla="*/ 68 w 150"/>
                  <a:gd name="T51" fmla="*/ 21 h 39"/>
                  <a:gd name="T52" fmla="*/ 66 w 150"/>
                  <a:gd name="T53" fmla="*/ 36 h 39"/>
                  <a:gd name="T54" fmla="*/ 41 w 150"/>
                  <a:gd name="T55" fmla="*/ 36 h 39"/>
                  <a:gd name="T56" fmla="*/ 39 w 150"/>
                  <a:gd name="T57" fmla="*/ 23 h 39"/>
                  <a:gd name="T58" fmla="*/ 47 w 150"/>
                  <a:gd name="T59" fmla="*/ 19 h 39"/>
                  <a:gd name="T60" fmla="*/ 80 w 150"/>
                  <a:gd name="T61" fmla="*/ 33 h 39"/>
                  <a:gd name="T62" fmla="*/ 87 w 150"/>
                  <a:gd name="T63" fmla="*/ 36 h 39"/>
                  <a:gd name="T64" fmla="*/ 100 w 150"/>
                  <a:gd name="T65" fmla="*/ 20 h 39"/>
                  <a:gd name="T66" fmla="*/ 95 w 150"/>
                  <a:gd name="T67" fmla="*/ 25 h 39"/>
                  <a:gd name="T68" fmla="*/ 79 w 150"/>
                  <a:gd name="T69" fmla="*/ 23 h 39"/>
                  <a:gd name="T70" fmla="*/ 81 w 150"/>
                  <a:gd name="T71" fmla="*/ 4 h 39"/>
                  <a:gd name="T72" fmla="*/ 105 w 150"/>
                  <a:gd name="T73" fmla="*/ 5 h 39"/>
                  <a:gd name="T74" fmla="*/ 108 w 150"/>
                  <a:gd name="T75" fmla="*/ 26 h 39"/>
                  <a:gd name="T76" fmla="*/ 96 w 150"/>
                  <a:gd name="T77" fmla="*/ 38 h 39"/>
                  <a:gd name="T78" fmla="*/ 81 w 150"/>
                  <a:gd name="T79" fmla="*/ 38 h 39"/>
                  <a:gd name="T80" fmla="*/ 77 w 150"/>
                  <a:gd name="T81" fmla="*/ 36 h 39"/>
                  <a:gd name="T82" fmla="*/ 98 w 150"/>
                  <a:gd name="T83" fmla="*/ 19 h 39"/>
                  <a:gd name="T84" fmla="*/ 98 w 150"/>
                  <a:gd name="T85" fmla="*/ 6 h 39"/>
                  <a:gd name="T86" fmla="*/ 87 w 150"/>
                  <a:gd name="T87" fmla="*/ 6 h 39"/>
                  <a:gd name="T88" fmla="*/ 88 w 150"/>
                  <a:gd name="T89" fmla="*/ 19 h 39"/>
                  <a:gd name="T90" fmla="*/ 93 w 150"/>
                  <a:gd name="T91" fmla="*/ 21 h 39"/>
                  <a:gd name="T92" fmla="*/ 128 w 150"/>
                  <a:gd name="T93" fmla="*/ 20 h 39"/>
                  <a:gd name="T94" fmla="*/ 129 w 150"/>
                  <a:gd name="T95" fmla="*/ 33 h 39"/>
                  <a:gd name="T96" fmla="*/ 139 w 150"/>
                  <a:gd name="T97" fmla="*/ 34 h 39"/>
                  <a:gd name="T98" fmla="*/ 139 w 150"/>
                  <a:gd name="T99" fmla="*/ 21 h 39"/>
                  <a:gd name="T100" fmla="*/ 133 w 150"/>
                  <a:gd name="T101" fmla="*/ 18 h 39"/>
                  <a:gd name="T102" fmla="*/ 146 w 150"/>
                  <a:gd name="T103" fmla="*/ 6 h 39"/>
                  <a:gd name="T104" fmla="*/ 139 w 150"/>
                  <a:gd name="T105" fmla="*/ 4 h 39"/>
                  <a:gd name="T106" fmla="*/ 126 w 150"/>
                  <a:gd name="T107" fmla="*/ 19 h 39"/>
                  <a:gd name="T108" fmla="*/ 131 w 150"/>
                  <a:gd name="T109" fmla="*/ 15 h 39"/>
                  <a:gd name="T110" fmla="*/ 147 w 150"/>
                  <a:gd name="T111" fmla="*/ 16 h 39"/>
                  <a:gd name="T112" fmla="*/ 146 w 150"/>
                  <a:gd name="T113" fmla="*/ 35 h 39"/>
                  <a:gd name="T114" fmla="*/ 121 w 150"/>
                  <a:gd name="T115" fmla="*/ 35 h 39"/>
                  <a:gd name="T116" fmla="*/ 118 w 150"/>
                  <a:gd name="T117" fmla="*/ 13 h 39"/>
                  <a:gd name="T118" fmla="*/ 130 w 150"/>
                  <a:gd name="T119" fmla="*/ 2 h 39"/>
                  <a:gd name="T120" fmla="*/ 145 w 150"/>
                  <a:gd name="T121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0" h="39">
                    <a:moveTo>
                      <a:pt x="0" y="38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4" y="36"/>
                      <a:pt x="6" y="36"/>
                      <a:pt x="8" y="35"/>
                    </a:cubicBezTo>
                    <a:cubicBezTo>
                      <a:pt x="9" y="35"/>
                      <a:pt x="9" y="34"/>
                      <a:pt x="9" y="3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8"/>
                      <a:pt x="8" y="7"/>
                    </a:cubicBezTo>
                    <a:cubicBezTo>
                      <a:pt x="8" y="7"/>
                      <a:pt x="7" y="7"/>
                      <a:pt x="5" y="7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4"/>
                      <a:pt x="7" y="4"/>
                      <a:pt x="9" y="3"/>
                    </a:cubicBezTo>
                    <a:cubicBezTo>
                      <a:pt x="12" y="3"/>
                      <a:pt x="14" y="2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2" y="36"/>
                      <a:pt x="24" y="36"/>
                      <a:pt x="28" y="36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6" y="38"/>
                      <a:pt x="23" y="38"/>
                      <a:pt x="21" y="38"/>
                    </a:cubicBezTo>
                    <a:cubicBezTo>
                      <a:pt x="19" y="38"/>
                      <a:pt x="16" y="38"/>
                      <a:pt x="14" y="38"/>
                    </a:cubicBezTo>
                    <a:cubicBezTo>
                      <a:pt x="11" y="38"/>
                      <a:pt x="8" y="38"/>
                      <a:pt x="6" y="38"/>
                    </a:cubicBezTo>
                    <a:cubicBezTo>
                      <a:pt x="4" y="38"/>
                      <a:pt x="2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lose/>
                    <a:moveTo>
                      <a:pt x="51" y="21"/>
                    </a:moveTo>
                    <a:cubicBezTo>
                      <a:pt x="49" y="22"/>
                      <a:pt x="48" y="23"/>
                      <a:pt x="46" y="24"/>
                    </a:cubicBezTo>
                    <a:cubicBezTo>
                      <a:pt x="45" y="26"/>
                      <a:pt x="45" y="27"/>
                      <a:pt x="45" y="28"/>
                    </a:cubicBezTo>
                    <a:cubicBezTo>
                      <a:pt x="45" y="31"/>
                      <a:pt x="46" y="32"/>
                      <a:pt x="48" y="34"/>
                    </a:cubicBezTo>
                    <a:cubicBezTo>
                      <a:pt x="50" y="35"/>
                      <a:pt x="52" y="36"/>
                      <a:pt x="55" y="36"/>
                    </a:cubicBezTo>
                    <a:cubicBezTo>
                      <a:pt x="57" y="36"/>
                      <a:pt x="59" y="36"/>
                      <a:pt x="61" y="34"/>
                    </a:cubicBezTo>
                    <a:cubicBezTo>
                      <a:pt x="62" y="33"/>
                      <a:pt x="63" y="32"/>
                      <a:pt x="63" y="30"/>
                    </a:cubicBezTo>
                    <a:cubicBezTo>
                      <a:pt x="63" y="28"/>
                      <a:pt x="62" y="27"/>
                      <a:pt x="60" y="25"/>
                    </a:cubicBezTo>
                    <a:cubicBezTo>
                      <a:pt x="58" y="24"/>
                      <a:pt x="55" y="23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lose/>
                    <a:moveTo>
                      <a:pt x="56" y="15"/>
                    </a:moveTo>
                    <a:cubicBezTo>
                      <a:pt x="58" y="14"/>
                      <a:pt x="59" y="13"/>
                      <a:pt x="60" y="12"/>
                    </a:cubicBezTo>
                    <a:cubicBezTo>
                      <a:pt x="61" y="11"/>
                      <a:pt x="61" y="10"/>
                      <a:pt x="61" y="8"/>
                    </a:cubicBezTo>
                    <a:cubicBezTo>
                      <a:pt x="61" y="7"/>
                      <a:pt x="60" y="5"/>
                      <a:pt x="59" y="4"/>
                    </a:cubicBezTo>
                    <a:cubicBezTo>
                      <a:pt x="57" y="3"/>
                      <a:pt x="56" y="3"/>
                      <a:pt x="53" y="3"/>
                    </a:cubicBezTo>
                    <a:cubicBezTo>
                      <a:pt x="51" y="3"/>
                      <a:pt x="50" y="3"/>
                      <a:pt x="48" y="4"/>
                    </a:cubicBezTo>
                    <a:cubicBezTo>
                      <a:pt x="47" y="5"/>
                      <a:pt x="46" y="6"/>
                      <a:pt x="46" y="7"/>
                    </a:cubicBezTo>
                    <a:cubicBezTo>
                      <a:pt x="46" y="9"/>
                      <a:pt x="47" y="10"/>
                      <a:pt x="49" y="11"/>
                    </a:cubicBezTo>
                    <a:cubicBezTo>
                      <a:pt x="50" y="13"/>
                      <a:pt x="53" y="14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lose/>
                    <a:moveTo>
                      <a:pt x="47" y="19"/>
                    </a:moveTo>
                    <a:cubicBezTo>
                      <a:pt x="44" y="18"/>
                      <a:pt x="42" y="16"/>
                      <a:pt x="41" y="15"/>
                    </a:cubicBezTo>
                    <a:cubicBezTo>
                      <a:pt x="39" y="13"/>
                      <a:pt x="39" y="12"/>
                      <a:pt x="39" y="10"/>
                    </a:cubicBezTo>
                    <a:cubicBezTo>
                      <a:pt x="39" y="7"/>
                      <a:pt x="40" y="5"/>
                      <a:pt x="43" y="3"/>
                    </a:cubicBezTo>
                    <a:cubicBezTo>
                      <a:pt x="46" y="1"/>
                      <a:pt x="50" y="0"/>
                      <a:pt x="55" y="0"/>
                    </a:cubicBezTo>
                    <a:cubicBezTo>
                      <a:pt x="59" y="0"/>
                      <a:pt x="62" y="1"/>
                      <a:pt x="65" y="3"/>
                    </a:cubicBezTo>
                    <a:cubicBezTo>
                      <a:pt x="67" y="4"/>
                      <a:pt x="69" y="6"/>
                      <a:pt x="69" y="8"/>
                    </a:cubicBezTo>
                    <a:cubicBezTo>
                      <a:pt x="69" y="10"/>
                      <a:pt x="68" y="11"/>
                      <a:pt x="67" y="13"/>
                    </a:cubicBezTo>
                    <a:cubicBezTo>
                      <a:pt x="65" y="14"/>
                      <a:pt x="63" y="15"/>
                      <a:pt x="60" y="17"/>
                    </a:cubicBezTo>
                    <a:cubicBezTo>
                      <a:pt x="64" y="18"/>
                      <a:pt x="66" y="20"/>
                      <a:pt x="68" y="21"/>
                    </a:cubicBezTo>
                    <a:cubicBezTo>
                      <a:pt x="70" y="23"/>
                      <a:pt x="71" y="25"/>
                      <a:pt x="71" y="28"/>
                    </a:cubicBezTo>
                    <a:cubicBezTo>
                      <a:pt x="71" y="31"/>
                      <a:pt x="69" y="34"/>
                      <a:pt x="66" y="36"/>
                    </a:cubicBezTo>
                    <a:cubicBezTo>
                      <a:pt x="63" y="38"/>
                      <a:pt x="59" y="39"/>
                      <a:pt x="54" y="39"/>
                    </a:cubicBezTo>
                    <a:cubicBezTo>
                      <a:pt x="48" y="39"/>
                      <a:pt x="44" y="38"/>
                      <a:pt x="41" y="36"/>
                    </a:cubicBezTo>
                    <a:cubicBezTo>
                      <a:pt x="38" y="34"/>
                      <a:pt x="36" y="32"/>
                      <a:pt x="36" y="29"/>
                    </a:cubicBezTo>
                    <a:cubicBezTo>
                      <a:pt x="36" y="27"/>
                      <a:pt x="37" y="25"/>
                      <a:pt x="39" y="23"/>
                    </a:cubicBezTo>
                    <a:cubicBezTo>
                      <a:pt x="40" y="22"/>
                      <a:pt x="43" y="20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lose/>
                    <a:moveTo>
                      <a:pt x="77" y="36"/>
                    </a:moveTo>
                    <a:cubicBezTo>
                      <a:pt x="80" y="33"/>
                      <a:pt x="80" y="33"/>
                      <a:pt x="80" y="33"/>
                    </a:cubicBezTo>
                    <a:cubicBezTo>
                      <a:pt x="81" y="34"/>
                      <a:pt x="82" y="35"/>
                      <a:pt x="83" y="35"/>
                    </a:cubicBezTo>
                    <a:cubicBezTo>
                      <a:pt x="85" y="35"/>
                      <a:pt x="86" y="36"/>
                      <a:pt x="87" y="36"/>
                    </a:cubicBezTo>
                    <a:cubicBezTo>
                      <a:pt x="91" y="36"/>
                      <a:pt x="94" y="34"/>
                      <a:pt x="97" y="31"/>
                    </a:cubicBezTo>
                    <a:cubicBezTo>
                      <a:pt x="99" y="28"/>
                      <a:pt x="100" y="25"/>
                      <a:pt x="100" y="20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99" y="22"/>
                      <a:pt x="97" y="24"/>
                      <a:pt x="95" y="25"/>
                    </a:cubicBezTo>
                    <a:cubicBezTo>
                      <a:pt x="93" y="26"/>
                      <a:pt x="91" y="26"/>
                      <a:pt x="88" y="26"/>
                    </a:cubicBezTo>
                    <a:cubicBezTo>
                      <a:pt x="85" y="26"/>
                      <a:pt x="82" y="25"/>
                      <a:pt x="79" y="23"/>
                    </a:cubicBezTo>
                    <a:cubicBezTo>
                      <a:pt x="77" y="21"/>
                      <a:pt x="76" y="18"/>
                      <a:pt x="76" y="15"/>
                    </a:cubicBezTo>
                    <a:cubicBezTo>
                      <a:pt x="76" y="11"/>
                      <a:pt x="78" y="7"/>
                      <a:pt x="81" y="4"/>
                    </a:cubicBezTo>
                    <a:cubicBezTo>
                      <a:pt x="84" y="2"/>
                      <a:pt x="88" y="0"/>
                      <a:pt x="93" y="0"/>
                    </a:cubicBezTo>
                    <a:cubicBezTo>
                      <a:pt x="98" y="0"/>
                      <a:pt x="102" y="2"/>
                      <a:pt x="105" y="5"/>
                    </a:cubicBezTo>
                    <a:cubicBezTo>
                      <a:pt x="108" y="8"/>
                      <a:pt x="110" y="12"/>
                      <a:pt x="110" y="17"/>
                    </a:cubicBezTo>
                    <a:cubicBezTo>
                      <a:pt x="110" y="20"/>
                      <a:pt x="109" y="23"/>
                      <a:pt x="108" y="26"/>
                    </a:cubicBezTo>
                    <a:cubicBezTo>
                      <a:pt x="107" y="29"/>
                      <a:pt x="106" y="31"/>
                      <a:pt x="104" y="33"/>
                    </a:cubicBezTo>
                    <a:cubicBezTo>
                      <a:pt x="101" y="35"/>
                      <a:pt x="99" y="36"/>
                      <a:pt x="96" y="38"/>
                    </a:cubicBezTo>
                    <a:cubicBezTo>
                      <a:pt x="93" y="39"/>
                      <a:pt x="91" y="39"/>
                      <a:pt x="87" y="39"/>
                    </a:cubicBezTo>
                    <a:cubicBezTo>
                      <a:pt x="85" y="39"/>
                      <a:pt x="83" y="39"/>
                      <a:pt x="81" y="38"/>
                    </a:cubicBezTo>
                    <a:cubicBezTo>
                      <a:pt x="80" y="38"/>
                      <a:pt x="78" y="37"/>
                      <a:pt x="77" y="36"/>
                    </a:cubicBezTo>
                    <a:cubicBezTo>
                      <a:pt x="77" y="36"/>
                      <a:pt x="77" y="36"/>
                      <a:pt x="77" y="36"/>
                    </a:cubicBezTo>
                    <a:close/>
                    <a:moveTo>
                      <a:pt x="93" y="21"/>
                    </a:moveTo>
                    <a:cubicBezTo>
                      <a:pt x="95" y="21"/>
                      <a:pt x="97" y="21"/>
                      <a:pt x="98" y="19"/>
                    </a:cubicBezTo>
                    <a:cubicBezTo>
                      <a:pt x="99" y="18"/>
                      <a:pt x="100" y="16"/>
                      <a:pt x="100" y="14"/>
                    </a:cubicBezTo>
                    <a:cubicBezTo>
                      <a:pt x="100" y="11"/>
                      <a:pt x="99" y="8"/>
                      <a:pt x="98" y="6"/>
                    </a:cubicBezTo>
                    <a:cubicBezTo>
                      <a:pt x="96" y="4"/>
                      <a:pt x="94" y="3"/>
                      <a:pt x="92" y="3"/>
                    </a:cubicBezTo>
                    <a:cubicBezTo>
                      <a:pt x="90" y="3"/>
                      <a:pt x="88" y="4"/>
                      <a:pt x="87" y="6"/>
                    </a:cubicBezTo>
                    <a:cubicBezTo>
                      <a:pt x="86" y="7"/>
                      <a:pt x="86" y="9"/>
                      <a:pt x="86" y="12"/>
                    </a:cubicBezTo>
                    <a:cubicBezTo>
                      <a:pt x="86" y="15"/>
                      <a:pt x="87" y="17"/>
                      <a:pt x="88" y="19"/>
                    </a:cubicBezTo>
                    <a:cubicBezTo>
                      <a:pt x="89" y="21"/>
                      <a:pt x="91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lose/>
                    <a:moveTo>
                      <a:pt x="133" y="18"/>
                    </a:moveTo>
                    <a:cubicBezTo>
                      <a:pt x="131" y="18"/>
                      <a:pt x="130" y="19"/>
                      <a:pt x="128" y="20"/>
                    </a:cubicBezTo>
                    <a:cubicBezTo>
                      <a:pt x="127" y="21"/>
                      <a:pt x="127" y="23"/>
                      <a:pt x="127" y="25"/>
                    </a:cubicBezTo>
                    <a:cubicBezTo>
                      <a:pt x="127" y="29"/>
                      <a:pt x="127" y="31"/>
                      <a:pt x="129" y="33"/>
                    </a:cubicBezTo>
                    <a:cubicBezTo>
                      <a:pt x="130" y="35"/>
                      <a:pt x="132" y="36"/>
                      <a:pt x="134" y="36"/>
                    </a:cubicBezTo>
                    <a:cubicBezTo>
                      <a:pt x="136" y="36"/>
                      <a:pt x="138" y="35"/>
                      <a:pt x="139" y="34"/>
                    </a:cubicBezTo>
                    <a:cubicBezTo>
                      <a:pt x="140" y="33"/>
                      <a:pt x="140" y="31"/>
                      <a:pt x="140" y="28"/>
                    </a:cubicBezTo>
                    <a:cubicBezTo>
                      <a:pt x="140" y="25"/>
                      <a:pt x="140" y="22"/>
                      <a:pt x="139" y="21"/>
                    </a:cubicBezTo>
                    <a:cubicBezTo>
                      <a:pt x="137" y="19"/>
                      <a:pt x="136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lose/>
                    <a:moveTo>
                      <a:pt x="150" y="4"/>
                    </a:moveTo>
                    <a:cubicBezTo>
                      <a:pt x="146" y="6"/>
                      <a:pt x="146" y="6"/>
                      <a:pt x="146" y="6"/>
                    </a:cubicBezTo>
                    <a:cubicBezTo>
                      <a:pt x="145" y="5"/>
                      <a:pt x="144" y="5"/>
                      <a:pt x="143" y="5"/>
                    </a:cubicBezTo>
                    <a:cubicBezTo>
                      <a:pt x="142" y="4"/>
                      <a:pt x="141" y="4"/>
                      <a:pt x="139" y="4"/>
                    </a:cubicBezTo>
                    <a:cubicBezTo>
                      <a:pt x="135" y="4"/>
                      <a:pt x="132" y="5"/>
                      <a:pt x="130" y="8"/>
                    </a:cubicBezTo>
                    <a:cubicBezTo>
                      <a:pt x="127" y="11"/>
                      <a:pt x="126" y="15"/>
                      <a:pt x="126" y="19"/>
                    </a:cubicBezTo>
                    <a:cubicBezTo>
                      <a:pt x="126" y="19"/>
                      <a:pt x="126" y="19"/>
                      <a:pt x="126" y="19"/>
                    </a:cubicBezTo>
                    <a:cubicBezTo>
                      <a:pt x="127" y="17"/>
                      <a:pt x="129" y="16"/>
                      <a:pt x="131" y="15"/>
                    </a:cubicBezTo>
                    <a:cubicBezTo>
                      <a:pt x="133" y="14"/>
                      <a:pt x="135" y="13"/>
                      <a:pt x="138" y="13"/>
                    </a:cubicBezTo>
                    <a:cubicBezTo>
                      <a:pt x="142" y="13"/>
                      <a:pt x="145" y="14"/>
                      <a:pt x="147" y="16"/>
                    </a:cubicBezTo>
                    <a:cubicBezTo>
                      <a:pt x="149" y="18"/>
                      <a:pt x="150" y="21"/>
                      <a:pt x="150" y="25"/>
                    </a:cubicBezTo>
                    <a:cubicBezTo>
                      <a:pt x="150" y="29"/>
                      <a:pt x="149" y="32"/>
                      <a:pt x="146" y="35"/>
                    </a:cubicBezTo>
                    <a:cubicBezTo>
                      <a:pt x="143" y="38"/>
                      <a:pt x="139" y="39"/>
                      <a:pt x="134" y="39"/>
                    </a:cubicBezTo>
                    <a:cubicBezTo>
                      <a:pt x="128" y="39"/>
                      <a:pt x="124" y="38"/>
                      <a:pt x="121" y="35"/>
                    </a:cubicBezTo>
                    <a:cubicBezTo>
                      <a:pt x="118" y="32"/>
                      <a:pt x="116" y="27"/>
                      <a:pt x="116" y="22"/>
                    </a:cubicBezTo>
                    <a:cubicBezTo>
                      <a:pt x="116" y="19"/>
                      <a:pt x="117" y="16"/>
                      <a:pt x="118" y="13"/>
                    </a:cubicBezTo>
                    <a:cubicBezTo>
                      <a:pt x="119" y="11"/>
                      <a:pt x="121" y="9"/>
                      <a:pt x="123" y="7"/>
                    </a:cubicBezTo>
                    <a:cubicBezTo>
                      <a:pt x="125" y="5"/>
                      <a:pt x="127" y="3"/>
                      <a:pt x="130" y="2"/>
                    </a:cubicBezTo>
                    <a:cubicBezTo>
                      <a:pt x="133" y="1"/>
                      <a:pt x="136" y="0"/>
                      <a:pt x="139" y="0"/>
                    </a:cubicBezTo>
                    <a:cubicBezTo>
                      <a:pt x="141" y="0"/>
                      <a:pt x="143" y="1"/>
                      <a:pt x="145" y="1"/>
                    </a:cubicBezTo>
                    <a:cubicBezTo>
                      <a:pt x="147" y="2"/>
                      <a:pt x="148" y="3"/>
                      <a:pt x="15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ïsļîḑè"/>
              <p:cNvSpPr/>
              <p:nvPr/>
            </p:nvSpPr>
            <p:spPr bwMode="auto">
              <a:xfrm>
                <a:off x="2190751" y="2551113"/>
                <a:ext cx="1754188" cy="1651000"/>
              </a:xfrm>
              <a:custGeom>
                <a:avLst/>
                <a:gdLst>
                  <a:gd name="T0" fmla="*/ 266 w 532"/>
                  <a:gd name="T1" fmla="*/ 0 h 500"/>
                  <a:gd name="T2" fmla="*/ 532 w 532"/>
                  <a:gd name="T3" fmla="*/ 266 h 500"/>
                  <a:gd name="T4" fmla="*/ 395 w 532"/>
                  <a:gd name="T5" fmla="*/ 500 h 500"/>
                  <a:gd name="T6" fmla="*/ 389 w 532"/>
                  <a:gd name="T7" fmla="*/ 489 h 500"/>
                  <a:gd name="T8" fmla="*/ 521 w 532"/>
                  <a:gd name="T9" fmla="*/ 266 h 500"/>
                  <a:gd name="T10" fmla="*/ 266 w 532"/>
                  <a:gd name="T11" fmla="*/ 12 h 500"/>
                  <a:gd name="T12" fmla="*/ 11 w 532"/>
                  <a:gd name="T13" fmla="*/ 266 h 500"/>
                  <a:gd name="T14" fmla="*/ 144 w 532"/>
                  <a:gd name="T15" fmla="*/ 490 h 500"/>
                  <a:gd name="T16" fmla="*/ 139 w 532"/>
                  <a:gd name="T17" fmla="*/ 500 h 500"/>
                  <a:gd name="T18" fmla="*/ 0 w 532"/>
                  <a:gd name="T19" fmla="*/ 266 h 500"/>
                  <a:gd name="T20" fmla="*/ 266 w 532"/>
                  <a:gd name="T2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2" h="500">
                    <a:moveTo>
                      <a:pt x="266" y="0"/>
                    </a:moveTo>
                    <a:cubicBezTo>
                      <a:pt x="413" y="0"/>
                      <a:pt x="532" y="120"/>
                      <a:pt x="532" y="266"/>
                    </a:cubicBezTo>
                    <a:cubicBezTo>
                      <a:pt x="532" y="367"/>
                      <a:pt x="477" y="454"/>
                      <a:pt x="395" y="500"/>
                    </a:cubicBezTo>
                    <a:cubicBezTo>
                      <a:pt x="389" y="489"/>
                      <a:pt x="389" y="489"/>
                      <a:pt x="389" y="489"/>
                    </a:cubicBezTo>
                    <a:cubicBezTo>
                      <a:pt x="468" y="446"/>
                      <a:pt x="521" y="362"/>
                      <a:pt x="521" y="266"/>
                    </a:cubicBezTo>
                    <a:cubicBezTo>
                      <a:pt x="521" y="126"/>
                      <a:pt x="407" y="12"/>
                      <a:pt x="266" y="12"/>
                    </a:cubicBezTo>
                    <a:cubicBezTo>
                      <a:pt x="126" y="12"/>
                      <a:pt x="11" y="126"/>
                      <a:pt x="11" y="266"/>
                    </a:cubicBezTo>
                    <a:cubicBezTo>
                      <a:pt x="11" y="363"/>
                      <a:pt x="65" y="447"/>
                      <a:pt x="144" y="490"/>
                    </a:cubicBezTo>
                    <a:cubicBezTo>
                      <a:pt x="139" y="500"/>
                      <a:pt x="139" y="500"/>
                      <a:pt x="139" y="500"/>
                    </a:cubicBezTo>
                    <a:cubicBezTo>
                      <a:pt x="56" y="455"/>
                      <a:pt x="0" y="367"/>
                      <a:pt x="0" y="266"/>
                    </a:cubicBezTo>
                    <a:cubicBezTo>
                      <a:pt x="0" y="120"/>
                      <a:pt x="120" y="0"/>
                      <a:pt x="26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8" name="íšľïḋé"/>
            <p:cNvSpPr/>
            <p:nvPr/>
          </p:nvSpPr>
          <p:spPr bwMode="auto">
            <a:xfrm>
              <a:off x="10398657" y="734847"/>
              <a:ext cx="1120243" cy="66549"/>
            </a:xfrm>
            <a:custGeom>
              <a:avLst/>
              <a:gdLst>
                <a:gd name="T0" fmla="*/ 2 w 1702"/>
                <a:gd name="T1" fmla="*/ 29 h 101"/>
                <a:gd name="T2" fmla="*/ 49 w 1702"/>
                <a:gd name="T3" fmla="*/ 13 h 101"/>
                <a:gd name="T4" fmla="*/ 59 w 1702"/>
                <a:gd name="T5" fmla="*/ 92 h 101"/>
                <a:gd name="T6" fmla="*/ 87 w 1702"/>
                <a:gd name="T7" fmla="*/ 93 h 101"/>
                <a:gd name="T8" fmla="*/ 110 w 1702"/>
                <a:gd name="T9" fmla="*/ 3 h 101"/>
                <a:gd name="T10" fmla="*/ 133 w 1702"/>
                <a:gd name="T11" fmla="*/ 99 h 101"/>
                <a:gd name="T12" fmla="*/ 235 w 1702"/>
                <a:gd name="T13" fmla="*/ 34 h 101"/>
                <a:gd name="T14" fmla="*/ 240 w 1702"/>
                <a:gd name="T15" fmla="*/ 77 h 101"/>
                <a:gd name="T16" fmla="*/ 254 w 1702"/>
                <a:gd name="T17" fmla="*/ 99 h 101"/>
                <a:gd name="T18" fmla="*/ 263 w 1702"/>
                <a:gd name="T19" fmla="*/ 2 h 101"/>
                <a:gd name="T20" fmla="*/ 326 w 1702"/>
                <a:gd name="T21" fmla="*/ 9 h 101"/>
                <a:gd name="T22" fmla="*/ 354 w 1702"/>
                <a:gd name="T23" fmla="*/ 9 h 101"/>
                <a:gd name="T24" fmla="*/ 318 w 1702"/>
                <a:gd name="T25" fmla="*/ 93 h 101"/>
                <a:gd name="T26" fmla="*/ 299 w 1702"/>
                <a:gd name="T27" fmla="*/ 98 h 101"/>
                <a:gd name="T28" fmla="*/ 377 w 1702"/>
                <a:gd name="T29" fmla="*/ 2 h 101"/>
                <a:gd name="T30" fmla="*/ 415 w 1702"/>
                <a:gd name="T31" fmla="*/ 82 h 101"/>
                <a:gd name="T32" fmla="*/ 454 w 1702"/>
                <a:gd name="T33" fmla="*/ 2 h 101"/>
                <a:gd name="T34" fmla="*/ 398 w 1702"/>
                <a:gd name="T35" fmla="*/ 93 h 101"/>
                <a:gd name="T36" fmla="*/ 510 w 1702"/>
                <a:gd name="T37" fmla="*/ 93 h 101"/>
                <a:gd name="T38" fmla="*/ 528 w 1702"/>
                <a:gd name="T39" fmla="*/ 2 h 101"/>
                <a:gd name="T40" fmla="*/ 534 w 1702"/>
                <a:gd name="T41" fmla="*/ 93 h 101"/>
                <a:gd name="T42" fmla="*/ 669 w 1702"/>
                <a:gd name="T43" fmla="*/ 9 h 101"/>
                <a:gd name="T44" fmla="*/ 680 w 1702"/>
                <a:gd name="T45" fmla="*/ 17 h 101"/>
                <a:gd name="T46" fmla="*/ 598 w 1702"/>
                <a:gd name="T47" fmla="*/ 98 h 101"/>
                <a:gd name="T48" fmla="*/ 607 w 1702"/>
                <a:gd name="T49" fmla="*/ 3 h 101"/>
                <a:gd name="T50" fmla="*/ 793 w 1702"/>
                <a:gd name="T51" fmla="*/ 3 h 101"/>
                <a:gd name="T52" fmla="*/ 827 w 1702"/>
                <a:gd name="T53" fmla="*/ 89 h 101"/>
                <a:gd name="T54" fmla="*/ 860 w 1702"/>
                <a:gd name="T55" fmla="*/ 2 h 101"/>
                <a:gd name="T56" fmla="*/ 781 w 1702"/>
                <a:gd name="T57" fmla="*/ 16 h 101"/>
                <a:gd name="T58" fmla="*/ 981 w 1702"/>
                <a:gd name="T59" fmla="*/ 7 h 101"/>
                <a:gd name="T60" fmla="*/ 914 w 1702"/>
                <a:gd name="T61" fmla="*/ 99 h 101"/>
                <a:gd name="T62" fmla="*/ 882 w 1702"/>
                <a:gd name="T63" fmla="*/ 7 h 101"/>
                <a:gd name="T64" fmla="*/ 1006 w 1702"/>
                <a:gd name="T65" fmla="*/ 91 h 101"/>
                <a:gd name="T66" fmla="*/ 1042 w 1702"/>
                <a:gd name="T67" fmla="*/ 2 h 101"/>
                <a:gd name="T68" fmla="*/ 1020 w 1702"/>
                <a:gd name="T69" fmla="*/ 98 h 101"/>
                <a:gd name="T70" fmla="*/ 1054 w 1702"/>
                <a:gd name="T71" fmla="*/ 2 h 101"/>
                <a:gd name="T72" fmla="*/ 1090 w 1702"/>
                <a:gd name="T73" fmla="*/ 15 h 101"/>
                <a:gd name="T74" fmla="*/ 1137 w 1702"/>
                <a:gd name="T75" fmla="*/ 2 h 101"/>
                <a:gd name="T76" fmla="*/ 1173 w 1702"/>
                <a:gd name="T77" fmla="*/ 91 h 101"/>
                <a:gd name="T78" fmla="*/ 1224 w 1702"/>
                <a:gd name="T79" fmla="*/ 2 h 101"/>
                <a:gd name="T80" fmla="*/ 1210 w 1702"/>
                <a:gd name="T81" fmla="*/ 46 h 101"/>
                <a:gd name="T82" fmla="*/ 1211 w 1702"/>
                <a:gd name="T83" fmla="*/ 52 h 101"/>
                <a:gd name="T84" fmla="*/ 1221 w 1702"/>
                <a:gd name="T85" fmla="*/ 98 h 101"/>
                <a:gd name="T86" fmla="*/ 1267 w 1702"/>
                <a:gd name="T87" fmla="*/ 9 h 101"/>
                <a:gd name="T88" fmla="*/ 1333 w 1702"/>
                <a:gd name="T89" fmla="*/ 40 h 101"/>
                <a:gd name="T90" fmla="*/ 1324 w 1702"/>
                <a:gd name="T91" fmla="*/ 96 h 101"/>
                <a:gd name="T92" fmla="*/ 1302 w 1702"/>
                <a:gd name="T93" fmla="*/ 93 h 101"/>
                <a:gd name="T94" fmla="*/ 1318 w 1702"/>
                <a:gd name="T95" fmla="*/ 28 h 101"/>
                <a:gd name="T96" fmla="*/ 1413 w 1702"/>
                <a:gd name="T97" fmla="*/ 88 h 101"/>
                <a:gd name="T98" fmla="*/ 1431 w 1702"/>
                <a:gd name="T99" fmla="*/ 4 h 101"/>
                <a:gd name="T100" fmla="*/ 1407 w 1702"/>
                <a:gd name="T101" fmla="*/ 38 h 101"/>
                <a:gd name="T102" fmla="*/ 1370 w 1702"/>
                <a:gd name="T103" fmla="*/ 73 h 101"/>
                <a:gd name="T104" fmla="*/ 1465 w 1702"/>
                <a:gd name="T105" fmla="*/ 9 h 101"/>
                <a:gd name="T106" fmla="*/ 1491 w 1702"/>
                <a:gd name="T107" fmla="*/ 16 h 101"/>
                <a:gd name="T108" fmla="*/ 1456 w 1702"/>
                <a:gd name="T109" fmla="*/ 99 h 101"/>
                <a:gd name="T110" fmla="*/ 1517 w 1702"/>
                <a:gd name="T111" fmla="*/ 26 h 101"/>
                <a:gd name="T112" fmla="*/ 1586 w 1702"/>
                <a:gd name="T113" fmla="*/ 13 h 101"/>
                <a:gd name="T114" fmla="*/ 1545 w 1702"/>
                <a:gd name="T115" fmla="*/ 98 h 101"/>
                <a:gd name="T116" fmla="*/ 1656 w 1702"/>
                <a:gd name="T117" fmla="*/ 98 h 101"/>
                <a:gd name="T118" fmla="*/ 1610 w 1702"/>
                <a:gd name="T119" fmla="*/ 7 h 101"/>
                <a:gd name="T120" fmla="*/ 1644 w 1702"/>
                <a:gd name="T121" fmla="*/ 12 h 101"/>
                <a:gd name="T122" fmla="*/ 1688 w 1702"/>
                <a:gd name="T123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2" h="101">
                  <a:moveTo>
                    <a:pt x="1" y="66"/>
                  </a:moveTo>
                  <a:cubicBezTo>
                    <a:pt x="11" y="66"/>
                    <a:pt x="11" y="66"/>
                    <a:pt x="11" y="66"/>
                  </a:cubicBezTo>
                  <a:cubicBezTo>
                    <a:pt x="11" y="75"/>
                    <a:pt x="13" y="81"/>
                    <a:pt x="16" y="85"/>
                  </a:cubicBezTo>
                  <a:cubicBezTo>
                    <a:pt x="20" y="90"/>
                    <a:pt x="25" y="92"/>
                    <a:pt x="32" y="92"/>
                  </a:cubicBezTo>
                  <a:cubicBezTo>
                    <a:pt x="37" y="92"/>
                    <a:pt x="41" y="90"/>
                    <a:pt x="44" y="88"/>
                  </a:cubicBezTo>
                  <a:cubicBezTo>
                    <a:pt x="48" y="85"/>
                    <a:pt x="49" y="82"/>
                    <a:pt x="49" y="77"/>
                  </a:cubicBezTo>
                  <a:cubicBezTo>
                    <a:pt x="49" y="74"/>
                    <a:pt x="48" y="71"/>
                    <a:pt x="46" y="68"/>
                  </a:cubicBezTo>
                  <a:cubicBezTo>
                    <a:pt x="44" y="66"/>
                    <a:pt x="39" y="63"/>
                    <a:pt x="31" y="60"/>
                  </a:cubicBezTo>
                  <a:cubicBezTo>
                    <a:pt x="20" y="55"/>
                    <a:pt x="12" y="51"/>
                    <a:pt x="8" y="46"/>
                  </a:cubicBezTo>
                  <a:cubicBezTo>
                    <a:pt x="4" y="41"/>
                    <a:pt x="2" y="36"/>
                    <a:pt x="2" y="29"/>
                  </a:cubicBezTo>
                  <a:cubicBezTo>
                    <a:pt x="2" y="20"/>
                    <a:pt x="5" y="13"/>
                    <a:pt x="11" y="8"/>
                  </a:cubicBezTo>
                  <a:cubicBezTo>
                    <a:pt x="17" y="2"/>
                    <a:pt x="25" y="0"/>
                    <a:pt x="34" y="0"/>
                  </a:cubicBezTo>
                  <a:cubicBezTo>
                    <a:pt x="38" y="0"/>
                    <a:pt x="42" y="0"/>
                    <a:pt x="47" y="1"/>
                  </a:cubicBezTo>
                  <a:cubicBezTo>
                    <a:pt x="51" y="1"/>
                    <a:pt x="56" y="2"/>
                    <a:pt x="62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9"/>
                    <a:pt x="62" y="14"/>
                    <a:pt x="62" y="17"/>
                  </a:cubicBezTo>
                  <a:cubicBezTo>
                    <a:pt x="62" y="19"/>
                    <a:pt x="62" y="23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2"/>
                    <a:pt x="53" y="17"/>
                    <a:pt x="49" y="13"/>
                  </a:cubicBezTo>
                  <a:cubicBezTo>
                    <a:pt x="46" y="10"/>
                    <a:pt x="42" y="8"/>
                    <a:pt x="36" y="8"/>
                  </a:cubicBezTo>
                  <a:cubicBezTo>
                    <a:pt x="31" y="8"/>
                    <a:pt x="27" y="9"/>
                    <a:pt x="25" y="11"/>
                  </a:cubicBezTo>
                  <a:cubicBezTo>
                    <a:pt x="22" y="14"/>
                    <a:pt x="21" y="17"/>
                    <a:pt x="21" y="21"/>
                  </a:cubicBezTo>
                  <a:cubicBezTo>
                    <a:pt x="21" y="24"/>
                    <a:pt x="22" y="27"/>
                    <a:pt x="24" y="30"/>
                  </a:cubicBezTo>
                  <a:cubicBezTo>
                    <a:pt x="26" y="32"/>
                    <a:pt x="31" y="35"/>
                    <a:pt x="39" y="38"/>
                  </a:cubicBezTo>
                  <a:cubicBezTo>
                    <a:pt x="40" y="38"/>
                    <a:pt x="41" y="39"/>
                    <a:pt x="43" y="40"/>
                  </a:cubicBezTo>
                  <a:cubicBezTo>
                    <a:pt x="51" y="43"/>
                    <a:pt x="57" y="46"/>
                    <a:pt x="60" y="49"/>
                  </a:cubicBezTo>
                  <a:cubicBezTo>
                    <a:pt x="63" y="51"/>
                    <a:pt x="65" y="55"/>
                    <a:pt x="66" y="58"/>
                  </a:cubicBezTo>
                  <a:cubicBezTo>
                    <a:pt x="68" y="61"/>
                    <a:pt x="69" y="65"/>
                    <a:pt x="69" y="69"/>
                  </a:cubicBezTo>
                  <a:cubicBezTo>
                    <a:pt x="69" y="79"/>
                    <a:pt x="65" y="86"/>
                    <a:pt x="59" y="92"/>
                  </a:cubicBezTo>
                  <a:cubicBezTo>
                    <a:pt x="53" y="98"/>
                    <a:pt x="44" y="101"/>
                    <a:pt x="33" y="101"/>
                  </a:cubicBezTo>
                  <a:cubicBezTo>
                    <a:pt x="27" y="101"/>
                    <a:pt x="21" y="100"/>
                    <a:pt x="16" y="99"/>
                  </a:cubicBezTo>
                  <a:cubicBezTo>
                    <a:pt x="11" y="98"/>
                    <a:pt x="5" y="96"/>
                    <a:pt x="0" y="93"/>
                  </a:cubicBezTo>
                  <a:cubicBezTo>
                    <a:pt x="1" y="90"/>
                    <a:pt x="1" y="87"/>
                    <a:pt x="1" y="83"/>
                  </a:cubicBezTo>
                  <a:cubicBezTo>
                    <a:pt x="1" y="80"/>
                    <a:pt x="1" y="77"/>
                    <a:pt x="1" y="73"/>
                  </a:cubicBezTo>
                  <a:cubicBezTo>
                    <a:pt x="1" y="71"/>
                    <a:pt x="1" y="70"/>
                    <a:pt x="1" y="69"/>
                  </a:cubicBezTo>
                  <a:cubicBezTo>
                    <a:pt x="1" y="68"/>
                    <a:pt x="1" y="6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lose/>
                  <a:moveTo>
                    <a:pt x="87" y="99"/>
                  </a:moveTo>
                  <a:cubicBezTo>
                    <a:pt x="87" y="93"/>
                    <a:pt x="87" y="93"/>
                    <a:pt x="87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93" y="93"/>
                    <a:pt x="95" y="92"/>
                    <a:pt x="97" y="91"/>
                  </a:cubicBezTo>
                  <a:cubicBezTo>
                    <a:pt x="98" y="89"/>
                    <a:pt x="99" y="86"/>
                    <a:pt x="99" y="81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3"/>
                    <a:pt x="98" y="11"/>
                    <a:pt x="97" y="9"/>
                  </a:cubicBezTo>
                  <a:cubicBezTo>
                    <a:pt x="95" y="8"/>
                    <a:pt x="93" y="7"/>
                    <a:pt x="89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91" y="2"/>
                    <a:pt x="95" y="2"/>
                    <a:pt x="99" y="2"/>
                  </a:cubicBezTo>
                  <a:cubicBezTo>
                    <a:pt x="103" y="3"/>
                    <a:pt x="107" y="3"/>
                    <a:pt x="110" y="3"/>
                  </a:cubicBezTo>
                  <a:cubicBezTo>
                    <a:pt x="114" y="3"/>
                    <a:pt x="118" y="3"/>
                    <a:pt x="122" y="2"/>
                  </a:cubicBezTo>
                  <a:cubicBezTo>
                    <a:pt x="126" y="2"/>
                    <a:pt x="129" y="2"/>
                    <a:pt x="133" y="2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29" y="7"/>
                    <a:pt x="126" y="8"/>
                    <a:pt x="125" y="9"/>
                  </a:cubicBezTo>
                  <a:cubicBezTo>
                    <a:pt x="123" y="10"/>
                    <a:pt x="122" y="12"/>
                    <a:pt x="122" y="16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22" y="86"/>
                    <a:pt x="123" y="89"/>
                    <a:pt x="124" y="91"/>
                  </a:cubicBezTo>
                  <a:cubicBezTo>
                    <a:pt x="126" y="92"/>
                    <a:pt x="128" y="93"/>
                    <a:pt x="133" y="93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3" y="99"/>
                    <a:pt x="133" y="99"/>
                    <a:pt x="133" y="99"/>
                  </a:cubicBezTo>
                  <a:cubicBezTo>
                    <a:pt x="130" y="98"/>
                    <a:pt x="126" y="98"/>
                    <a:pt x="122" y="98"/>
                  </a:cubicBezTo>
                  <a:cubicBezTo>
                    <a:pt x="118" y="98"/>
                    <a:pt x="114" y="98"/>
                    <a:pt x="110" y="98"/>
                  </a:cubicBezTo>
                  <a:cubicBezTo>
                    <a:pt x="107" y="98"/>
                    <a:pt x="104" y="98"/>
                    <a:pt x="100" y="98"/>
                  </a:cubicBezTo>
                  <a:cubicBezTo>
                    <a:pt x="96" y="98"/>
                    <a:pt x="92" y="98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lose/>
                  <a:moveTo>
                    <a:pt x="236" y="4"/>
                  </a:moveTo>
                  <a:cubicBezTo>
                    <a:pt x="236" y="8"/>
                    <a:pt x="235" y="11"/>
                    <a:pt x="235" y="14"/>
                  </a:cubicBezTo>
                  <a:cubicBezTo>
                    <a:pt x="235" y="17"/>
                    <a:pt x="235" y="20"/>
                    <a:pt x="235" y="23"/>
                  </a:cubicBezTo>
                  <a:cubicBezTo>
                    <a:pt x="235" y="24"/>
                    <a:pt x="235" y="26"/>
                    <a:pt x="235" y="27"/>
                  </a:cubicBezTo>
                  <a:cubicBezTo>
                    <a:pt x="235" y="29"/>
                    <a:pt x="235" y="31"/>
                    <a:pt x="235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6" y="25"/>
                    <a:pt x="224" y="18"/>
                    <a:pt x="220" y="14"/>
                  </a:cubicBezTo>
                  <a:cubicBezTo>
                    <a:pt x="216" y="10"/>
                    <a:pt x="211" y="7"/>
                    <a:pt x="205" y="7"/>
                  </a:cubicBezTo>
                  <a:cubicBezTo>
                    <a:pt x="195" y="7"/>
                    <a:pt x="188" y="11"/>
                    <a:pt x="183" y="18"/>
                  </a:cubicBezTo>
                  <a:cubicBezTo>
                    <a:pt x="178" y="25"/>
                    <a:pt x="175" y="35"/>
                    <a:pt x="175" y="47"/>
                  </a:cubicBezTo>
                  <a:cubicBezTo>
                    <a:pt x="175" y="60"/>
                    <a:pt x="178" y="71"/>
                    <a:pt x="184" y="78"/>
                  </a:cubicBezTo>
                  <a:cubicBezTo>
                    <a:pt x="189" y="86"/>
                    <a:pt x="197" y="90"/>
                    <a:pt x="206" y="90"/>
                  </a:cubicBezTo>
                  <a:cubicBezTo>
                    <a:pt x="211" y="90"/>
                    <a:pt x="216" y="89"/>
                    <a:pt x="220" y="86"/>
                  </a:cubicBezTo>
                  <a:cubicBezTo>
                    <a:pt x="224" y="83"/>
                    <a:pt x="229" y="79"/>
                    <a:pt x="233" y="73"/>
                  </a:cubicBezTo>
                  <a:cubicBezTo>
                    <a:pt x="240" y="77"/>
                    <a:pt x="240" y="77"/>
                    <a:pt x="240" y="77"/>
                  </a:cubicBezTo>
                  <a:cubicBezTo>
                    <a:pt x="234" y="85"/>
                    <a:pt x="229" y="91"/>
                    <a:pt x="222" y="95"/>
                  </a:cubicBezTo>
                  <a:cubicBezTo>
                    <a:pt x="215" y="99"/>
                    <a:pt x="208" y="101"/>
                    <a:pt x="199" y="101"/>
                  </a:cubicBezTo>
                  <a:cubicBezTo>
                    <a:pt x="184" y="101"/>
                    <a:pt x="172" y="96"/>
                    <a:pt x="164" y="87"/>
                  </a:cubicBezTo>
                  <a:cubicBezTo>
                    <a:pt x="155" y="78"/>
                    <a:pt x="151" y="66"/>
                    <a:pt x="151" y="50"/>
                  </a:cubicBezTo>
                  <a:cubicBezTo>
                    <a:pt x="151" y="35"/>
                    <a:pt x="156" y="23"/>
                    <a:pt x="165" y="14"/>
                  </a:cubicBezTo>
                  <a:cubicBezTo>
                    <a:pt x="175" y="4"/>
                    <a:pt x="187" y="0"/>
                    <a:pt x="203" y="0"/>
                  </a:cubicBezTo>
                  <a:cubicBezTo>
                    <a:pt x="209" y="0"/>
                    <a:pt x="218" y="1"/>
                    <a:pt x="233" y="4"/>
                  </a:cubicBezTo>
                  <a:cubicBezTo>
                    <a:pt x="234" y="4"/>
                    <a:pt x="235" y="4"/>
                    <a:pt x="236" y="4"/>
                  </a:cubicBezTo>
                  <a:cubicBezTo>
                    <a:pt x="236" y="4"/>
                    <a:pt x="236" y="4"/>
                    <a:pt x="236" y="4"/>
                  </a:cubicBezTo>
                  <a:close/>
                  <a:moveTo>
                    <a:pt x="254" y="99"/>
                  </a:moveTo>
                  <a:cubicBezTo>
                    <a:pt x="254" y="93"/>
                    <a:pt x="254" y="93"/>
                    <a:pt x="254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9" y="93"/>
                    <a:pt x="262" y="92"/>
                    <a:pt x="263" y="91"/>
                  </a:cubicBezTo>
                  <a:cubicBezTo>
                    <a:pt x="265" y="89"/>
                    <a:pt x="265" y="86"/>
                    <a:pt x="265" y="81"/>
                  </a:cubicBezTo>
                  <a:cubicBezTo>
                    <a:pt x="265" y="16"/>
                    <a:pt x="265" y="16"/>
                    <a:pt x="265" y="16"/>
                  </a:cubicBezTo>
                  <a:cubicBezTo>
                    <a:pt x="265" y="13"/>
                    <a:pt x="265" y="11"/>
                    <a:pt x="263" y="9"/>
                  </a:cubicBezTo>
                  <a:cubicBezTo>
                    <a:pt x="262" y="8"/>
                    <a:pt x="259" y="7"/>
                    <a:pt x="256" y="7"/>
                  </a:cubicBezTo>
                  <a:cubicBezTo>
                    <a:pt x="254" y="7"/>
                    <a:pt x="254" y="7"/>
                    <a:pt x="254" y="7"/>
                  </a:cubicBezTo>
                  <a:cubicBezTo>
                    <a:pt x="254" y="2"/>
                    <a:pt x="254" y="2"/>
                    <a:pt x="254" y="2"/>
                  </a:cubicBezTo>
                  <a:cubicBezTo>
                    <a:pt x="257" y="2"/>
                    <a:pt x="260" y="2"/>
                    <a:pt x="263" y="2"/>
                  </a:cubicBezTo>
                  <a:cubicBezTo>
                    <a:pt x="267" y="3"/>
                    <a:pt x="271" y="3"/>
                    <a:pt x="277" y="3"/>
                  </a:cubicBezTo>
                  <a:cubicBezTo>
                    <a:pt x="282" y="3"/>
                    <a:pt x="286" y="3"/>
                    <a:pt x="290" y="2"/>
                  </a:cubicBezTo>
                  <a:cubicBezTo>
                    <a:pt x="294" y="2"/>
                    <a:pt x="297" y="2"/>
                    <a:pt x="299" y="2"/>
                  </a:cubicBezTo>
                  <a:cubicBezTo>
                    <a:pt x="299" y="7"/>
                    <a:pt x="299" y="7"/>
                    <a:pt x="299" y="7"/>
                  </a:cubicBezTo>
                  <a:cubicBezTo>
                    <a:pt x="295" y="7"/>
                    <a:pt x="292" y="8"/>
                    <a:pt x="291" y="9"/>
                  </a:cubicBezTo>
                  <a:cubicBezTo>
                    <a:pt x="289" y="10"/>
                    <a:pt x="288" y="12"/>
                    <a:pt x="288" y="16"/>
                  </a:cubicBezTo>
                  <a:cubicBezTo>
                    <a:pt x="288" y="43"/>
                    <a:pt x="288" y="43"/>
                    <a:pt x="288" y="43"/>
                  </a:cubicBezTo>
                  <a:cubicBezTo>
                    <a:pt x="329" y="43"/>
                    <a:pt x="329" y="43"/>
                    <a:pt x="329" y="43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29" y="13"/>
                    <a:pt x="328" y="10"/>
                    <a:pt x="326" y="9"/>
                  </a:cubicBezTo>
                  <a:cubicBezTo>
                    <a:pt x="325" y="8"/>
                    <a:pt x="322" y="7"/>
                    <a:pt x="318" y="7"/>
                  </a:cubicBezTo>
                  <a:cubicBezTo>
                    <a:pt x="317" y="7"/>
                    <a:pt x="317" y="7"/>
                    <a:pt x="317" y="7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21" y="2"/>
                    <a:pt x="324" y="2"/>
                    <a:pt x="328" y="2"/>
                  </a:cubicBezTo>
                  <a:cubicBezTo>
                    <a:pt x="331" y="3"/>
                    <a:pt x="336" y="3"/>
                    <a:pt x="340" y="3"/>
                  </a:cubicBezTo>
                  <a:cubicBezTo>
                    <a:pt x="345" y="3"/>
                    <a:pt x="349" y="3"/>
                    <a:pt x="352" y="2"/>
                  </a:cubicBezTo>
                  <a:cubicBezTo>
                    <a:pt x="356" y="2"/>
                    <a:pt x="359" y="2"/>
                    <a:pt x="362" y="2"/>
                  </a:cubicBezTo>
                  <a:cubicBezTo>
                    <a:pt x="362" y="7"/>
                    <a:pt x="362" y="7"/>
                    <a:pt x="362" y="7"/>
                  </a:cubicBezTo>
                  <a:cubicBezTo>
                    <a:pt x="361" y="7"/>
                    <a:pt x="361" y="7"/>
                    <a:pt x="361" y="7"/>
                  </a:cubicBezTo>
                  <a:cubicBezTo>
                    <a:pt x="357" y="7"/>
                    <a:pt x="355" y="8"/>
                    <a:pt x="354" y="9"/>
                  </a:cubicBezTo>
                  <a:cubicBezTo>
                    <a:pt x="352" y="11"/>
                    <a:pt x="351" y="13"/>
                    <a:pt x="351" y="16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51" y="86"/>
                    <a:pt x="352" y="89"/>
                    <a:pt x="354" y="90"/>
                  </a:cubicBezTo>
                  <a:cubicBezTo>
                    <a:pt x="355" y="92"/>
                    <a:pt x="358" y="93"/>
                    <a:pt x="362" y="93"/>
                  </a:cubicBezTo>
                  <a:cubicBezTo>
                    <a:pt x="362" y="99"/>
                    <a:pt x="362" y="99"/>
                    <a:pt x="362" y="99"/>
                  </a:cubicBezTo>
                  <a:cubicBezTo>
                    <a:pt x="358" y="98"/>
                    <a:pt x="354" y="98"/>
                    <a:pt x="350" y="98"/>
                  </a:cubicBezTo>
                  <a:cubicBezTo>
                    <a:pt x="346" y="98"/>
                    <a:pt x="343" y="98"/>
                    <a:pt x="340" y="98"/>
                  </a:cubicBezTo>
                  <a:cubicBezTo>
                    <a:pt x="338" y="98"/>
                    <a:pt x="336" y="98"/>
                    <a:pt x="332" y="98"/>
                  </a:cubicBezTo>
                  <a:cubicBezTo>
                    <a:pt x="328" y="98"/>
                    <a:pt x="323" y="98"/>
                    <a:pt x="318" y="99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23" y="93"/>
                    <a:pt x="325" y="92"/>
                    <a:pt x="327" y="91"/>
                  </a:cubicBezTo>
                  <a:cubicBezTo>
                    <a:pt x="328" y="89"/>
                    <a:pt x="329" y="86"/>
                    <a:pt x="329" y="81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288" y="50"/>
                    <a:pt x="288" y="50"/>
                    <a:pt x="288" y="50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86"/>
                    <a:pt x="289" y="89"/>
                    <a:pt x="290" y="91"/>
                  </a:cubicBezTo>
                  <a:cubicBezTo>
                    <a:pt x="292" y="92"/>
                    <a:pt x="294" y="93"/>
                    <a:pt x="299" y="93"/>
                  </a:cubicBezTo>
                  <a:cubicBezTo>
                    <a:pt x="299" y="93"/>
                    <a:pt x="299" y="93"/>
                    <a:pt x="299" y="93"/>
                  </a:cubicBezTo>
                  <a:cubicBezTo>
                    <a:pt x="299" y="98"/>
                    <a:pt x="299" y="98"/>
                    <a:pt x="299" y="98"/>
                  </a:cubicBezTo>
                  <a:cubicBezTo>
                    <a:pt x="294" y="98"/>
                    <a:pt x="290" y="98"/>
                    <a:pt x="286" y="98"/>
                  </a:cubicBezTo>
                  <a:cubicBezTo>
                    <a:pt x="282" y="98"/>
                    <a:pt x="279" y="98"/>
                    <a:pt x="277" y="98"/>
                  </a:cubicBezTo>
                  <a:cubicBezTo>
                    <a:pt x="273" y="98"/>
                    <a:pt x="270" y="98"/>
                    <a:pt x="266" y="98"/>
                  </a:cubicBezTo>
                  <a:cubicBezTo>
                    <a:pt x="262" y="98"/>
                    <a:pt x="258" y="98"/>
                    <a:pt x="254" y="99"/>
                  </a:cubicBezTo>
                  <a:cubicBezTo>
                    <a:pt x="254" y="99"/>
                    <a:pt x="254" y="99"/>
                    <a:pt x="254" y="99"/>
                  </a:cubicBezTo>
                  <a:close/>
                  <a:moveTo>
                    <a:pt x="388" y="16"/>
                  </a:moveTo>
                  <a:cubicBezTo>
                    <a:pt x="388" y="13"/>
                    <a:pt x="387" y="11"/>
                    <a:pt x="386" y="9"/>
                  </a:cubicBezTo>
                  <a:cubicBezTo>
                    <a:pt x="384" y="8"/>
                    <a:pt x="382" y="7"/>
                    <a:pt x="378" y="7"/>
                  </a:cubicBezTo>
                  <a:cubicBezTo>
                    <a:pt x="377" y="7"/>
                    <a:pt x="377" y="7"/>
                    <a:pt x="377" y="7"/>
                  </a:cubicBezTo>
                  <a:cubicBezTo>
                    <a:pt x="377" y="2"/>
                    <a:pt x="377" y="2"/>
                    <a:pt x="377" y="2"/>
                  </a:cubicBezTo>
                  <a:cubicBezTo>
                    <a:pt x="382" y="2"/>
                    <a:pt x="386" y="2"/>
                    <a:pt x="390" y="3"/>
                  </a:cubicBezTo>
                  <a:cubicBezTo>
                    <a:pt x="393" y="3"/>
                    <a:pt x="397" y="3"/>
                    <a:pt x="400" y="3"/>
                  </a:cubicBezTo>
                  <a:cubicBezTo>
                    <a:pt x="403" y="3"/>
                    <a:pt x="406" y="3"/>
                    <a:pt x="410" y="3"/>
                  </a:cubicBezTo>
                  <a:cubicBezTo>
                    <a:pt x="414" y="2"/>
                    <a:pt x="418" y="2"/>
                    <a:pt x="423" y="2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18" y="7"/>
                    <a:pt x="415" y="8"/>
                    <a:pt x="414" y="9"/>
                  </a:cubicBezTo>
                  <a:cubicBezTo>
                    <a:pt x="412" y="10"/>
                    <a:pt x="411" y="12"/>
                    <a:pt x="411" y="16"/>
                  </a:cubicBezTo>
                  <a:cubicBezTo>
                    <a:pt x="411" y="60"/>
                    <a:pt x="411" y="60"/>
                    <a:pt x="411" y="60"/>
                  </a:cubicBezTo>
                  <a:cubicBezTo>
                    <a:pt x="411" y="67"/>
                    <a:pt x="412" y="72"/>
                    <a:pt x="412" y="75"/>
                  </a:cubicBezTo>
                  <a:cubicBezTo>
                    <a:pt x="413" y="78"/>
                    <a:pt x="414" y="80"/>
                    <a:pt x="415" y="82"/>
                  </a:cubicBezTo>
                  <a:cubicBezTo>
                    <a:pt x="417" y="84"/>
                    <a:pt x="420" y="86"/>
                    <a:pt x="423" y="88"/>
                  </a:cubicBezTo>
                  <a:cubicBezTo>
                    <a:pt x="426" y="89"/>
                    <a:pt x="430" y="89"/>
                    <a:pt x="434" y="89"/>
                  </a:cubicBezTo>
                  <a:cubicBezTo>
                    <a:pt x="442" y="89"/>
                    <a:pt x="448" y="87"/>
                    <a:pt x="452" y="83"/>
                  </a:cubicBezTo>
                  <a:cubicBezTo>
                    <a:pt x="456" y="78"/>
                    <a:pt x="457" y="70"/>
                    <a:pt x="457" y="60"/>
                  </a:cubicBezTo>
                  <a:cubicBezTo>
                    <a:pt x="457" y="59"/>
                    <a:pt x="457" y="59"/>
                    <a:pt x="457" y="59"/>
                  </a:cubicBezTo>
                  <a:cubicBezTo>
                    <a:pt x="457" y="18"/>
                    <a:pt x="457" y="18"/>
                    <a:pt x="457" y="18"/>
                  </a:cubicBezTo>
                  <a:cubicBezTo>
                    <a:pt x="457" y="14"/>
                    <a:pt x="457" y="11"/>
                    <a:pt x="455" y="9"/>
                  </a:cubicBezTo>
                  <a:cubicBezTo>
                    <a:pt x="454" y="8"/>
                    <a:pt x="451" y="7"/>
                    <a:pt x="446" y="7"/>
                  </a:cubicBezTo>
                  <a:cubicBezTo>
                    <a:pt x="446" y="2"/>
                    <a:pt x="446" y="2"/>
                    <a:pt x="446" y="2"/>
                  </a:cubicBezTo>
                  <a:cubicBezTo>
                    <a:pt x="449" y="2"/>
                    <a:pt x="452" y="2"/>
                    <a:pt x="454" y="2"/>
                  </a:cubicBezTo>
                  <a:cubicBezTo>
                    <a:pt x="456" y="2"/>
                    <a:pt x="458" y="3"/>
                    <a:pt x="460" y="3"/>
                  </a:cubicBezTo>
                  <a:cubicBezTo>
                    <a:pt x="462" y="3"/>
                    <a:pt x="465" y="2"/>
                    <a:pt x="467" y="2"/>
                  </a:cubicBezTo>
                  <a:cubicBezTo>
                    <a:pt x="469" y="2"/>
                    <a:pt x="472" y="2"/>
                    <a:pt x="474" y="2"/>
                  </a:cubicBezTo>
                  <a:cubicBezTo>
                    <a:pt x="474" y="7"/>
                    <a:pt x="474" y="7"/>
                    <a:pt x="474" y="7"/>
                  </a:cubicBezTo>
                  <a:cubicBezTo>
                    <a:pt x="471" y="7"/>
                    <a:pt x="469" y="8"/>
                    <a:pt x="468" y="9"/>
                  </a:cubicBezTo>
                  <a:cubicBezTo>
                    <a:pt x="467" y="10"/>
                    <a:pt x="466" y="13"/>
                    <a:pt x="466" y="18"/>
                  </a:cubicBezTo>
                  <a:cubicBezTo>
                    <a:pt x="465" y="62"/>
                    <a:pt x="465" y="62"/>
                    <a:pt x="465" y="62"/>
                  </a:cubicBezTo>
                  <a:cubicBezTo>
                    <a:pt x="465" y="76"/>
                    <a:pt x="462" y="86"/>
                    <a:pt x="456" y="92"/>
                  </a:cubicBezTo>
                  <a:cubicBezTo>
                    <a:pt x="450" y="98"/>
                    <a:pt x="440" y="101"/>
                    <a:pt x="427" y="101"/>
                  </a:cubicBezTo>
                  <a:cubicBezTo>
                    <a:pt x="414" y="101"/>
                    <a:pt x="405" y="98"/>
                    <a:pt x="398" y="93"/>
                  </a:cubicBezTo>
                  <a:cubicBezTo>
                    <a:pt x="391" y="87"/>
                    <a:pt x="388" y="79"/>
                    <a:pt x="388" y="69"/>
                  </a:cubicBezTo>
                  <a:cubicBezTo>
                    <a:pt x="388" y="16"/>
                    <a:pt x="388" y="16"/>
                    <a:pt x="388" y="16"/>
                  </a:cubicBezTo>
                  <a:close/>
                  <a:moveTo>
                    <a:pt x="524" y="27"/>
                  </a:moveTo>
                  <a:cubicBezTo>
                    <a:pt x="511" y="60"/>
                    <a:pt x="511" y="60"/>
                    <a:pt x="511" y="60"/>
                  </a:cubicBezTo>
                  <a:cubicBezTo>
                    <a:pt x="536" y="60"/>
                    <a:pt x="536" y="60"/>
                    <a:pt x="536" y="60"/>
                  </a:cubicBezTo>
                  <a:cubicBezTo>
                    <a:pt x="524" y="27"/>
                    <a:pt x="524" y="27"/>
                    <a:pt x="524" y="27"/>
                  </a:cubicBezTo>
                  <a:close/>
                  <a:moveTo>
                    <a:pt x="501" y="84"/>
                  </a:moveTo>
                  <a:cubicBezTo>
                    <a:pt x="500" y="85"/>
                    <a:pt x="500" y="86"/>
                    <a:pt x="500" y="86"/>
                  </a:cubicBezTo>
                  <a:cubicBezTo>
                    <a:pt x="500" y="87"/>
                    <a:pt x="500" y="88"/>
                    <a:pt x="500" y="88"/>
                  </a:cubicBezTo>
                  <a:cubicBezTo>
                    <a:pt x="500" y="91"/>
                    <a:pt x="503" y="92"/>
                    <a:pt x="510" y="93"/>
                  </a:cubicBezTo>
                  <a:cubicBezTo>
                    <a:pt x="510" y="93"/>
                    <a:pt x="510" y="93"/>
                    <a:pt x="510" y="93"/>
                  </a:cubicBezTo>
                  <a:cubicBezTo>
                    <a:pt x="510" y="99"/>
                    <a:pt x="510" y="99"/>
                    <a:pt x="510" y="99"/>
                  </a:cubicBezTo>
                  <a:cubicBezTo>
                    <a:pt x="507" y="98"/>
                    <a:pt x="505" y="98"/>
                    <a:pt x="502" y="98"/>
                  </a:cubicBezTo>
                  <a:cubicBezTo>
                    <a:pt x="499" y="98"/>
                    <a:pt x="497" y="98"/>
                    <a:pt x="495" y="98"/>
                  </a:cubicBezTo>
                  <a:cubicBezTo>
                    <a:pt x="493" y="98"/>
                    <a:pt x="492" y="98"/>
                    <a:pt x="490" y="98"/>
                  </a:cubicBezTo>
                  <a:cubicBezTo>
                    <a:pt x="488" y="98"/>
                    <a:pt x="484" y="98"/>
                    <a:pt x="480" y="99"/>
                  </a:cubicBezTo>
                  <a:cubicBezTo>
                    <a:pt x="480" y="93"/>
                    <a:pt x="480" y="93"/>
                    <a:pt x="480" y="93"/>
                  </a:cubicBezTo>
                  <a:cubicBezTo>
                    <a:pt x="483" y="92"/>
                    <a:pt x="485" y="91"/>
                    <a:pt x="487" y="90"/>
                  </a:cubicBezTo>
                  <a:cubicBezTo>
                    <a:pt x="489" y="88"/>
                    <a:pt x="491" y="85"/>
                    <a:pt x="493" y="81"/>
                  </a:cubicBezTo>
                  <a:cubicBezTo>
                    <a:pt x="528" y="2"/>
                    <a:pt x="528" y="2"/>
                    <a:pt x="528" y="2"/>
                  </a:cubicBezTo>
                  <a:cubicBezTo>
                    <a:pt x="537" y="2"/>
                    <a:pt x="537" y="2"/>
                    <a:pt x="537" y="2"/>
                  </a:cubicBezTo>
                  <a:cubicBezTo>
                    <a:pt x="568" y="86"/>
                    <a:pt x="568" y="86"/>
                    <a:pt x="568" y="86"/>
                  </a:cubicBezTo>
                  <a:cubicBezTo>
                    <a:pt x="569" y="89"/>
                    <a:pt x="571" y="90"/>
                    <a:pt x="572" y="91"/>
                  </a:cubicBezTo>
                  <a:cubicBezTo>
                    <a:pt x="574" y="92"/>
                    <a:pt x="576" y="93"/>
                    <a:pt x="579" y="93"/>
                  </a:cubicBezTo>
                  <a:cubicBezTo>
                    <a:pt x="579" y="99"/>
                    <a:pt x="579" y="99"/>
                    <a:pt x="579" y="99"/>
                  </a:cubicBezTo>
                  <a:cubicBezTo>
                    <a:pt x="575" y="98"/>
                    <a:pt x="571" y="98"/>
                    <a:pt x="567" y="98"/>
                  </a:cubicBezTo>
                  <a:cubicBezTo>
                    <a:pt x="564" y="98"/>
                    <a:pt x="560" y="98"/>
                    <a:pt x="557" y="98"/>
                  </a:cubicBezTo>
                  <a:cubicBezTo>
                    <a:pt x="554" y="98"/>
                    <a:pt x="551" y="98"/>
                    <a:pt x="547" y="98"/>
                  </a:cubicBezTo>
                  <a:cubicBezTo>
                    <a:pt x="543" y="98"/>
                    <a:pt x="538" y="98"/>
                    <a:pt x="534" y="99"/>
                  </a:cubicBezTo>
                  <a:cubicBezTo>
                    <a:pt x="534" y="93"/>
                    <a:pt x="534" y="93"/>
                    <a:pt x="534" y="93"/>
                  </a:cubicBezTo>
                  <a:cubicBezTo>
                    <a:pt x="539" y="93"/>
                    <a:pt x="542" y="92"/>
                    <a:pt x="543" y="92"/>
                  </a:cubicBezTo>
                  <a:cubicBezTo>
                    <a:pt x="545" y="91"/>
                    <a:pt x="545" y="90"/>
                    <a:pt x="545" y="88"/>
                  </a:cubicBezTo>
                  <a:cubicBezTo>
                    <a:pt x="545" y="88"/>
                    <a:pt x="545" y="87"/>
                    <a:pt x="545" y="87"/>
                  </a:cubicBezTo>
                  <a:cubicBezTo>
                    <a:pt x="545" y="86"/>
                    <a:pt x="545" y="86"/>
                    <a:pt x="545" y="85"/>
                  </a:cubicBezTo>
                  <a:cubicBezTo>
                    <a:pt x="538" y="67"/>
                    <a:pt x="538" y="67"/>
                    <a:pt x="538" y="67"/>
                  </a:cubicBezTo>
                  <a:cubicBezTo>
                    <a:pt x="508" y="67"/>
                    <a:pt x="508" y="67"/>
                    <a:pt x="508" y="67"/>
                  </a:cubicBezTo>
                  <a:cubicBezTo>
                    <a:pt x="501" y="84"/>
                    <a:pt x="501" y="84"/>
                    <a:pt x="501" y="84"/>
                  </a:cubicBezTo>
                  <a:close/>
                  <a:moveTo>
                    <a:pt x="672" y="64"/>
                  </a:moveTo>
                  <a:cubicBezTo>
                    <a:pt x="672" y="17"/>
                    <a:pt x="672" y="17"/>
                    <a:pt x="672" y="17"/>
                  </a:cubicBezTo>
                  <a:cubicBezTo>
                    <a:pt x="672" y="13"/>
                    <a:pt x="671" y="10"/>
                    <a:pt x="669" y="9"/>
                  </a:cubicBezTo>
                  <a:cubicBezTo>
                    <a:pt x="668" y="8"/>
                    <a:pt x="664" y="7"/>
                    <a:pt x="659" y="7"/>
                  </a:cubicBezTo>
                  <a:cubicBezTo>
                    <a:pt x="659" y="2"/>
                    <a:pt x="659" y="2"/>
                    <a:pt x="659" y="2"/>
                  </a:cubicBezTo>
                  <a:cubicBezTo>
                    <a:pt x="661" y="2"/>
                    <a:pt x="664" y="2"/>
                    <a:pt x="666" y="2"/>
                  </a:cubicBezTo>
                  <a:cubicBezTo>
                    <a:pt x="669" y="2"/>
                    <a:pt x="672" y="2"/>
                    <a:pt x="675" y="2"/>
                  </a:cubicBezTo>
                  <a:cubicBezTo>
                    <a:pt x="678" y="2"/>
                    <a:pt x="680" y="2"/>
                    <a:pt x="683" y="2"/>
                  </a:cubicBezTo>
                  <a:cubicBezTo>
                    <a:pt x="685" y="2"/>
                    <a:pt x="688" y="2"/>
                    <a:pt x="690" y="2"/>
                  </a:cubicBezTo>
                  <a:cubicBezTo>
                    <a:pt x="690" y="7"/>
                    <a:pt x="690" y="7"/>
                    <a:pt x="690" y="7"/>
                  </a:cubicBezTo>
                  <a:cubicBezTo>
                    <a:pt x="689" y="7"/>
                    <a:pt x="689" y="7"/>
                    <a:pt x="689" y="7"/>
                  </a:cubicBezTo>
                  <a:cubicBezTo>
                    <a:pt x="686" y="7"/>
                    <a:pt x="683" y="8"/>
                    <a:pt x="682" y="9"/>
                  </a:cubicBezTo>
                  <a:cubicBezTo>
                    <a:pt x="681" y="11"/>
                    <a:pt x="680" y="13"/>
                    <a:pt x="680" y="17"/>
                  </a:cubicBezTo>
                  <a:cubicBezTo>
                    <a:pt x="680" y="99"/>
                    <a:pt x="680" y="99"/>
                    <a:pt x="680" y="99"/>
                  </a:cubicBezTo>
                  <a:cubicBezTo>
                    <a:pt x="671" y="99"/>
                    <a:pt x="671" y="99"/>
                    <a:pt x="671" y="99"/>
                  </a:cubicBezTo>
                  <a:cubicBezTo>
                    <a:pt x="610" y="20"/>
                    <a:pt x="610" y="20"/>
                    <a:pt x="610" y="20"/>
                  </a:cubicBezTo>
                  <a:cubicBezTo>
                    <a:pt x="610" y="81"/>
                    <a:pt x="610" y="81"/>
                    <a:pt x="610" y="81"/>
                  </a:cubicBezTo>
                  <a:cubicBezTo>
                    <a:pt x="610" y="86"/>
                    <a:pt x="611" y="89"/>
                    <a:pt x="612" y="91"/>
                  </a:cubicBezTo>
                  <a:cubicBezTo>
                    <a:pt x="614" y="92"/>
                    <a:pt x="617" y="93"/>
                    <a:pt x="623" y="93"/>
                  </a:cubicBezTo>
                  <a:cubicBezTo>
                    <a:pt x="623" y="99"/>
                    <a:pt x="623" y="99"/>
                    <a:pt x="623" y="99"/>
                  </a:cubicBezTo>
                  <a:cubicBezTo>
                    <a:pt x="620" y="98"/>
                    <a:pt x="617" y="98"/>
                    <a:pt x="614" y="98"/>
                  </a:cubicBezTo>
                  <a:cubicBezTo>
                    <a:pt x="611" y="98"/>
                    <a:pt x="608" y="98"/>
                    <a:pt x="605" y="98"/>
                  </a:cubicBezTo>
                  <a:cubicBezTo>
                    <a:pt x="603" y="98"/>
                    <a:pt x="600" y="98"/>
                    <a:pt x="598" y="98"/>
                  </a:cubicBezTo>
                  <a:cubicBezTo>
                    <a:pt x="595" y="98"/>
                    <a:pt x="592" y="98"/>
                    <a:pt x="590" y="99"/>
                  </a:cubicBezTo>
                  <a:cubicBezTo>
                    <a:pt x="590" y="93"/>
                    <a:pt x="590" y="93"/>
                    <a:pt x="590" y="93"/>
                  </a:cubicBezTo>
                  <a:cubicBezTo>
                    <a:pt x="595" y="93"/>
                    <a:pt x="598" y="92"/>
                    <a:pt x="599" y="91"/>
                  </a:cubicBezTo>
                  <a:cubicBezTo>
                    <a:pt x="601" y="89"/>
                    <a:pt x="602" y="86"/>
                    <a:pt x="602" y="81"/>
                  </a:cubicBezTo>
                  <a:cubicBezTo>
                    <a:pt x="602" y="17"/>
                    <a:pt x="602" y="17"/>
                    <a:pt x="602" y="17"/>
                  </a:cubicBezTo>
                  <a:cubicBezTo>
                    <a:pt x="602" y="13"/>
                    <a:pt x="601" y="11"/>
                    <a:pt x="599" y="9"/>
                  </a:cubicBezTo>
                  <a:cubicBezTo>
                    <a:pt x="598" y="8"/>
                    <a:pt x="595" y="8"/>
                    <a:pt x="591" y="7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5" y="2"/>
                    <a:pt x="599" y="2"/>
                    <a:pt x="601" y="2"/>
                  </a:cubicBezTo>
                  <a:cubicBezTo>
                    <a:pt x="603" y="2"/>
                    <a:pt x="605" y="3"/>
                    <a:pt x="607" y="3"/>
                  </a:cubicBezTo>
                  <a:cubicBezTo>
                    <a:pt x="609" y="3"/>
                    <a:pt x="612" y="2"/>
                    <a:pt x="614" y="2"/>
                  </a:cubicBezTo>
                  <a:cubicBezTo>
                    <a:pt x="617" y="2"/>
                    <a:pt x="620" y="2"/>
                    <a:pt x="623" y="2"/>
                  </a:cubicBezTo>
                  <a:cubicBezTo>
                    <a:pt x="672" y="64"/>
                    <a:pt x="672" y="64"/>
                    <a:pt x="672" y="64"/>
                  </a:cubicBezTo>
                  <a:close/>
                  <a:moveTo>
                    <a:pt x="781" y="16"/>
                  </a:moveTo>
                  <a:cubicBezTo>
                    <a:pt x="781" y="13"/>
                    <a:pt x="780" y="11"/>
                    <a:pt x="779" y="9"/>
                  </a:cubicBezTo>
                  <a:cubicBezTo>
                    <a:pt x="777" y="8"/>
                    <a:pt x="775" y="7"/>
                    <a:pt x="771" y="7"/>
                  </a:cubicBezTo>
                  <a:cubicBezTo>
                    <a:pt x="770" y="7"/>
                    <a:pt x="770" y="7"/>
                    <a:pt x="770" y="7"/>
                  </a:cubicBezTo>
                  <a:cubicBezTo>
                    <a:pt x="770" y="2"/>
                    <a:pt x="770" y="2"/>
                    <a:pt x="770" y="2"/>
                  </a:cubicBezTo>
                  <a:cubicBezTo>
                    <a:pt x="775" y="2"/>
                    <a:pt x="779" y="2"/>
                    <a:pt x="782" y="3"/>
                  </a:cubicBezTo>
                  <a:cubicBezTo>
                    <a:pt x="786" y="3"/>
                    <a:pt x="790" y="3"/>
                    <a:pt x="793" y="3"/>
                  </a:cubicBezTo>
                  <a:cubicBezTo>
                    <a:pt x="796" y="3"/>
                    <a:pt x="799" y="3"/>
                    <a:pt x="803" y="3"/>
                  </a:cubicBezTo>
                  <a:cubicBezTo>
                    <a:pt x="807" y="2"/>
                    <a:pt x="811" y="2"/>
                    <a:pt x="815" y="2"/>
                  </a:cubicBezTo>
                  <a:cubicBezTo>
                    <a:pt x="815" y="7"/>
                    <a:pt x="815" y="7"/>
                    <a:pt x="815" y="7"/>
                  </a:cubicBezTo>
                  <a:cubicBezTo>
                    <a:pt x="811" y="7"/>
                    <a:pt x="808" y="8"/>
                    <a:pt x="807" y="9"/>
                  </a:cubicBezTo>
                  <a:cubicBezTo>
                    <a:pt x="805" y="10"/>
                    <a:pt x="804" y="12"/>
                    <a:pt x="804" y="16"/>
                  </a:cubicBezTo>
                  <a:cubicBezTo>
                    <a:pt x="804" y="60"/>
                    <a:pt x="804" y="60"/>
                    <a:pt x="804" y="60"/>
                  </a:cubicBezTo>
                  <a:cubicBezTo>
                    <a:pt x="804" y="67"/>
                    <a:pt x="805" y="72"/>
                    <a:pt x="805" y="75"/>
                  </a:cubicBezTo>
                  <a:cubicBezTo>
                    <a:pt x="806" y="78"/>
                    <a:pt x="807" y="80"/>
                    <a:pt x="808" y="82"/>
                  </a:cubicBezTo>
                  <a:cubicBezTo>
                    <a:pt x="810" y="84"/>
                    <a:pt x="813" y="86"/>
                    <a:pt x="816" y="88"/>
                  </a:cubicBezTo>
                  <a:cubicBezTo>
                    <a:pt x="819" y="89"/>
                    <a:pt x="822" y="89"/>
                    <a:pt x="827" y="89"/>
                  </a:cubicBezTo>
                  <a:cubicBezTo>
                    <a:pt x="835" y="89"/>
                    <a:pt x="841" y="87"/>
                    <a:pt x="845" y="83"/>
                  </a:cubicBezTo>
                  <a:cubicBezTo>
                    <a:pt x="848" y="78"/>
                    <a:pt x="850" y="70"/>
                    <a:pt x="850" y="60"/>
                  </a:cubicBezTo>
                  <a:cubicBezTo>
                    <a:pt x="850" y="59"/>
                    <a:pt x="850" y="59"/>
                    <a:pt x="850" y="59"/>
                  </a:cubicBezTo>
                  <a:cubicBezTo>
                    <a:pt x="850" y="18"/>
                    <a:pt x="850" y="18"/>
                    <a:pt x="850" y="18"/>
                  </a:cubicBezTo>
                  <a:cubicBezTo>
                    <a:pt x="850" y="14"/>
                    <a:pt x="849" y="11"/>
                    <a:pt x="848" y="9"/>
                  </a:cubicBezTo>
                  <a:cubicBezTo>
                    <a:pt x="847" y="8"/>
                    <a:pt x="844" y="7"/>
                    <a:pt x="839" y="7"/>
                  </a:cubicBezTo>
                  <a:cubicBezTo>
                    <a:pt x="839" y="2"/>
                    <a:pt x="839" y="2"/>
                    <a:pt x="839" y="2"/>
                  </a:cubicBezTo>
                  <a:cubicBezTo>
                    <a:pt x="842" y="2"/>
                    <a:pt x="845" y="2"/>
                    <a:pt x="847" y="2"/>
                  </a:cubicBezTo>
                  <a:cubicBezTo>
                    <a:pt x="849" y="2"/>
                    <a:pt x="851" y="3"/>
                    <a:pt x="853" y="3"/>
                  </a:cubicBezTo>
                  <a:cubicBezTo>
                    <a:pt x="855" y="3"/>
                    <a:pt x="857" y="2"/>
                    <a:pt x="860" y="2"/>
                  </a:cubicBezTo>
                  <a:cubicBezTo>
                    <a:pt x="862" y="2"/>
                    <a:pt x="865" y="2"/>
                    <a:pt x="867" y="2"/>
                  </a:cubicBezTo>
                  <a:cubicBezTo>
                    <a:pt x="867" y="7"/>
                    <a:pt x="867" y="7"/>
                    <a:pt x="867" y="7"/>
                  </a:cubicBezTo>
                  <a:cubicBezTo>
                    <a:pt x="864" y="7"/>
                    <a:pt x="862" y="8"/>
                    <a:pt x="861" y="9"/>
                  </a:cubicBezTo>
                  <a:cubicBezTo>
                    <a:pt x="860" y="10"/>
                    <a:pt x="859" y="13"/>
                    <a:pt x="859" y="18"/>
                  </a:cubicBezTo>
                  <a:cubicBezTo>
                    <a:pt x="858" y="62"/>
                    <a:pt x="858" y="62"/>
                    <a:pt x="858" y="62"/>
                  </a:cubicBezTo>
                  <a:cubicBezTo>
                    <a:pt x="858" y="76"/>
                    <a:pt x="855" y="86"/>
                    <a:pt x="849" y="92"/>
                  </a:cubicBezTo>
                  <a:cubicBezTo>
                    <a:pt x="843" y="98"/>
                    <a:pt x="833" y="101"/>
                    <a:pt x="820" y="101"/>
                  </a:cubicBezTo>
                  <a:cubicBezTo>
                    <a:pt x="807" y="101"/>
                    <a:pt x="797" y="98"/>
                    <a:pt x="791" y="93"/>
                  </a:cubicBezTo>
                  <a:cubicBezTo>
                    <a:pt x="784" y="87"/>
                    <a:pt x="781" y="79"/>
                    <a:pt x="781" y="69"/>
                  </a:cubicBezTo>
                  <a:cubicBezTo>
                    <a:pt x="781" y="16"/>
                    <a:pt x="781" y="16"/>
                    <a:pt x="781" y="16"/>
                  </a:cubicBezTo>
                  <a:close/>
                  <a:moveTo>
                    <a:pt x="963" y="64"/>
                  </a:moveTo>
                  <a:cubicBezTo>
                    <a:pt x="963" y="17"/>
                    <a:pt x="963" y="17"/>
                    <a:pt x="963" y="17"/>
                  </a:cubicBezTo>
                  <a:cubicBezTo>
                    <a:pt x="963" y="13"/>
                    <a:pt x="962" y="10"/>
                    <a:pt x="961" y="9"/>
                  </a:cubicBezTo>
                  <a:cubicBezTo>
                    <a:pt x="959" y="8"/>
                    <a:pt x="956" y="7"/>
                    <a:pt x="950" y="7"/>
                  </a:cubicBezTo>
                  <a:cubicBezTo>
                    <a:pt x="950" y="2"/>
                    <a:pt x="950" y="2"/>
                    <a:pt x="950" y="2"/>
                  </a:cubicBezTo>
                  <a:cubicBezTo>
                    <a:pt x="953" y="2"/>
                    <a:pt x="955" y="2"/>
                    <a:pt x="958" y="2"/>
                  </a:cubicBezTo>
                  <a:cubicBezTo>
                    <a:pt x="960" y="2"/>
                    <a:pt x="963" y="2"/>
                    <a:pt x="966" y="2"/>
                  </a:cubicBezTo>
                  <a:cubicBezTo>
                    <a:pt x="969" y="2"/>
                    <a:pt x="972" y="2"/>
                    <a:pt x="974" y="2"/>
                  </a:cubicBezTo>
                  <a:cubicBezTo>
                    <a:pt x="977" y="2"/>
                    <a:pt x="979" y="2"/>
                    <a:pt x="981" y="2"/>
                  </a:cubicBezTo>
                  <a:cubicBezTo>
                    <a:pt x="981" y="7"/>
                    <a:pt x="981" y="7"/>
                    <a:pt x="981" y="7"/>
                  </a:cubicBezTo>
                  <a:cubicBezTo>
                    <a:pt x="980" y="7"/>
                    <a:pt x="980" y="7"/>
                    <a:pt x="980" y="7"/>
                  </a:cubicBezTo>
                  <a:cubicBezTo>
                    <a:pt x="977" y="7"/>
                    <a:pt x="975" y="8"/>
                    <a:pt x="973" y="9"/>
                  </a:cubicBezTo>
                  <a:cubicBezTo>
                    <a:pt x="972" y="11"/>
                    <a:pt x="971" y="13"/>
                    <a:pt x="971" y="17"/>
                  </a:cubicBezTo>
                  <a:cubicBezTo>
                    <a:pt x="971" y="99"/>
                    <a:pt x="971" y="99"/>
                    <a:pt x="971" y="99"/>
                  </a:cubicBezTo>
                  <a:cubicBezTo>
                    <a:pt x="963" y="99"/>
                    <a:pt x="963" y="99"/>
                    <a:pt x="963" y="99"/>
                  </a:cubicBezTo>
                  <a:cubicBezTo>
                    <a:pt x="901" y="20"/>
                    <a:pt x="901" y="20"/>
                    <a:pt x="901" y="20"/>
                  </a:cubicBezTo>
                  <a:cubicBezTo>
                    <a:pt x="901" y="81"/>
                    <a:pt x="901" y="81"/>
                    <a:pt x="901" y="81"/>
                  </a:cubicBezTo>
                  <a:cubicBezTo>
                    <a:pt x="901" y="86"/>
                    <a:pt x="902" y="89"/>
                    <a:pt x="904" y="91"/>
                  </a:cubicBezTo>
                  <a:cubicBezTo>
                    <a:pt x="905" y="92"/>
                    <a:pt x="909" y="93"/>
                    <a:pt x="914" y="93"/>
                  </a:cubicBezTo>
                  <a:cubicBezTo>
                    <a:pt x="914" y="99"/>
                    <a:pt x="914" y="99"/>
                    <a:pt x="914" y="99"/>
                  </a:cubicBezTo>
                  <a:cubicBezTo>
                    <a:pt x="911" y="98"/>
                    <a:pt x="908" y="98"/>
                    <a:pt x="905" y="98"/>
                  </a:cubicBezTo>
                  <a:cubicBezTo>
                    <a:pt x="902" y="98"/>
                    <a:pt x="900" y="98"/>
                    <a:pt x="897" y="98"/>
                  </a:cubicBezTo>
                  <a:cubicBezTo>
                    <a:pt x="894" y="98"/>
                    <a:pt x="892" y="98"/>
                    <a:pt x="889" y="98"/>
                  </a:cubicBezTo>
                  <a:cubicBezTo>
                    <a:pt x="886" y="98"/>
                    <a:pt x="884" y="98"/>
                    <a:pt x="881" y="99"/>
                  </a:cubicBezTo>
                  <a:cubicBezTo>
                    <a:pt x="881" y="93"/>
                    <a:pt x="881" y="93"/>
                    <a:pt x="881" y="93"/>
                  </a:cubicBezTo>
                  <a:cubicBezTo>
                    <a:pt x="886" y="93"/>
                    <a:pt x="889" y="92"/>
                    <a:pt x="891" y="91"/>
                  </a:cubicBezTo>
                  <a:cubicBezTo>
                    <a:pt x="892" y="89"/>
                    <a:pt x="893" y="86"/>
                    <a:pt x="893" y="81"/>
                  </a:cubicBezTo>
                  <a:cubicBezTo>
                    <a:pt x="893" y="17"/>
                    <a:pt x="893" y="17"/>
                    <a:pt x="893" y="17"/>
                  </a:cubicBezTo>
                  <a:cubicBezTo>
                    <a:pt x="893" y="13"/>
                    <a:pt x="892" y="11"/>
                    <a:pt x="891" y="9"/>
                  </a:cubicBezTo>
                  <a:cubicBezTo>
                    <a:pt x="889" y="8"/>
                    <a:pt x="886" y="8"/>
                    <a:pt x="882" y="7"/>
                  </a:cubicBezTo>
                  <a:cubicBezTo>
                    <a:pt x="882" y="2"/>
                    <a:pt x="882" y="2"/>
                    <a:pt x="882" y="2"/>
                  </a:cubicBezTo>
                  <a:cubicBezTo>
                    <a:pt x="887" y="2"/>
                    <a:pt x="890" y="2"/>
                    <a:pt x="892" y="2"/>
                  </a:cubicBezTo>
                  <a:cubicBezTo>
                    <a:pt x="895" y="2"/>
                    <a:pt x="897" y="3"/>
                    <a:pt x="899" y="3"/>
                  </a:cubicBezTo>
                  <a:cubicBezTo>
                    <a:pt x="901" y="3"/>
                    <a:pt x="903" y="2"/>
                    <a:pt x="906" y="2"/>
                  </a:cubicBezTo>
                  <a:cubicBezTo>
                    <a:pt x="908" y="2"/>
                    <a:pt x="911" y="2"/>
                    <a:pt x="915" y="2"/>
                  </a:cubicBezTo>
                  <a:cubicBezTo>
                    <a:pt x="963" y="64"/>
                    <a:pt x="963" y="64"/>
                    <a:pt x="963" y="64"/>
                  </a:cubicBezTo>
                  <a:close/>
                  <a:moveTo>
                    <a:pt x="997" y="99"/>
                  </a:moveTo>
                  <a:cubicBezTo>
                    <a:pt x="997" y="93"/>
                    <a:pt x="997" y="93"/>
                    <a:pt x="997" y="93"/>
                  </a:cubicBezTo>
                  <a:cubicBezTo>
                    <a:pt x="997" y="93"/>
                    <a:pt x="997" y="93"/>
                    <a:pt x="997" y="93"/>
                  </a:cubicBezTo>
                  <a:cubicBezTo>
                    <a:pt x="1002" y="93"/>
                    <a:pt x="1005" y="92"/>
                    <a:pt x="1006" y="91"/>
                  </a:cubicBezTo>
                  <a:cubicBezTo>
                    <a:pt x="1007" y="89"/>
                    <a:pt x="1008" y="86"/>
                    <a:pt x="1008" y="81"/>
                  </a:cubicBezTo>
                  <a:cubicBezTo>
                    <a:pt x="1008" y="16"/>
                    <a:pt x="1008" y="16"/>
                    <a:pt x="1008" y="16"/>
                  </a:cubicBezTo>
                  <a:cubicBezTo>
                    <a:pt x="1008" y="13"/>
                    <a:pt x="1007" y="11"/>
                    <a:pt x="1006" y="9"/>
                  </a:cubicBezTo>
                  <a:cubicBezTo>
                    <a:pt x="1004" y="8"/>
                    <a:pt x="1002" y="7"/>
                    <a:pt x="998" y="7"/>
                  </a:cubicBezTo>
                  <a:cubicBezTo>
                    <a:pt x="997" y="7"/>
                    <a:pt x="997" y="7"/>
                    <a:pt x="997" y="7"/>
                  </a:cubicBezTo>
                  <a:cubicBezTo>
                    <a:pt x="997" y="2"/>
                    <a:pt x="997" y="2"/>
                    <a:pt x="997" y="2"/>
                  </a:cubicBezTo>
                  <a:cubicBezTo>
                    <a:pt x="1001" y="2"/>
                    <a:pt x="1004" y="2"/>
                    <a:pt x="1008" y="2"/>
                  </a:cubicBezTo>
                  <a:cubicBezTo>
                    <a:pt x="1012" y="3"/>
                    <a:pt x="1016" y="3"/>
                    <a:pt x="1020" y="3"/>
                  </a:cubicBezTo>
                  <a:cubicBezTo>
                    <a:pt x="1023" y="3"/>
                    <a:pt x="1027" y="3"/>
                    <a:pt x="1031" y="2"/>
                  </a:cubicBezTo>
                  <a:cubicBezTo>
                    <a:pt x="1035" y="2"/>
                    <a:pt x="1039" y="2"/>
                    <a:pt x="1042" y="2"/>
                  </a:cubicBezTo>
                  <a:cubicBezTo>
                    <a:pt x="1042" y="7"/>
                    <a:pt x="1042" y="7"/>
                    <a:pt x="1042" y="7"/>
                  </a:cubicBezTo>
                  <a:cubicBezTo>
                    <a:pt x="1038" y="7"/>
                    <a:pt x="1035" y="8"/>
                    <a:pt x="1034" y="9"/>
                  </a:cubicBezTo>
                  <a:cubicBezTo>
                    <a:pt x="1032" y="10"/>
                    <a:pt x="1031" y="12"/>
                    <a:pt x="1031" y="16"/>
                  </a:cubicBezTo>
                  <a:cubicBezTo>
                    <a:pt x="1031" y="81"/>
                    <a:pt x="1031" y="81"/>
                    <a:pt x="1031" y="81"/>
                  </a:cubicBezTo>
                  <a:cubicBezTo>
                    <a:pt x="1031" y="86"/>
                    <a:pt x="1032" y="89"/>
                    <a:pt x="1033" y="91"/>
                  </a:cubicBezTo>
                  <a:cubicBezTo>
                    <a:pt x="1035" y="92"/>
                    <a:pt x="1038" y="93"/>
                    <a:pt x="1042" y="93"/>
                  </a:cubicBezTo>
                  <a:cubicBezTo>
                    <a:pt x="1042" y="93"/>
                    <a:pt x="1042" y="93"/>
                    <a:pt x="1042" y="93"/>
                  </a:cubicBezTo>
                  <a:cubicBezTo>
                    <a:pt x="1042" y="99"/>
                    <a:pt x="1042" y="99"/>
                    <a:pt x="1042" y="99"/>
                  </a:cubicBezTo>
                  <a:cubicBezTo>
                    <a:pt x="1039" y="98"/>
                    <a:pt x="1035" y="98"/>
                    <a:pt x="1031" y="98"/>
                  </a:cubicBezTo>
                  <a:cubicBezTo>
                    <a:pt x="1027" y="98"/>
                    <a:pt x="1024" y="98"/>
                    <a:pt x="1020" y="98"/>
                  </a:cubicBezTo>
                  <a:cubicBezTo>
                    <a:pt x="1016" y="98"/>
                    <a:pt x="1013" y="98"/>
                    <a:pt x="1009" y="98"/>
                  </a:cubicBezTo>
                  <a:cubicBezTo>
                    <a:pt x="1005" y="98"/>
                    <a:pt x="1001" y="98"/>
                    <a:pt x="997" y="99"/>
                  </a:cubicBezTo>
                  <a:cubicBezTo>
                    <a:pt x="997" y="99"/>
                    <a:pt x="997" y="99"/>
                    <a:pt x="997" y="99"/>
                  </a:cubicBezTo>
                  <a:close/>
                  <a:moveTo>
                    <a:pt x="1107" y="100"/>
                  </a:moveTo>
                  <a:cubicBezTo>
                    <a:pt x="1097" y="100"/>
                    <a:pt x="1097" y="100"/>
                    <a:pt x="1097" y="100"/>
                  </a:cubicBezTo>
                  <a:cubicBezTo>
                    <a:pt x="1066" y="16"/>
                    <a:pt x="1066" y="16"/>
                    <a:pt x="1066" y="16"/>
                  </a:cubicBezTo>
                  <a:cubicBezTo>
                    <a:pt x="1065" y="13"/>
                    <a:pt x="1064" y="11"/>
                    <a:pt x="1062" y="9"/>
                  </a:cubicBezTo>
                  <a:cubicBezTo>
                    <a:pt x="1060" y="8"/>
                    <a:pt x="1058" y="7"/>
                    <a:pt x="1055" y="7"/>
                  </a:cubicBezTo>
                  <a:cubicBezTo>
                    <a:pt x="1054" y="7"/>
                    <a:pt x="1054" y="7"/>
                    <a:pt x="1054" y="7"/>
                  </a:cubicBezTo>
                  <a:cubicBezTo>
                    <a:pt x="1054" y="2"/>
                    <a:pt x="1054" y="2"/>
                    <a:pt x="1054" y="2"/>
                  </a:cubicBezTo>
                  <a:cubicBezTo>
                    <a:pt x="1058" y="2"/>
                    <a:pt x="1062" y="2"/>
                    <a:pt x="1066" y="2"/>
                  </a:cubicBezTo>
                  <a:cubicBezTo>
                    <a:pt x="1070" y="2"/>
                    <a:pt x="1073" y="3"/>
                    <a:pt x="1076" y="3"/>
                  </a:cubicBezTo>
                  <a:cubicBezTo>
                    <a:pt x="1079" y="3"/>
                    <a:pt x="1081" y="2"/>
                    <a:pt x="1085" y="2"/>
                  </a:cubicBezTo>
                  <a:cubicBezTo>
                    <a:pt x="1088" y="2"/>
                    <a:pt x="1093" y="2"/>
                    <a:pt x="1100" y="2"/>
                  </a:cubicBezTo>
                  <a:cubicBezTo>
                    <a:pt x="1100" y="7"/>
                    <a:pt x="1100" y="7"/>
                    <a:pt x="1100" y="7"/>
                  </a:cubicBezTo>
                  <a:cubicBezTo>
                    <a:pt x="1099" y="7"/>
                    <a:pt x="1099" y="7"/>
                    <a:pt x="1099" y="7"/>
                  </a:cubicBezTo>
                  <a:cubicBezTo>
                    <a:pt x="1095" y="7"/>
                    <a:pt x="1093" y="8"/>
                    <a:pt x="1092" y="8"/>
                  </a:cubicBezTo>
                  <a:cubicBezTo>
                    <a:pt x="1090" y="9"/>
                    <a:pt x="1089" y="11"/>
                    <a:pt x="1089" y="12"/>
                  </a:cubicBezTo>
                  <a:cubicBezTo>
                    <a:pt x="1089" y="13"/>
                    <a:pt x="1089" y="13"/>
                    <a:pt x="1090" y="14"/>
                  </a:cubicBezTo>
                  <a:cubicBezTo>
                    <a:pt x="1090" y="14"/>
                    <a:pt x="1090" y="15"/>
                    <a:pt x="1090" y="15"/>
                  </a:cubicBezTo>
                  <a:cubicBezTo>
                    <a:pt x="1110" y="74"/>
                    <a:pt x="1110" y="74"/>
                    <a:pt x="1110" y="74"/>
                  </a:cubicBezTo>
                  <a:cubicBezTo>
                    <a:pt x="1133" y="16"/>
                    <a:pt x="1133" y="16"/>
                    <a:pt x="1133" y="16"/>
                  </a:cubicBezTo>
                  <a:cubicBezTo>
                    <a:pt x="1134" y="14"/>
                    <a:pt x="1134" y="14"/>
                    <a:pt x="1134" y="13"/>
                  </a:cubicBezTo>
                  <a:cubicBezTo>
                    <a:pt x="1134" y="12"/>
                    <a:pt x="1135" y="11"/>
                    <a:pt x="1135" y="11"/>
                  </a:cubicBezTo>
                  <a:cubicBezTo>
                    <a:pt x="1135" y="9"/>
                    <a:pt x="1134" y="9"/>
                    <a:pt x="1132" y="8"/>
                  </a:cubicBezTo>
                  <a:cubicBezTo>
                    <a:pt x="1131" y="7"/>
                    <a:pt x="1128" y="7"/>
                    <a:pt x="1125" y="7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2"/>
                    <a:pt x="1124" y="2"/>
                    <a:pt x="1124" y="2"/>
                  </a:cubicBezTo>
                  <a:cubicBezTo>
                    <a:pt x="1126" y="2"/>
                    <a:pt x="1128" y="2"/>
                    <a:pt x="1130" y="2"/>
                  </a:cubicBezTo>
                  <a:cubicBezTo>
                    <a:pt x="1132" y="2"/>
                    <a:pt x="1135" y="2"/>
                    <a:pt x="1137" y="2"/>
                  </a:cubicBezTo>
                  <a:cubicBezTo>
                    <a:pt x="1140" y="2"/>
                    <a:pt x="1143" y="2"/>
                    <a:pt x="1145" y="2"/>
                  </a:cubicBezTo>
                  <a:cubicBezTo>
                    <a:pt x="1147" y="2"/>
                    <a:pt x="1149" y="2"/>
                    <a:pt x="1151" y="2"/>
                  </a:cubicBezTo>
                  <a:cubicBezTo>
                    <a:pt x="1152" y="7"/>
                    <a:pt x="1152" y="7"/>
                    <a:pt x="1152" y="7"/>
                  </a:cubicBezTo>
                  <a:cubicBezTo>
                    <a:pt x="1149" y="7"/>
                    <a:pt x="1148" y="8"/>
                    <a:pt x="1146" y="9"/>
                  </a:cubicBezTo>
                  <a:cubicBezTo>
                    <a:pt x="1145" y="10"/>
                    <a:pt x="1144" y="12"/>
                    <a:pt x="1143" y="15"/>
                  </a:cubicBezTo>
                  <a:cubicBezTo>
                    <a:pt x="1107" y="100"/>
                    <a:pt x="1107" y="100"/>
                    <a:pt x="1107" y="100"/>
                  </a:cubicBezTo>
                  <a:close/>
                  <a:moveTo>
                    <a:pt x="1163" y="99"/>
                  </a:moveTo>
                  <a:cubicBezTo>
                    <a:pt x="1163" y="93"/>
                    <a:pt x="1163" y="93"/>
                    <a:pt x="1163" y="93"/>
                  </a:cubicBezTo>
                  <a:cubicBezTo>
                    <a:pt x="1165" y="93"/>
                    <a:pt x="1165" y="93"/>
                    <a:pt x="1165" y="93"/>
                  </a:cubicBezTo>
                  <a:cubicBezTo>
                    <a:pt x="1168" y="93"/>
                    <a:pt x="1171" y="92"/>
                    <a:pt x="1173" y="91"/>
                  </a:cubicBezTo>
                  <a:cubicBezTo>
                    <a:pt x="1174" y="89"/>
                    <a:pt x="1175" y="87"/>
                    <a:pt x="1175" y="84"/>
                  </a:cubicBezTo>
                  <a:cubicBezTo>
                    <a:pt x="1175" y="16"/>
                    <a:pt x="1175" y="16"/>
                    <a:pt x="1175" y="16"/>
                  </a:cubicBezTo>
                  <a:cubicBezTo>
                    <a:pt x="1175" y="13"/>
                    <a:pt x="1174" y="11"/>
                    <a:pt x="1173" y="10"/>
                  </a:cubicBezTo>
                  <a:cubicBezTo>
                    <a:pt x="1171" y="8"/>
                    <a:pt x="1168" y="7"/>
                    <a:pt x="1165" y="7"/>
                  </a:cubicBezTo>
                  <a:cubicBezTo>
                    <a:pt x="1163" y="7"/>
                    <a:pt x="1163" y="7"/>
                    <a:pt x="1163" y="7"/>
                  </a:cubicBezTo>
                  <a:cubicBezTo>
                    <a:pt x="1163" y="2"/>
                    <a:pt x="1163" y="2"/>
                    <a:pt x="1163" y="2"/>
                  </a:cubicBezTo>
                  <a:cubicBezTo>
                    <a:pt x="1166" y="2"/>
                    <a:pt x="1170" y="2"/>
                    <a:pt x="1174" y="2"/>
                  </a:cubicBezTo>
                  <a:cubicBezTo>
                    <a:pt x="1178" y="2"/>
                    <a:pt x="1184" y="2"/>
                    <a:pt x="1193" y="2"/>
                  </a:cubicBezTo>
                  <a:cubicBezTo>
                    <a:pt x="1207" y="2"/>
                    <a:pt x="1207" y="2"/>
                    <a:pt x="1207" y="2"/>
                  </a:cubicBezTo>
                  <a:cubicBezTo>
                    <a:pt x="1214" y="2"/>
                    <a:pt x="1219" y="2"/>
                    <a:pt x="1224" y="2"/>
                  </a:cubicBezTo>
                  <a:cubicBezTo>
                    <a:pt x="1228" y="2"/>
                    <a:pt x="1232" y="2"/>
                    <a:pt x="1236" y="2"/>
                  </a:cubicBezTo>
                  <a:cubicBezTo>
                    <a:pt x="1236" y="5"/>
                    <a:pt x="1236" y="9"/>
                    <a:pt x="1236" y="13"/>
                  </a:cubicBezTo>
                  <a:cubicBezTo>
                    <a:pt x="1236" y="16"/>
                    <a:pt x="1237" y="21"/>
                    <a:pt x="1237" y="25"/>
                  </a:cubicBezTo>
                  <a:cubicBezTo>
                    <a:pt x="1231" y="25"/>
                    <a:pt x="1231" y="25"/>
                    <a:pt x="1231" y="25"/>
                  </a:cubicBezTo>
                  <a:cubicBezTo>
                    <a:pt x="1230" y="19"/>
                    <a:pt x="1228" y="15"/>
                    <a:pt x="1225" y="12"/>
                  </a:cubicBezTo>
                  <a:cubicBezTo>
                    <a:pt x="1222" y="10"/>
                    <a:pt x="1216" y="9"/>
                    <a:pt x="1208" y="9"/>
                  </a:cubicBezTo>
                  <a:cubicBezTo>
                    <a:pt x="1204" y="9"/>
                    <a:pt x="1201" y="9"/>
                    <a:pt x="1200" y="10"/>
                  </a:cubicBezTo>
                  <a:cubicBezTo>
                    <a:pt x="1198" y="10"/>
                    <a:pt x="1198" y="12"/>
                    <a:pt x="1198" y="13"/>
                  </a:cubicBezTo>
                  <a:cubicBezTo>
                    <a:pt x="1198" y="46"/>
                    <a:pt x="1198" y="46"/>
                    <a:pt x="1198" y="46"/>
                  </a:cubicBezTo>
                  <a:cubicBezTo>
                    <a:pt x="1210" y="46"/>
                    <a:pt x="1210" y="46"/>
                    <a:pt x="1210" y="46"/>
                  </a:cubicBezTo>
                  <a:cubicBezTo>
                    <a:pt x="1214" y="46"/>
                    <a:pt x="1217" y="45"/>
                    <a:pt x="1219" y="42"/>
                  </a:cubicBezTo>
                  <a:cubicBezTo>
                    <a:pt x="1221" y="40"/>
                    <a:pt x="1222" y="37"/>
                    <a:pt x="1222" y="32"/>
                  </a:cubicBezTo>
                  <a:cubicBezTo>
                    <a:pt x="1227" y="32"/>
                    <a:pt x="1227" y="32"/>
                    <a:pt x="1227" y="32"/>
                  </a:cubicBezTo>
                  <a:cubicBezTo>
                    <a:pt x="1227" y="35"/>
                    <a:pt x="1227" y="38"/>
                    <a:pt x="1227" y="40"/>
                  </a:cubicBezTo>
                  <a:cubicBezTo>
                    <a:pt x="1227" y="43"/>
                    <a:pt x="1227" y="46"/>
                    <a:pt x="1227" y="49"/>
                  </a:cubicBezTo>
                  <a:cubicBezTo>
                    <a:pt x="1227" y="52"/>
                    <a:pt x="1227" y="54"/>
                    <a:pt x="1227" y="57"/>
                  </a:cubicBezTo>
                  <a:cubicBezTo>
                    <a:pt x="1227" y="60"/>
                    <a:pt x="1227" y="63"/>
                    <a:pt x="1227" y="65"/>
                  </a:cubicBezTo>
                  <a:cubicBezTo>
                    <a:pt x="1222" y="65"/>
                    <a:pt x="1222" y="65"/>
                    <a:pt x="1222" y="65"/>
                  </a:cubicBezTo>
                  <a:cubicBezTo>
                    <a:pt x="1222" y="60"/>
                    <a:pt x="1221" y="57"/>
                    <a:pt x="1219" y="55"/>
                  </a:cubicBezTo>
                  <a:cubicBezTo>
                    <a:pt x="1218" y="53"/>
                    <a:pt x="1215" y="52"/>
                    <a:pt x="1211" y="52"/>
                  </a:cubicBezTo>
                  <a:cubicBezTo>
                    <a:pt x="1198" y="52"/>
                    <a:pt x="1198" y="52"/>
                    <a:pt x="1198" y="52"/>
                  </a:cubicBezTo>
                  <a:cubicBezTo>
                    <a:pt x="1198" y="85"/>
                    <a:pt x="1198" y="85"/>
                    <a:pt x="1198" y="85"/>
                  </a:cubicBezTo>
                  <a:cubicBezTo>
                    <a:pt x="1198" y="87"/>
                    <a:pt x="1198" y="88"/>
                    <a:pt x="1199" y="89"/>
                  </a:cubicBezTo>
                  <a:cubicBezTo>
                    <a:pt x="1201" y="90"/>
                    <a:pt x="1202" y="90"/>
                    <a:pt x="1205" y="90"/>
                  </a:cubicBezTo>
                  <a:cubicBezTo>
                    <a:pt x="1216" y="90"/>
                    <a:pt x="1224" y="89"/>
                    <a:pt x="1229" y="86"/>
                  </a:cubicBezTo>
                  <a:cubicBezTo>
                    <a:pt x="1233" y="83"/>
                    <a:pt x="1236" y="78"/>
                    <a:pt x="1238" y="71"/>
                  </a:cubicBezTo>
                  <a:cubicBezTo>
                    <a:pt x="1244" y="71"/>
                    <a:pt x="1244" y="71"/>
                    <a:pt x="1244" y="71"/>
                  </a:cubicBezTo>
                  <a:cubicBezTo>
                    <a:pt x="1243" y="76"/>
                    <a:pt x="1242" y="80"/>
                    <a:pt x="1241" y="85"/>
                  </a:cubicBezTo>
                  <a:cubicBezTo>
                    <a:pt x="1240" y="90"/>
                    <a:pt x="1239" y="94"/>
                    <a:pt x="1239" y="99"/>
                  </a:cubicBezTo>
                  <a:cubicBezTo>
                    <a:pt x="1233" y="98"/>
                    <a:pt x="1228" y="98"/>
                    <a:pt x="1221" y="98"/>
                  </a:cubicBezTo>
                  <a:cubicBezTo>
                    <a:pt x="1215" y="98"/>
                    <a:pt x="1208" y="98"/>
                    <a:pt x="1201" y="98"/>
                  </a:cubicBezTo>
                  <a:cubicBezTo>
                    <a:pt x="1193" y="98"/>
                    <a:pt x="1186" y="98"/>
                    <a:pt x="1180" y="98"/>
                  </a:cubicBezTo>
                  <a:cubicBezTo>
                    <a:pt x="1174" y="98"/>
                    <a:pt x="1168" y="98"/>
                    <a:pt x="1163" y="99"/>
                  </a:cubicBezTo>
                  <a:cubicBezTo>
                    <a:pt x="1163" y="99"/>
                    <a:pt x="1163" y="99"/>
                    <a:pt x="1163" y="99"/>
                  </a:cubicBezTo>
                  <a:close/>
                  <a:moveTo>
                    <a:pt x="1259" y="99"/>
                  </a:moveTo>
                  <a:cubicBezTo>
                    <a:pt x="1259" y="93"/>
                    <a:pt x="1259" y="93"/>
                    <a:pt x="1259" y="93"/>
                  </a:cubicBezTo>
                  <a:cubicBezTo>
                    <a:pt x="1263" y="93"/>
                    <a:pt x="1266" y="92"/>
                    <a:pt x="1267" y="91"/>
                  </a:cubicBezTo>
                  <a:cubicBezTo>
                    <a:pt x="1269" y="89"/>
                    <a:pt x="1270" y="86"/>
                    <a:pt x="1270" y="81"/>
                  </a:cubicBezTo>
                  <a:cubicBezTo>
                    <a:pt x="1270" y="16"/>
                    <a:pt x="1270" y="16"/>
                    <a:pt x="1270" y="16"/>
                  </a:cubicBezTo>
                  <a:cubicBezTo>
                    <a:pt x="1270" y="13"/>
                    <a:pt x="1269" y="11"/>
                    <a:pt x="1267" y="9"/>
                  </a:cubicBezTo>
                  <a:cubicBezTo>
                    <a:pt x="1266" y="8"/>
                    <a:pt x="1263" y="7"/>
                    <a:pt x="1260" y="7"/>
                  </a:cubicBezTo>
                  <a:cubicBezTo>
                    <a:pt x="1259" y="7"/>
                    <a:pt x="1259" y="7"/>
                    <a:pt x="1259" y="7"/>
                  </a:cubicBezTo>
                  <a:cubicBezTo>
                    <a:pt x="1259" y="2"/>
                    <a:pt x="1259" y="2"/>
                    <a:pt x="1259" y="2"/>
                  </a:cubicBezTo>
                  <a:cubicBezTo>
                    <a:pt x="1262" y="2"/>
                    <a:pt x="1265" y="2"/>
                    <a:pt x="1268" y="2"/>
                  </a:cubicBezTo>
                  <a:cubicBezTo>
                    <a:pt x="1271" y="2"/>
                    <a:pt x="1274" y="3"/>
                    <a:pt x="1277" y="3"/>
                  </a:cubicBezTo>
                  <a:cubicBezTo>
                    <a:pt x="1281" y="3"/>
                    <a:pt x="1286" y="2"/>
                    <a:pt x="1292" y="2"/>
                  </a:cubicBezTo>
                  <a:cubicBezTo>
                    <a:pt x="1298" y="2"/>
                    <a:pt x="1302" y="2"/>
                    <a:pt x="1305" y="2"/>
                  </a:cubicBezTo>
                  <a:cubicBezTo>
                    <a:pt x="1316" y="2"/>
                    <a:pt x="1325" y="4"/>
                    <a:pt x="1330" y="7"/>
                  </a:cubicBezTo>
                  <a:cubicBezTo>
                    <a:pt x="1336" y="11"/>
                    <a:pt x="1339" y="17"/>
                    <a:pt x="1339" y="24"/>
                  </a:cubicBezTo>
                  <a:cubicBezTo>
                    <a:pt x="1339" y="30"/>
                    <a:pt x="1337" y="36"/>
                    <a:pt x="1333" y="40"/>
                  </a:cubicBezTo>
                  <a:cubicBezTo>
                    <a:pt x="1329" y="45"/>
                    <a:pt x="1323" y="49"/>
                    <a:pt x="1316" y="51"/>
                  </a:cubicBezTo>
                  <a:cubicBezTo>
                    <a:pt x="1320" y="53"/>
                    <a:pt x="1324" y="56"/>
                    <a:pt x="1328" y="61"/>
                  </a:cubicBezTo>
                  <a:cubicBezTo>
                    <a:pt x="1332" y="66"/>
                    <a:pt x="1336" y="73"/>
                    <a:pt x="1341" y="82"/>
                  </a:cubicBezTo>
                  <a:cubicBezTo>
                    <a:pt x="1341" y="83"/>
                    <a:pt x="1341" y="84"/>
                    <a:pt x="1342" y="85"/>
                  </a:cubicBezTo>
                  <a:cubicBezTo>
                    <a:pt x="1345" y="92"/>
                    <a:pt x="1348" y="95"/>
                    <a:pt x="1351" y="95"/>
                  </a:cubicBezTo>
                  <a:cubicBezTo>
                    <a:pt x="1352" y="95"/>
                    <a:pt x="1352" y="95"/>
                    <a:pt x="1352" y="95"/>
                  </a:cubicBezTo>
                  <a:cubicBezTo>
                    <a:pt x="1352" y="100"/>
                    <a:pt x="1352" y="100"/>
                    <a:pt x="1352" y="100"/>
                  </a:cubicBezTo>
                  <a:cubicBezTo>
                    <a:pt x="1347" y="99"/>
                    <a:pt x="1341" y="99"/>
                    <a:pt x="1334" y="98"/>
                  </a:cubicBezTo>
                  <a:cubicBezTo>
                    <a:pt x="1333" y="98"/>
                    <a:pt x="1333" y="98"/>
                    <a:pt x="1332" y="98"/>
                  </a:cubicBezTo>
                  <a:cubicBezTo>
                    <a:pt x="1328" y="98"/>
                    <a:pt x="1326" y="97"/>
                    <a:pt x="1324" y="96"/>
                  </a:cubicBezTo>
                  <a:cubicBezTo>
                    <a:pt x="1322" y="94"/>
                    <a:pt x="1320" y="91"/>
                    <a:pt x="1318" y="86"/>
                  </a:cubicBezTo>
                  <a:cubicBezTo>
                    <a:pt x="1317" y="83"/>
                    <a:pt x="1316" y="80"/>
                    <a:pt x="1314" y="75"/>
                  </a:cubicBezTo>
                  <a:cubicBezTo>
                    <a:pt x="1310" y="64"/>
                    <a:pt x="1307" y="58"/>
                    <a:pt x="1304" y="56"/>
                  </a:cubicBezTo>
                  <a:cubicBezTo>
                    <a:pt x="1303" y="56"/>
                    <a:pt x="1302" y="55"/>
                    <a:pt x="1301" y="55"/>
                  </a:cubicBezTo>
                  <a:cubicBezTo>
                    <a:pt x="1300" y="55"/>
                    <a:pt x="1298" y="55"/>
                    <a:pt x="1296" y="55"/>
                  </a:cubicBezTo>
                  <a:cubicBezTo>
                    <a:pt x="1296" y="55"/>
                    <a:pt x="1295" y="55"/>
                    <a:pt x="1295" y="55"/>
                  </a:cubicBezTo>
                  <a:cubicBezTo>
                    <a:pt x="1294" y="55"/>
                    <a:pt x="1293" y="55"/>
                    <a:pt x="1292" y="55"/>
                  </a:cubicBezTo>
                  <a:cubicBezTo>
                    <a:pt x="1292" y="81"/>
                    <a:pt x="1292" y="81"/>
                    <a:pt x="1292" y="81"/>
                  </a:cubicBezTo>
                  <a:cubicBezTo>
                    <a:pt x="1292" y="86"/>
                    <a:pt x="1293" y="89"/>
                    <a:pt x="1294" y="90"/>
                  </a:cubicBezTo>
                  <a:cubicBezTo>
                    <a:pt x="1295" y="92"/>
                    <a:pt x="1298" y="93"/>
                    <a:pt x="1302" y="93"/>
                  </a:cubicBezTo>
                  <a:cubicBezTo>
                    <a:pt x="1302" y="99"/>
                    <a:pt x="1302" y="99"/>
                    <a:pt x="1302" y="99"/>
                  </a:cubicBezTo>
                  <a:cubicBezTo>
                    <a:pt x="1297" y="98"/>
                    <a:pt x="1292" y="98"/>
                    <a:pt x="1289" y="98"/>
                  </a:cubicBezTo>
                  <a:cubicBezTo>
                    <a:pt x="1285" y="98"/>
                    <a:pt x="1282" y="98"/>
                    <a:pt x="1281" y="98"/>
                  </a:cubicBezTo>
                  <a:cubicBezTo>
                    <a:pt x="1277" y="98"/>
                    <a:pt x="1274" y="98"/>
                    <a:pt x="1270" y="98"/>
                  </a:cubicBezTo>
                  <a:cubicBezTo>
                    <a:pt x="1267" y="98"/>
                    <a:pt x="1263" y="98"/>
                    <a:pt x="1259" y="99"/>
                  </a:cubicBezTo>
                  <a:cubicBezTo>
                    <a:pt x="1259" y="99"/>
                    <a:pt x="1259" y="99"/>
                    <a:pt x="1259" y="99"/>
                  </a:cubicBezTo>
                  <a:close/>
                  <a:moveTo>
                    <a:pt x="1292" y="48"/>
                  </a:moveTo>
                  <a:cubicBezTo>
                    <a:pt x="1298" y="48"/>
                    <a:pt x="1298" y="48"/>
                    <a:pt x="1298" y="48"/>
                  </a:cubicBezTo>
                  <a:cubicBezTo>
                    <a:pt x="1305" y="48"/>
                    <a:pt x="1310" y="46"/>
                    <a:pt x="1313" y="43"/>
                  </a:cubicBezTo>
                  <a:cubicBezTo>
                    <a:pt x="1316" y="40"/>
                    <a:pt x="1318" y="35"/>
                    <a:pt x="1318" y="28"/>
                  </a:cubicBezTo>
                  <a:cubicBezTo>
                    <a:pt x="1318" y="21"/>
                    <a:pt x="1316" y="16"/>
                    <a:pt x="1313" y="13"/>
                  </a:cubicBezTo>
                  <a:cubicBezTo>
                    <a:pt x="1309" y="10"/>
                    <a:pt x="1304" y="8"/>
                    <a:pt x="1297" y="8"/>
                  </a:cubicBezTo>
                  <a:cubicBezTo>
                    <a:pt x="1295" y="8"/>
                    <a:pt x="1295" y="8"/>
                    <a:pt x="1294" y="8"/>
                  </a:cubicBezTo>
                  <a:cubicBezTo>
                    <a:pt x="1293" y="9"/>
                    <a:pt x="1293" y="9"/>
                    <a:pt x="1292" y="9"/>
                  </a:cubicBezTo>
                  <a:cubicBezTo>
                    <a:pt x="1292" y="48"/>
                    <a:pt x="1292" y="48"/>
                    <a:pt x="1292" y="48"/>
                  </a:cubicBezTo>
                  <a:close/>
                  <a:moveTo>
                    <a:pt x="1370" y="66"/>
                  </a:moveTo>
                  <a:cubicBezTo>
                    <a:pt x="1380" y="66"/>
                    <a:pt x="1380" y="66"/>
                    <a:pt x="1380" y="66"/>
                  </a:cubicBezTo>
                  <a:cubicBezTo>
                    <a:pt x="1380" y="75"/>
                    <a:pt x="1382" y="81"/>
                    <a:pt x="1385" y="85"/>
                  </a:cubicBezTo>
                  <a:cubicBezTo>
                    <a:pt x="1389" y="90"/>
                    <a:pt x="1394" y="92"/>
                    <a:pt x="1400" y="92"/>
                  </a:cubicBezTo>
                  <a:cubicBezTo>
                    <a:pt x="1406" y="92"/>
                    <a:pt x="1410" y="90"/>
                    <a:pt x="1413" y="88"/>
                  </a:cubicBezTo>
                  <a:cubicBezTo>
                    <a:pt x="1416" y="85"/>
                    <a:pt x="1418" y="82"/>
                    <a:pt x="1418" y="77"/>
                  </a:cubicBezTo>
                  <a:cubicBezTo>
                    <a:pt x="1418" y="74"/>
                    <a:pt x="1417" y="71"/>
                    <a:pt x="1415" y="68"/>
                  </a:cubicBezTo>
                  <a:cubicBezTo>
                    <a:pt x="1413" y="66"/>
                    <a:pt x="1408" y="63"/>
                    <a:pt x="1400" y="60"/>
                  </a:cubicBezTo>
                  <a:cubicBezTo>
                    <a:pt x="1389" y="55"/>
                    <a:pt x="1381" y="51"/>
                    <a:pt x="1377" y="46"/>
                  </a:cubicBezTo>
                  <a:cubicBezTo>
                    <a:pt x="1373" y="41"/>
                    <a:pt x="1371" y="36"/>
                    <a:pt x="1371" y="29"/>
                  </a:cubicBezTo>
                  <a:cubicBezTo>
                    <a:pt x="1371" y="20"/>
                    <a:pt x="1374" y="13"/>
                    <a:pt x="1380" y="8"/>
                  </a:cubicBezTo>
                  <a:cubicBezTo>
                    <a:pt x="1386" y="2"/>
                    <a:pt x="1393" y="0"/>
                    <a:pt x="1403" y="0"/>
                  </a:cubicBezTo>
                  <a:cubicBezTo>
                    <a:pt x="1407" y="0"/>
                    <a:pt x="1411" y="0"/>
                    <a:pt x="1415" y="1"/>
                  </a:cubicBezTo>
                  <a:cubicBezTo>
                    <a:pt x="1420" y="1"/>
                    <a:pt x="1425" y="2"/>
                    <a:pt x="1431" y="3"/>
                  </a:cubicBezTo>
                  <a:cubicBezTo>
                    <a:pt x="1431" y="4"/>
                    <a:pt x="1431" y="4"/>
                    <a:pt x="1431" y="4"/>
                  </a:cubicBezTo>
                  <a:cubicBezTo>
                    <a:pt x="1431" y="9"/>
                    <a:pt x="1431" y="14"/>
                    <a:pt x="1431" y="17"/>
                  </a:cubicBezTo>
                  <a:cubicBezTo>
                    <a:pt x="1431" y="19"/>
                    <a:pt x="1431" y="23"/>
                    <a:pt x="1431" y="29"/>
                  </a:cubicBezTo>
                  <a:cubicBezTo>
                    <a:pt x="1431" y="29"/>
                    <a:pt x="1431" y="29"/>
                    <a:pt x="1431" y="29"/>
                  </a:cubicBezTo>
                  <a:cubicBezTo>
                    <a:pt x="1423" y="29"/>
                    <a:pt x="1423" y="29"/>
                    <a:pt x="1423" y="29"/>
                  </a:cubicBezTo>
                  <a:cubicBezTo>
                    <a:pt x="1423" y="22"/>
                    <a:pt x="1421" y="17"/>
                    <a:pt x="1418" y="13"/>
                  </a:cubicBezTo>
                  <a:cubicBezTo>
                    <a:pt x="1415" y="10"/>
                    <a:pt x="1410" y="8"/>
                    <a:pt x="1404" y="8"/>
                  </a:cubicBezTo>
                  <a:cubicBezTo>
                    <a:pt x="1400" y="8"/>
                    <a:pt x="1396" y="9"/>
                    <a:pt x="1393" y="11"/>
                  </a:cubicBezTo>
                  <a:cubicBezTo>
                    <a:pt x="1391" y="14"/>
                    <a:pt x="1389" y="17"/>
                    <a:pt x="1389" y="21"/>
                  </a:cubicBezTo>
                  <a:cubicBezTo>
                    <a:pt x="1389" y="24"/>
                    <a:pt x="1390" y="27"/>
                    <a:pt x="1392" y="30"/>
                  </a:cubicBezTo>
                  <a:cubicBezTo>
                    <a:pt x="1395" y="32"/>
                    <a:pt x="1400" y="35"/>
                    <a:pt x="1407" y="38"/>
                  </a:cubicBezTo>
                  <a:cubicBezTo>
                    <a:pt x="1408" y="38"/>
                    <a:pt x="1410" y="39"/>
                    <a:pt x="1412" y="40"/>
                  </a:cubicBezTo>
                  <a:cubicBezTo>
                    <a:pt x="1420" y="43"/>
                    <a:pt x="1426" y="46"/>
                    <a:pt x="1429" y="49"/>
                  </a:cubicBezTo>
                  <a:cubicBezTo>
                    <a:pt x="1432" y="51"/>
                    <a:pt x="1434" y="55"/>
                    <a:pt x="1435" y="58"/>
                  </a:cubicBezTo>
                  <a:cubicBezTo>
                    <a:pt x="1437" y="61"/>
                    <a:pt x="1437" y="65"/>
                    <a:pt x="1437" y="69"/>
                  </a:cubicBezTo>
                  <a:cubicBezTo>
                    <a:pt x="1437" y="79"/>
                    <a:pt x="1434" y="86"/>
                    <a:pt x="1428" y="92"/>
                  </a:cubicBezTo>
                  <a:cubicBezTo>
                    <a:pt x="1421" y="98"/>
                    <a:pt x="1413" y="101"/>
                    <a:pt x="1402" y="101"/>
                  </a:cubicBezTo>
                  <a:cubicBezTo>
                    <a:pt x="1396" y="101"/>
                    <a:pt x="1390" y="100"/>
                    <a:pt x="1385" y="99"/>
                  </a:cubicBezTo>
                  <a:cubicBezTo>
                    <a:pt x="1379" y="98"/>
                    <a:pt x="1374" y="96"/>
                    <a:pt x="1369" y="93"/>
                  </a:cubicBezTo>
                  <a:cubicBezTo>
                    <a:pt x="1370" y="90"/>
                    <a:pt x="1370" y="87"/>
                    <a:pt x="1370" y="83"/>
                  </a:cubicBezTo>
                  <a:cubicBezTo>
                    <a:pt x="1370" y="80"/>
                    <a:pt x="1370" y="77"/>
                    <a:pt x="1370" y="73"/>
                  </a:cubicBezTo>
                  <a:cubicBezTo>
                    <a:pt x="1370" y="71"/>
                    <a:pt x="1370" y="70"/>
                    <a:pt x="1370" y="69"/>
                  </a:cubicBezTo>
                  <a:cubicBezTo>
                    <a:pt x="1370" y="68"/>
                    <a:pt x="1370" y="67"/>
                    <a:pt x="1370" y="66"/>
                  </a:cubicBezTo>
                  <a:cubicBezTo>
                    <a:pt x="1370" y="66"/>
                    <a:pt x="1370" y="66"/>
                    <a:pt x="1370" y="66"/>
                  </a:cubicBezTo>
                  <a:close/>
                  <a:moveTo>
                    <a:pt x="1456" y="99"/>
                  </a:moveTo>
                  <a:cubicBezTo>
                    <a:pt x="1456" y="93"/>
                    <a:pt x="1456" y="93"/>
                    <a:pt x="1456" y="93"/>
                  </a:cubicBezTo>
                  <a:cubicBezTo>
                    <a:pt x="1457" y="93"/>
                    <a:pt x="1457" y="93"/>
                    <a:pt x="1457" y="93"/>
                  </a:cubicBezTo>
                  <a:cubicBezTo>
                    <a:pt x="1461" y="93"/>
                    <a:pt x="1464" y="92"/>
                    <a:pt x="1466" y="91"/>
                  </a:cubicBezTo>
                  <a:cubicBezTo>
                    <a:pt x="1467" y="89"/>
                    <a:pt x="1468" y="86"/>
                    <a:pt x="1468" y="81"/>
                  </a:cubicBezTo>
                  <a:cubicBezTo>
                    <a:pt x="1468" y="16"/>
                    <a:pt x="1468" y="16"/>
                    <a:pt x="1468" y="16"/>
                  </a:cubicBezTo>
                  <a:cubicBezTo>
                    <a:pt x="1468" y="13"/>
                    <a:pt x="1467" y="11"/>
                    <a:pt x="1465" y="9"/>
                  </a:cubicBezTo>
                  <a:cubicBezTo>
                    <a:pt x="1464" y="8"/>
                    <a:pt x="1461" y="7"/>
                    <a:pt x="1458" y="7"/>
                  </a:cubicBezTo>
                  <a:cubicBezTo>
                    <a:pt x="1456" y="7"/>
                    <a:pt x="1456" y="7"/>
                    <a:pt x="1456" y="7"/>
                  </a:cubicBezTo>
                  <a:cubicBezTo>
                    <a:pt x="1456" y="2"/>
                    <a:pt x="1456" y="2"/>
                    <a:pt x="1456" y="2"/>
                  </a:cubicBezTo>
                  <a:cubicBezTo>
                    <a:pt x="1460" y="2"/>
                    <a:pt x="1464" y="2"/>
                    <a:pt x="1468" y="2"/>
                  </a:cubicBezTo>
                  <a:cubicBezTo>
                    <a:pt x="1472" y="3"/>
                    <a:pt x="1475" y="3"/>
                    <a:pt x="1479" y="3"/>
                  </a:cubicBezTo>
                  <a:cubicBezTo>
                    <a:pt x="1483" y="3"/>
                    <a:pt x="1487" y="3"/>
                    <a:pt x="1491" y="2"/>
                  </a:cubicBezTo>
                  <a:cubicBezTo>
                    <a:pt x="1494" y="2"/>
                    <a:pt x="1498" y="2"/>
                    <a:pt x="1502" y="2"/>
                  </a:cubicBezTo>
                  <a:cubicBezTo>
                    <a:pt x="1502" y="7"/>
                    <a:pt x="1502" y="7"/>
                    <a:pt x="1502" y="7"/>
                  </a:cubicBezTo>
                  <a:cubicBezTo>
                    <a:pt x="1498" y="7"/>
                    <a:pt x="1495" y="8"/>
                    <a:pt x="1493" y="9"/>
                  </a:cubicBezTo>
                  <a:cubicBezTo>
                    <a:pt x="1492" y="10"/>
                    <a:pt x="1491" y="12"/>
                    <a:pt x="1491" y="16"/>
                  </a:cubicBezTo>
                  <a:cubicBezTo>
                    <a:pt x="1491" y="81"/>
                    <a:pt x="1491" y="81"/>
                    <a:pt x="1491" y="81"/>
                  </a:cubicBezTo>
                  <a:cubicBezTo>
                    <a:pt x="1491" y="86"/>
                    <a:pt x="1492" y="89"/>
                    <a:pt x="1493" y="91"/>
                  </a:cubicBezTo>
                  <a:cubicBezTo>
                    <a:pt x="1494" y="92"/>
                    <a:pt x="1497" y="93"/>
                    <a:pt x="1501" y="93"/>
                  </a:cubicBezTo>
                  <a:cubicBezTo>
                    <a:pt x="1502" y="93"/>
                    <a:pt x="1502" y="93"/>
                    <a:pt x="1502" y="93"/>
                  </a:cubicBezTo>
                  <a:cubicBezTo>
                    <a:pt x="1502" y="99"/>
                    <a:pt x="1502" y="99"/>
                    <a:pt x="1502" y="99"/>
                  </a:cubicBezTo>
                  <a:cubicBezTo>
                    <a:pt x="1498" y="98"/>
                    <a:pt x="1495" y="98"/>
                    <a:pt x="1491" y="98"/>
                  </a:cubicBezTo>
                  <a:cubicBezTo>
                    <a:pt x="1487" y="98"/>
                    <a:pt x="1483" y="98"/>
                    <a:pt x="1479" y="98"/>
                  </a:cubicBezTo>
                  <a:cubicBezTo>
                    <a:pt x="1476" y="98"/>
                    <a:pt x="1472" y="98"/>
                    <a:pt x="1469" y="98"/>
                  </a:cubicBezTo>
                  <a:cubicBezTo>
                    <a:pt x="1465" y="98"/>
                    <a:pt x="1461" y="98"/>
                    <a:pt x="1456" y="99"/>
                  </a:cubicBezTo>
                  <a:cubicBezTo>
                    <a:pt x="1456" y="99"/>
                    <a:pt x="1456" y="99"/>
                    <a:pt x="1456" y="99"/>
                  </a:cubicBezTo>
                  <a:close/>
                  <a:moveTo>
                    <a:pt x="1533" y="99"/>
                  </a:moveTo>
                  <a:cubicBezTo>
                    <a:pt x="1533" y="93"/>
                    <a:pt x="1533" y="93"/>
                    <a:pt x="1533" y="93"/>
                  </a:cubicBezTo>
                  <a:cubicBezTo>
                    <a:pt x="1535" y="93"/>
                    <a:pt x="1535" y="93"/>
                    <a:pt x="1535" y="93"/>
                  </a:cubicBezTo>
                  <a:cubicBezTo>
                    <a:pt x="1539" y="93"/>
                    <a:pt x="1542" y="92"/>
                    <a:pt x="1543" y="91"/>
                  </a:cubicBezTo>
                  <a:cubicBezTo>
                    <a:pt x="1545" y="89"/>
                    <a:pt x="1546" y="87"/>
                    <a:pt x="1546" y="84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3" y="9"/>
                    <a:pt x="1543" y="9"/>
                    <a:pt x="1543" y="9"/>
                  </a:cubicBezTo>
                  <a:cubicBezTo>
                    <a:pt x="1537" y="9"/>
                    <a:pt x="1532" y="10"/>
                    <a:pt x="1528" y="13"/>
                  </a:cubicBezTo>
                  <a:cubicBezTo>
                    <a:pt x="1525" y="16"/>
                    <a:pt x="1523" y="20"/>
                    <a:pt x="1522" y="26"/>
                  </a:cubicBezTo>
                  <a:cubicBezTo>
                    <a:pt x="1517" y="26"/>
                    <a:pt x="1517" y="26"/>
                    <a:pt x="1517" y="26"/>
                  </a:cubicBezTo>
                  <a:cubicBezTo>
                    <a:pt x="1518" y="2"/>
                    <a:pt x="1518" y="2"/>
                    <a:pt x="1518" y="2"/>
                  </a:cubicBezTo>
                  <a:cubicBezTo>
                    <a:pt x="1520" y="2"/>
                    <a:pt x="1522" y="2"/>
                    <a:pt x="1524" y="2"/>
                  </a:cubicBezTo>
                  <a:cubicBezTo>
                    <a:pt x="1527" y="2"/>
                    <a:pt x="1531" y="2"/>
                    <a:pt x="1536" y="2"/>
                  </a:cubicBezTo>
                  <a:cubicBezTo>
                    <a:pt x="1557" y="2"/>
                    <a:pt x="1557" y="2"/>
                    <a:pt x="1557" y="2"/>
                  </a:cubicBezTo>
                  <a:cubicBezTo>
                    <a:pt x="1578" y="2"/>
                    <a:pt x="1578" y="2"/>
                    <a:pt x="1578" y="2"/>
                  </a:cubicBezTo>
                  <a:cubicBezTo>
                    <a:pt x="1584" y="2"/>
                    <a:pt x="1588" y="2"/>
                    <a:pt x="1591" y="2"/>
                  </a:cubicBezTo>
                  <a:cubicBezTo>
                    <a:pt x="1593" y="2"/>
                    <a:pt x="1595" y="2"/>
                    <a:pt x="1597" y="2"/>
                  </a:cubicBezTo>
                  <a:cubicBezTo>
                    <a:pt x="1598" y="26"/>
                    <a:pt x="1598" y="26"/>
                    <a:pt x="1598" y="26"/>
                  </a:cubicBezTo>
                  <a:cubicBezTo>
                    <a:pt x="1593" y="26"/>
                    <a:pt x="1593" y="26"/>
                    <a:pt x="1593" y="26"/>
                  </a:cubicBezTo>
                  <a:cubicBezTo>
                    <a:pt x="1592" y="20"/>
                    <a:pt x="1590" y="16"/>
                    <a:pt x="1586" y="13"/>
                  </a:cubicBezTo>
                  <a:cubicBezTo>
                    <a:pt x="1583" y="10"/>
                    <a:pt x="1578" y="9"/>
                    <a:pt x="1572" y="9"/>
                  </a:cubicBezTo>
                  <a:cubicBezTo>
                    <a:pt x="1569" y="9"/>
                    <a:pt x="1569" y="9"/>
                    <a:pt x="1569" y="9"/>
                  </a:cubicBezTo>
                  <a:cubicBezTo>
                    <a:pt x="1569" y="83"/>
                    <a:pt x="1569" y="83"/>
                    <a:pt x="1569" y="83"/>
                  </a:cubicBezTo>
                  <a:cubicBezTo>
                    <a:pt x="1569" y="87"/>
                    <a:pt x="1570" y="89"/>
                    <a:pt x="1571" y="91"/>
                  </a:cubicBezTo>
                  <a:cubicBezTo>
                    <a:pt x="1573" y="92"/>
                    <a:pt x="1576" y="93"/>
                    <a:pt x="1580" y="93"/>
                  </a:cubicBezTo>
                  <a:cubicBezTo>
                    <a:pt x="1581" y="93"/>
                    <a:pt x="1581" y="93"/>
                    <a:pt x="1581" y="93"/>
                  </a:cubicBezTo>
                  <a:cubicBezTo>
                    <a:pt x="1581" y="99"/>
                    <a:pt x="1581" y="99"/>
                    <a:pt x="1581" y="99"/>
                  </a:cubicBezTo>
                  <a:cubicBezTo>
                    <a:pt x="1576" y="98"/>
                    <a:pt x="1571" y="98"/>
                    <a:pt x="1567" y="98"/>
                  </a:cubicBezTo>
                  <a:cubicBezTo>
                    <a:pt x="1563" y="98"/>
                    <a:pt x="1560" y="98"/>
                    <a:pt x="1557" y="98"/>
                  </a:cubicBezTo>
                  <a:cubicBezTo>
                    <a:pt x="1553" y="98"/>
                    <a:pt x="1549" y="98"/>
                    <a:pt x="1545" y="98"/>
                  </a:cubicBezTo>
                  <a:cubicBezTo>
                    <a:pt x="1541" y="98"/>
                    <a:pt x="1537" y="98"/>
                    <a:pt x="1533" y="99"/>
                  </a:cubicBezTo>
                  <a:cubicBezTo>
                    <a:pt x="1533" y="99"/>
                    <a:pt x="1533" y="99"/>
                    <a:pt x="1533" y="99"/>
                  </a:cubicBezTo>
                  <a:close/>
                  <a:moveTo>
                    <a:pt x="1666" y="56"/>
                  </a:moveTo>
                  <a:cubicBezTo>
                    <a:pt x="1666" y="81"/>
                    <a:pt x="1666" y="81"/>
                    <a:pt x="1666" y="81"/>
                  </a:cubicBezTo>
                  <a:cubicBezTo>
                    <a:pt x="1666" y="86"/>
                    <a:pt x="1667" y="89"/>
                    <a:pt x="1669" y="91"/>
                  </a:cubicBezTo>
                  <a:cubicBezTo>
                    <a:pt x="1670" y="92"/>
                    <a:pt x="1673" y="93"/>
                    <a:pt x="1678" y="93"/>
                  </a:cubicBezTo>
                  <a:cubicBezTo>
                    <a:pt x="1680" y="93"/>
                    <a:pt x="1680" y="93"/>
                    <a:pt x="1680" y="93"/>
                  </a:cubicBezTo>
                  <a:cubicBezTo>
                    <a:pt x="1680" y="99"/>
                    <a:pt x="1680" y="99"/>
                    <a:pt x="1680" y="99"/>
                  </a:cubicBezTo>
                  <a:cubicBezTo>
                    <a:pt x="1675" y="98"/>
                    <a:pt x="1670" y="98"/>
                    <a:pt x="1666" y="98"/>
                  </a:cubicBezTo>
                  <a:cubicBezTo>
                    <a:pt x="1661" y="98"/>
                    <a:pt x="1658" y="98"/>
                    <a:pt x="1656" y="98"/>
                  </a:cubicBezTo>
                  <a:cubicBezTo>
                    <a:pt x="1653" y="98"/>
                    <a:pt x="1649" y="98"/>
                    <a:pt x="1645" y="98"/>
                  </a:cubicBezTo>
                  <a:cubicBezTo>
                    <a:pt x="1640" y="98"/>
                    <a:pt x="1635" y="98"/>
                    <a:pt x="1630" y="99"/>
                  </a:cubicBezTo>
                  <a:cubicBezTo>
                    <a:pt x="1630" y="93"/>
                    <a:pt x="1630" y="93"/>
                    <a:pt x="1630" y="93"/>
                  </a:cubicBezTo>
                  <a:cubicBezTo>
                    <a:pt x="1633" y="93"/>
                    <a:pt x="1633" y="93"/>
                    <a:pt x="1633" y="93"/>
                  </a:cubicBezTo>
                  <a:cubicBezTo>
                    <a:pt x="1638" y="93"/>
                    <a:pt x="1641" y="92"/>
                    <a:pt x="1642" y="91"/>
                  </a:cubicBezTo>
                  <a:cubicBezTo>
                    <a:pt x="1644" y="89"/>
                    <a:pt x="1644" y="86"/>
                    <a:pt x="1644" y="81"/>
                  </a:cubicBezTo>
                  <a:cubicBezTo>
                    <a:pt x="1644" y="56"/>
                    <a:pt x="1644" y="56"/>
                    <a:pt x="1644" y="56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6" y="10"/>
                    <a:pt x="1613" y="7"/>
                    <a:pt x="1610" y="7"/>
                  </a:cubicBezTo>
                  <a:cubicBezTo>
                    <a:pt x="1608" y="7"/>
                    <a:pt x="1608" y="7"/>
                    <a:pt x="1608" y="7"/>
                  </a:cubicBezTo>
                  <a:cubicBezTo>
                    <a:pt x="1608" y="2"/>
                    <a:pt x="1608" y="2"/>
                    <a:pt x="1608" y="2"/>
                  </a:cubicBezTo>
                  <a:cubicBezTo>
                    <a:pt x="1612" y="2"/>
                    <a:pt x="1616" y="2"/>
                    <a:pt x="1620" y="2"/>
                  </a:cubicBezTo>
                  <a:cubicBezTo>
                    <a:pt x="1623" y="2"/>
                    <a:pt x="1627" y="3"/>
                    <a:pt x="1631" y="3"/>
                  </a:cubicBezTo>
                  <a:cubicBezTo>
                    <a:pt x="1636" y="3"/>
                    <a:pt x="1640" y="2"/>
                    <a:pt x="1644" y="2"/>
                  </a:cubicBezTo>
                  <a:cubicBezTo>
                    <a:pt x="1648" y="2"/>
                    <a:pt x="1651" y="2"/>
                    <a:pt x="1654" y="2"/>
                  </a:cubicBezTo>
                  <a:cubicBezTo>
                    <a:pt x="1654" y="7"/>
                    <a:pt x="1654" y="7"/>
                    <a:pt x="1654" y="7"/>
                  </a:cubicBezTo>
                  <a:cubicBezTo>
                    <a:pt x="1650" y="7"/>
                    <a:pt x="1647" y="7"/>
                    <a:pt x="1646" y="8"/>
                  </a:cubicBezTo>
                  <a:cubicBezTo>
                    <a:pt x="1644" y="9"/>
                    <a:pt x="1644" y="9"/>
                    <a:pt x="1644" y="11"/>
                  </a:cubicBezTo>
                  <a:cubicBezTo>
                    <a:pt x="1644" y="11"/>
                    <a:pt x="1644" y="11"/>
                    <a:pt x="1644" y="12"/>
                  </a:cubicBezTo>
                  <a:cubicBezTo>
                    <a:pt x="1644" y="12"/>
                    <a:pt x="1644" y="13"/>
                    <a:pt x="1644" y="13"/>
                  </a:cubicBezTo>
                  <a:cubicBezTo>
                    <a:pt x="1664" y="48"/>
                    <a:pt x="1664" y="48"/>
                    <a:pt x="1664" y="48"/>
                  </a:cubicBezTo>
                  <a:cubicBezTo>
                    <a:pt x="1683" y="13"/>
                    <a:pt x="1683" y="13"/>
                    <a:pt x="1683" y="13"/>
                  </a:cubicBezTo>
                  <a:cubicBezTo>
                    <a:pt x="1683" y="12"/>
                    <a:pt x="1683" y="12"/>
                    <a:pt x="1683" y="11"/>
                  </a:cubicBezTo>
                  <a:cubicBezTo>
                    <a:pt x="1683" y="11"/>
                    <a:pt x="1683" y="11"/>
                    <a:pt x="1683" y="10"/>
                  </a:cubicBezTo>
                  <a:cubicBezTo>
                    <a:pt x="1683" y="9"/>
                    <a:pt x="1683" y="8"/>
                    <a:pt x="1681" y="8"/>
                  </a:cubicBezTo>
                  <a:cubicBezTo>
                    <a:pt x="1679" y="7"/>
                    <a:pt x="1677" y="7"/>
                    <a:pt x="1673" y="7"/>
                  </a:cubicBezTo>
                  <a:cubicBezTo>
                    <a:pt x="1673" y="2"/>
                    <a:pt x="1673" y="2"/>
                    <a:pt x="1673" y="2"/>
                  </a:cubicBezTo>
                  <a:cubicBezTo>
                    <a:pt x="1676" y="2"/>
                    <a:pt x="1679" y="2"/>
                    <a:pt x="1682" y="2"/>
                  </a:cubicBezTo>
                  <a:cubicBezTo>
                    <a:pt x="1684" y="2"/>
                    <a:pt x="1686" y="3"/>
                    <a:pt x="1688" y="3"/>
                  </a:cubicBezTo>
                  <a:cubicBezTo>
                    <a:pt x="1691" y="3"/>
                    <a:pt x="1693" y="2"/>
                    <a:pt x="1695" y="2"/>
                  </a:cubicBezTo>
                  <a:cubicBezTo>
                    <a:pt x="1698" y="2"/>
                    <a:pt x="1700" y="2"/>
                    <a:pt x="1702" y="2"/>
                  </a:cubicBezTo>
                  <a:cubicBezTo>
                    <a:pt x="1702" y="7"/>
                    <a:pt x="1702" y="7"/>
                    <a:pt x="1702" y="7"/>
                  </a:cubicBezTo>
                  <a:cubicBezTo>
                    <a:pt x="1699" y="7"/>
                    <a:pt x="1697" y="8"/>
                    <a:pt x="1696" y="8"/>
                  </a:cubicBezTo>
                  <a:cubicBezTo>
                    <a:pt x="1695" y="9"/>
                    <a:pt x="1694" y="10"/>
                    <a:pt x="1692" y="13"/>
                  </a:cubicBezTo>
                  <a:lnTo>
                    <a:pt x="1666" y="56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9" name="í$ļîdé"/>
            <p:cNvGrpSpPr/>
            <p:nvPr/>
          </p:nvGrpSpPr>
          <p:grpSpPr>
            <a:xfrm>
              <a:off x="10450629" y="404003"/>
              <a:ext cx="1011546" cy="270315"/>
              <a:chOff x="5102226" y="2428875"/>
              <a:chExt cx="5067300" cy="1354138"/>
            </a:xfrm>
            <a:solidFill>
              <a:srgbClr val="0A0A0A"/>
            </a:solidFill>
          </p:grpSpPr>
          <p:sp>
            <p:nvSpPr>
              <p:cNvPr id="10" name="ís1ïḋe"/>
              <p:cNvSpPr/>
              <p:nvPr/>
            </p:nvSpPr>
            <p:spPr bwMode="auto">
              <a:xfrm>
                <a:off x="5102226" y="2884488"/>
                <a:ext cx="1347788" cy="673100"/>
              </a:xfrm>
              <a:custGeom>
                <a:avLst/>
                <a:gdLst>
                  <a:gd name="T0" fmla="*/ 62 w 409"/>
                  <a:gd name="T1" fmla="*/ 79 h 204"/>
                  <a:gd name="T2" fmla="*/ 47 w 409"/>
                  <a:gd name="T3" fmla="*/ 55 h 204"/>
                  <a:gd name="T4" fmla="*/ 23 w 409"/>
                  <a:gd name="T5" fmla="*/ 49 h 204"/>
                  <a:gd name="T6" fmla="*/ 0 w 409"/>
                  <a:gd name="T7" fmla="*/ 87 h 204"/>
                  <a:gd name="T8" fmla="*/ 34 w 409"/>
                  <a:gd name="T9" fmla="*/ 193 h 204"/>
                  <a:gd name="T10" fmla="*/ 70 w 409"/>
                  <a:gd name="T11" fmla="*/ 186 h 204"/>
                  <a:gd name="T12" fmla="*/ 65 w 409"/>
                  <a:gd name="T13" fmla="*/ 129 h 204"/>
                  <a:gd name="T14" fmla="*/ 132 w 409"/>
                  <a:gd name="T15" fmla="*/ 63 h 204"/>
                  <a:gd name="T16" fmla="*/ 219 w 409"/>
                  <a:gd name="T17" fmla="*/ 42 h 204"/>
                  <a:gd name="T18" fmla="*/ 223 w 409"/>
                  <a:gd name="T19" fmla="*/ 63 h 204"/>
                  <a:gd name="T20" fmla="*/ 191 w 409"/>
                  <a:gd name="T21" fmla="*/ 105 h 204"/>
                  <a:gd name="T22" fmla="*/ 179 w 409"/>
                  <a:gd name="T23" fmla="*/ 103 h 204"/>
                  <a:gd name="T24" fmla="*/ 166 w 409"/>
                  <a:gd name="T25" fmla="*/ 77 h 204"/>
                  <a:gd name="T26" fmla="*/ 141 w 409"/>
                  <a:gd name="T27" fmla="*/ 85 h 204"/>
                  <a:gd name="T28" fmla="*/ 150 w 409"/>
                  <a:gd name="T29" fmla="*/ 113 h 204"/>
                  <a:gd name="T30" fmla="*/ 156 w 409"/>
                  <a:gd name="T31" fmla="*/ 127 h 204"/>
                  <a:gd name="T32" fmla="*/ 126 w 409"/>
                  <a:gd name="T33" fmla="*/ 142 h 204"/>
                  <a:gd name="T34" fmla="*/ 108 w 409"/>
                  <a:gd name="T35" fmla="*/ 153 h 204"/>
                  <a:gd name="T36" fmla="*/ 122 w 409"/>
                  <a:gd name="T37" fmla="*/ 177 h 204"/>
                  <a:gd name="T38" fmla="*/ 160 w 409"/>
                  <a:gd name="T39" fmla="*/ 156 h 204"/>
                  <a:gd name="T40" fmla="*/ 202 w 409"/>
                  <a:gd name="T41" fmla="*/ 149 h 204"/>
                  <a:gd name="T42" fmla="*/ 225 w 409"/>
                  <a:gd name="T43" fmla="*/ 169 h 204"/>
                  <a:gd name="T44" fmla="*/ 280 w 409"/>
                  <a:gd name="T45" fmla="*/ 173 h 204"/>
                  <a:gd name="T46" fmla="*/ 369 w 409"/>
                  <a:gd name="T47" fmla="*/ 139 h 204"/>
                  <a:gd name="T48" fmla="*/ 404 w 409"/>
                  <a:gd name="T49" fmla="*/ 129 h 204"/>
                  <a:gd name="T50" fmla="*/ 337 w 409"/>
                  <a:gd name="T51" fmla="*/ 21 h 204"/>
                  <a:gd name="T52" fmla="*/ 193 w 409"/>
                  <a:gd name="T53" fmla="*/ 12 h 204"/>
                  <a:gd name="T54" fmla="*/ 93 w 409"/>
                  <a:gd name="T55" fmla="*/ 54 h 204"/>
                  <a:gd name="T56" fmla="*/ 62 w 409"/>
                  <a:gd name="T57" fmla="*/ 79 h 204"/>
                  <a:gd name="T58" fmla="*/ 62 w 409"/>
                  <a:gd name="T59" fmla="*/ 79 h 204"/>
                  <a:gd name="T60" fmla="*/ 204 w 409"/>
                  <a:gd name="T61" fmla="*/ 125 h 204"/>
                  <a:gd name="T62" fmla="*/ 194 w 409"/>
                  <a:gd name="T63" fmla="*/ 124 h 204"/>
                  <a:gd name="T64" fmla="*/ 244 w 409"/>
                  <a:gd name="T65" fmla="*/ 90 h 204"/>
                  <a:gd name="T66" fmla="*/ 245 w 409"/>
                  <a:gd name="T67" fmla="*/ 60 h 204"/>
                  <a:gd name="T68" fmla="*/ 234 w 409"/>
                  <a:gd name="T69" fmla="*/ 45 h 204"/>
                  <a:gd name="T70" fmla="*/ 284 w 409"/>
                  <a:gd name="T71" fmla="*/ 43 h 204"/>
                  <a:gd name="T72" fmla="*/ 357 w 409"/>
                  <a:gd name="T73" fmla="*/ 75 h 204"/>
                  <a:gd name="T74" fmla="*/ 307 w 409"/>
                  <a:gd name="T75" fmla="*/ 112 h 204"/>
                  <a:gd name="T76" fmla="*/ 249 w 409"/>
                  <a:gd name="T77" fmla="*/ 142 h 204"/>
                  <a:gd name="T78" fmla="*/ 229 w 409"/>
                  <a:gd name="T79" fmla="*/ 127 h 204"/>
                  <a:gd name="T80" fmla="*/ 204 w 409"/>
                  <a:gd name="T81" fmla="*/ 12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9" h="204">
                    <a:moveTo>
                      <a:pt x="62" y="79"/>
                    </a:moveTo>
                    <a:cubicBezTo>
                      <a:pt x="56" y="77"/>
                      <a:pt x="57" y="61"/>
                      <a:pt x="47" y="55"/>
                    </a:cubicBezTo>
                    <a:cubicBezTo>
                      <a:pt x="38" y="49"/>
                      <a:pt x="30" y="49"/>
                      <a:pt x="23" y="49"/>
                    </a:cubicBezTo>
                    <a:cubicBezTo>
                      <a:pt x="16" y="50"/>
                      <a:pt x="1" y="62"/>
                      <a:pt x="0" y="87"/>
                    </a:cubicBezTo>
                    <a:cubicBezTo>
                      <a:pt x="0" y="112"/>
                      <a:pt x="25" y="181"/>
                      <a:pt x="34" y="193"/>
                    </a:cubicBezTo>
                    <a:cubicBezTo>
                      <a:pt x="43" y="204"/>
                      <a:pt x="74" y="198"/>
                      <a:pt x="70" y="186"/>
                    </a:cubicBezTo>
                    <a:cubicBezTo>
                      <a:pt x="65" y="175"/>
                      <a:pt x="57" y="144"/>
                      <a:pt x="65" y="129"/>
                    </a:cubicBezTo>
                    <a:cubicBezTo>
                      <a:pt x="73" y="115"/>
                      <a:pt x="88" y="89"/>
                      <a:pt x="132" y="63"/>
                    </a:cubicBezTo>
                    <a:cubicBezTo>
                      <a:pt x="177" y="38"/>
                      <a:pt x="211" y="39"/>
                      <a:pt x="219" y="42"/>
                    </a:cubicBezTo>
                    <a:cubicBezTo>
                      <a:pt x="227" y="45"/>
                      <a:pt x="224" y="59"/>
                      <a:pt x="223" y="63"/>
                    </a:cubicBezTo>
                    <a:cubicBezTo>
                      <a:pt x="221" y="67"/>
                      <a:pt x="191" y="102"/>
                      <a:pt x="191" y="105"/>
                    </a:cubicBezTo>
                    <a:cubicBezTo>
                      <a:pt x="190" y="108"/>
                      <a:pt x="180" y="114"/>
                      <a:pt x="179" y="103"/>
                    </a:cubicBezTo>
                    <a:cubicBezTo>
                      <a:pt x="179" y="92"/>
                      <a:pt x="177" y="81"/>
                      <a:pt x="166" y="77"/>
                    </a:cubicBezTo>
                    <a:cubicBezTo>
                      <a:pt x="156" y="73"/>
                      <a:pt x="146" y="71"/>
                      <a:pt x="141" y="85"/>
                    </a:cubicBezTo>
                    <a:cubicBezTo>
                      <a:pt x="137" y="99"/>
                      <a:pt x="144" y="109"/>
                      <a:pt x="150" y="113"/>
                    </a:cubicBezTo>
                    <a:cubicBezTo>
                      <a:pt x="155" y="118"/>
                      <a:pt x="164" y="126"/>
                      <a:pt x="156" y="127"/>
                    </a:cubicBezTo>
                    <a:cubicBezTo>
                      <a:pt x="149" y="127"/>
                      <a:pt x="126" y="142"/>
                      <a:pt x="126" y="142"/>
                    </a:cubicBezTo>
                    <a:cubicBezTo>
                      <a:pt x="126" y="142"/>
                      <a:pt x="111" y="140"/>
                      <a:pt x="108" y="153"/>
                    </a:cubicBezTo>
                    <a:cubicBezTo>
                      <a:pt x="106" y="166"/>
                      <a:pt x="115" y="181"/>
                      <a:pt x="122" y="177"/>
                    </a:cubicBezTo>
                    <a:cubicBezTo>
                      <a:pt x="128" y="173"/>
                      <a:pt x="148" y="161"/>
                      <a:pt x="160" y="156"/>
                    </a:cubicBezTo>
                    <a:cubicBezTo>
                      <a:pt x="173" y="151"/>
                      <a:pt x="194" y="144"/>
                      <a:pt x="202" y="149"/>
                    </a:cubicBezTo>
                    <a:cubicBezTo>
                      <a:pt x="210" y="154"/>
                      <a:pt x="211" y="162"/>
                      <a:pt x="225" y="169"/>
                    </a:cubicBezTo>
                    <a:cubicBezTo>
                      <a:pt x="240" y="177"/>
                      <a:pt x="268" y="178"/>
                      <a:pt x="280" y="173"/>
                    </a:cubicBezTo>
                    <a:cubicBezTo>
                      <a:pt x="292" y="167"/>
                      <a:pt x="356" y="138"/>
                      <a:pt x="369" y="139"/>
                    </a:cubicBezTo>
                    <a:cubicBezTo>
                      <a:pt x="383" y="140"/>
                      <a:pt x="398" y="154"/>
                      <a:pt x="404" y="129"/>
                    </a:cubicBezTo>
                    <a:cubicBezTo>
                      <a:pt x="409" y="104"/>
                      <a:pt x="378" y="37"/>
                      <a:pt x="337" y="21"/>
                    </a:cubicBezTo>
                    <a:cubicBezTo>
                      <a:pt x="295" y="5"/>
                      <a:pt x="248" y="0"/>
                      <a:pt x="193" y="12"/>
                    </a:cubicBezTo>
                    <a:cubicBezTo>
                      <a:pt x="139" y="23"/>
                      <a:pt x="113" y="34"/>
                      <a:pt x="93" y="54"/>
                    </a:cubicBezTo>
                    <a:cubicBezTo>
                      <a:pt x="73" y="73"/>
                      <a:pt x="68" y="82"/>
                      <a:pt x="62" y="79"/>
                    </a:cubicBezTo>
                    <a:cubicBezTo>
                      <a:pt x="62" y="79"/>
                      <a:pt x="62" y="79"/>
                      <a:pt x="62" y="79"/>
                    </a:cubicBezTo>
                    <a:close/>
                    <a:moveTo>
                      <a:pt x="204" y="125"/>
                    </a:moveTo>
                    <a:cubicBezTo>
                      <a:pt x="204" y="125"/>
                      <a:pt x="200" y="122"/>
                      <a:pt x="194" y="124"/>
                    </a:cubicBezTo>
                    <a:cubicBezTo>
                      <a:pt x="188" y="125"/>
                      <a:pt x="229" y="99"/>
                      <a:pt x="244" y="90"/>
                    </a:cubicBezTo>
                    <a:cubicBezTo>
                      <a:pt x="259" y="81"/>
                      <a:pt x="253" y="71"/>
                      <a:pt x="245" y="60"/>
                    </a:cubicBezTo>
                    <a:cubicBezTo>
                      <a:pt x="238" y="50"/>
                      <a:pt x="238" y="50"/>
                      <a:pt x="234" y="45"/>
                    </a:cubicBezTo>
                    <a:cubicBezTo>
                      <a:pt x="251" y="42"/>
                      <a:pt x="264" y="41"/>
                      <a:pt x="284" y="43"/>
                    </a:cubicBezTo>
                    <a:cubicBezTo>
                      <a:pt x="310" y="45"/>
                      <a:pt x="341" y="53"/>
                      <a:pt x="357" y="75"/>
                    </a:cubicBezTo>
                    <a:cubicBezTo>
                      <a:pt x="366" y="87"/>
                      <a:pt x="319" y="105"/>
                      <a:pt x="307" y="112"/>
                    </a:cubicBezTo>
                    <a:cubicBezTo>
                      <a:pt x="294" y="118"/>
                      <a:pt x="257" y="138"/>
                      <a:pt x="249" y="142"/>
                    </a:cubicBezTo>
                    <a:cubicBezTo>
                      <a:pt x="241" y="145"/>
                      <a:pt x="238" y="137"/>
                      <a:pt x="229" y="127"/>
                    </a:cubicBezTo>
                    <a:cubicBezTo>
                      <a:pt x="220" y="118"/>
                      <a:pt x="204" y="125"/>
                      <a:pt x="20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" name="îślïḍê"/>
              <p:cNvSpPr/>
              <p:nvPr/>
            </p:nvSpPr>
            <p:spPr bwMode="auto">
              <a:xfrm>
                <a:off x="6911976" y="2584450"/>
                <a:ext cx="781050" cy="1198563"/>
              </a:xfrm>
              <a:custGeom>
                <a:avLst/>
                <a:gdLst>
                  <a:gd name="T0" fmla="*/ 35 w 237"/>
                  <a:gd name="T1" fmla="*/ 87 h 363"/>
                  <a:gd name="T2" fmla="*/ 18 w 237"/>
                  <a:gd name="T3" fmla="*/ 113 h 363"/>
                  <a:gd name="T4" fmla="*/ 29 w 237"/>
                  <a:gd name="T5" fmla="*/ 166 h 363"/>
                  <a:gd name="T6" fmla="*/ 18 w 237"/>
                  <a:gd name="T7" fmla="*/ 273 h 363"/>
                  <a:gd name="T8" fmla="*/ 7 w 237"/>
                  <a:gd name="T9" fmla="*/ 306 h 363"/>
                  <a:gd name="T10" fmla="*/ 16 w 237"/>
                  <a:gd name="T11" fmla="*/ 338 h 363"/>
                  <a:gd name="T12" fmla="*/ 35 w 237"/>
                  <a:gd name="T13" fmla="*/ 311 h 363"/>
                  <a:gd name="T14" fmla="*/ 48 w 237"/>
                  <a:gd name="T15" fmla="*/ 205 h 363"/>
                  <a:gd name="T16" fmla="*/ 52 w 237"/>
                  <a:gd name="T17" fmla="*/ 149 h 363"/>
                  <a:gd name="T18" fmla="*/ 54 w 237"/>
                  <a:gd name="T19" fmla="*/ 114 h 363"/>
                  <a:gd name="T20" fmla="*/ 35 w 237"/>
                  <a:gd name="T21" fmla="*/ 87 h 363"/>
                  <a:gd name="T22" fmla="*/ 35 w 237"/>
                  <a:gd name="T23" fmla="*/ 87 h 363"/>
                  <a:gd name="T24" fmla="*/ 112 w 237"/>
                  <a:gd name="T25" fmla="*/ 102 h 363"/>
                  <a:gd name="T26" fmla="*/ 94 w 237"/>
                  <a:gd name="T27" fmla="*/ 109 h 363"/>
                  <a:gd name="T28" fmla="*/ 98 w 237"/>
                  <a:gd name="T29" fmla="*/ 142 h 363"/>
                  <a:gd name="T30" fmla="*/ 103 w 237"/>
                  <a:gd name="T31" fmla="*/ 171 h 363"/>
                  <a:gd name="T32" fmla="*/ 106 w 237"/>
                  <a:gd name="T33" fmla="*/ 246 h 363"/>
                  <a:gd name="T34" fmla="*/ 127 w 237"/>
                  <a:gd name="T35" fmla="*/ 232 h 363"/>
                  <a:gd name="T36" fmla="*/ 133 w 237"/>
                  <a:gd name="T37" fmla="*/ 191 h 363"/>
                  <a:gd name="T38" fmla="*/ 135 w 237"/>
                  <a:gd name="T39" fmla="*/ 161 h 363"/>
                  <a:gd name="T40" fmla="*/ 133 w 237"/>
                  <a:gd name="T41" fmla="*/ 119 h 363"/>
                  <a:gd name="T42" fmla="*/ 112 w 237"/>
                  <a:gd name="T43" fmla="*/ 102 h 363"/>
                  <a:gd name="T44" fmla="*/ 112 w 237"/>
                  <a:gd name="T45" fmla="*/ 102 h 363"/>
                  <a:gd name="T46" fmla="*/ 209 w 237"/>
                  <a:gd name="T47" fmla="*/ 2 h 363"/>
                  <a:gd name="T48" fmla="*/ 186 w 237"/>
                  <a:gd name="T49" fmla="*/ 5 h 363"/>
                  <a:gd name="T50" fmla="*/ 184 w 237"/>
                  <a:gd name="T51" fmla="*/ 33 h 363"/>
                  <a:gd name="T52" fmla="*/ 190 w 237"/>
                  <a:gd name="T53" fmla="*/ 65 h 363"/>
                  <a:gd name="T54" fmla="*/ 191 w 237"/>
                  <a:gd name="T55" fmla="*/ 174 h 363"/>
                  <a:gd name="T56" fmla="*/ 189 w 237"/>
                  <a:gd name="T57" fmla="*/ 262 h 363"/>
                  <a:gd name="T58" fmla="*/ 199 w 237"/>
                  <a:gd name="T59" fmla="*/ 350 h 363"/>
                  <a:gd name="T60" fmla="*/ 221 w 237"/>
                  <a:gd name="T61" fmla="*/ 330 h 363"/>
                  <a:gd name="T62" fmla="*/ 212 w 237"/>
                  <a:gd name="T63" fmla="*/ 296 h 363"/>
                  <a:gd name="T64" fmla="*/ 208 w 237"/>
                  <a:gd name="T65" fmla="*/ 128 h 363"/>
                  <a:gd name="T66" fmla="*/ 217 w 237"/>
                  <a:gd name="T67" fmla="*/ 68 h 363"/>
                  <a:gd name="T68" fmla="*/ 234 w 237"/>
                  <a:gd name="T69" fmla="*/ 32 h 363"/>
                  <a:gd name="T70" fmla="*/ 209 w 237"/>
                  <a:gd name="T71" fmla="*/ 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7" h="363">
                    <a:moveTo>
                      <a:pt x="35" y="87"/>
                    </a:moveTo>
                    <a:cubicBezTo>
                      <a:pt x="23" y="88"/>
                      <a:pt x="16" y="93"/>
                      <a:pt x="18" y="113"/>
                    </a:cubicBezTo>
                    <a:cubicBezTo>
                      <a:pt x="21" y="132"/>
                      <a:pt x="33" y="134"/>
                      <a:pt x="29" y="166"/>
                    </a:cubicBezTo>
                    <a:cubicBezTo>
                      <a:pt x="25" y="197"/>
                      <a:pt x="18" y="262"/>
                      <a:pt x="18" y="273"/>
                    </a:cubicBezTo>
                    <a:cubicBezTo>
                      <a:pt x="18" y="283"/>
                      <a:pt x="9" y="299"/>
                      <a:pt x="7" y="306"/>
                    </a:cubicBezTo>
                    <a:cubicBezTo>
                      <a:pt x="4" y="313"/>
                      <a:pt x="0" y="335"/>
                      <a:pt x="16" y="338"/>
                    </a:cubicBezTo>
                    <a:cubicBezTo>
                      <a:pt x="32" y="341"/>
                      <a:pt x="33" y="320"/>
                      <a:pt x="35" y="311"/>
                    </a:cubicBezTo>
                    <a:cubicBezTo>
                      <a:pt x="38" y="301"/>
                      <a:pt x="48" y="218"/>
                      <a:pt x="48" y="205"/>
                    </a:cubicBezTo>
                    <a:cubicBezTo>
                      <a:pt x="47" y="192"/>
                      <a:pt x="49" y="160"/>
                      <a:pt x="52" y="149"/>
                    </a:cubicBezTo>
                    <a:cubicBezTo>
                      <a:pt x="55" y="138"/>
                      <a:pt x="59" y="128"/>
                      <a:pt x="54" y="114"/>
                    </a:cubicBezTo>
                    <a:cubicBezTo>
                      <a:pt x="49" y="101"/>
                      <a:pt x="47" y="86"/>
                      <a:pt x="35" y="87"/>
                    </a:cubicBezTo>
                    <a:cubicBezTo>
                      <a:pt x="35" y="87"/>
                      <a:pt x="35" y="87"/>
                      <a:pt x="35" y="87"/>
                    </a:cubicBezTo>
                    <a:close/>
                    <a:moveTo>
                      <a:pt x="112" y="102"/>
                    </a:moveTo>
                    <a:cubicBezTo>
                      <a:pt x="107" y="101"/>
                      <a:pt x="98" y="100"/>
                      <a:pt x="94" y="109"/>
                    </a:cubicBezTo>
                    <a:cubicBezTo>
                      <a:pt x="89" y="118"/>
                      <a:pt x="94" y="133"/>
                      <a:pt x="98" y="142"/>
                    </a:cubicBezTo>
                    <a:cubicBezTo>
                      <a:pt x="101" y="152"/>
                      <a:pt x="104" y="162"/>
                      <a:pt x="103" y="171"/>
                    </a:cubicBezTo>
                    <a:cubicBezTo>
                      <a:pt x="101" y="180"/>
                      <a:pt x="100" y="240"/>
                      <a:pt x="106" y="246"/>
                    </a:cubicBezTo>
                    <a:cubicBezTo>
                      <a:pt x="111" y="252"/>
                      <a:pt x="121" y="245"/>
                      <a:pt x="127" y="232"/>
                    </a:cubicBezTo>
                    <a:cubicBezTo>
                      <a:pt x="133" y="218"/>
                      <a:pt x="137" y="200"/>
                      <a:pt x="133" y="191"/>
                    </a:cubicBezTo>
                    <a:cubicBezTo>
                      <a:pt x="130" y="183"/>
                      <a:pt x="130" y="173"/>
                      <a:pt x="135" y="161"/>
                    </a:cubicBezTo>
                    <a:cubicBezTo>
                      <a:pt x="140" y="149"/>
                      <a:pt x="137" y="133"/>
                      <a:pt x="133" y="119"/>
                    </a:cubicBezTo>
                    <a:cubicBezTo>
                      <a:pt x="129" y="105"/>
                      <a:pt x="117" y="102"/>
                      <a:pt x="112" y="102"/>
                    </a:cubicBezTo>
                    <a:cubicBezTo>
                      <a:pt x="112" y="102"/>
                      <a:pt x="112" y="102"/>
                      <a:pt x="112" y="102"/>
                    </a:cubicBezTo>
                    <a:close/>
                    <a:moveTo>
                      <a:pt x="209" y="2"/>
                    </a:moveTo>
                    <a:cubicBezTo>
                      <a:pt x="203" y="1"/>
                      <a:pt x="190" y="0"/>
                      <a:pt x="186" y="5"/>
                    </a:cubicBezTo>
                    <a:cubicBezTo>
                      <a:pt x="181" y="10"/>
                      <a:pt x="179" y="21"/>
                      <a:pt x="184" y="33"/>
                    </a:cubicBezTo>
                    <a:cubicBezTo>
                      <a:pt x="190" y="46"/>
                      <a:pt x="191" y="57"/>
                      <a:pt x="190" y="65"/>
                    </a:cubicBezTo>
                    <a:cubicBezTo>
                      <a:pt x="189" y="72"/>
                      <a:pt x="191" y="153"/>
                      <a:pt x="191" y="174"/>
                    </a:cubicBezTo>
                    <a:cubicBezTo>
                      <a:pt x="191" y="195"/>
                      <a:pt x="188" y="235"/>
                      <a:pt x="189" y="262"/>
                    </a:cubicBezTo>
                    <a:cubicBezTo>
                      <a:pt x="190" y="289"/>
                      <a:pt x="189" y="337"/>
                      <a:pt x="199" y="350"/>
                    </a:cubicBezTo>
                    <a:cubicBezTo>
                      <a:pt x="210" y="363"/>
                      <a:pt x="225" y="344"/>
                      <a:pt x="221" y="330"/>
                    </a:cubicBezTo>
                    <a:cubicBezTo>
                      <a:pt x="217" y="317"/>
                      <a:pt x="216" y="321"/>
                      <a:pt x="212" y="296"/>
                    </a:cubicBezTo>
                    <a:cubicBezTo>
                      <a:pt x="209" y="270"/>
                      <a:pt x="208" y="138"/>
                      <a:pt x="208" y="128"/>
                    </a:cubicBezTo>
                    <a:cubicBezTo>
                      <a:pt x="209" y="117"/>
                      <a:pt x="212" y="79"/>
                      <a:pt x="217" y="68"/>
                    </a:cubicBezTo>
                    <a:cubicBezTo>
                      <a:pt x="221" y="57"/>
                      <a:pt x="237" y="45"/>
                      <a:pt x="234" y="32"/>
                    </a:cubicBezTo>
                    <a:cubicBezTo>
                      <a:pt x="236" y="20"/>
                      <a:pt x="215" y="4"/>
                      <a:pt x="20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" name="iśḷiḍê"/>
              <p:cNvSpPr/>
              <p:nvPr/>
            </p:nvSpPr>
            <p:spPr bwMode="auto">
              <a:xfrm>
                <a:off x="8172451" y="2600325"/>
                <a:ext cx="806450" cy="1046163"/>
              </a:xfrm>
              <a:custGeom>
                <a:avLst/>
                <a:gdLst>
                  <a:gd name="T0" fmla="*/ 144 w 245"/>
                  <a:gd name="T1" fmla="*/ 240 h 317"/>
                  <a:gd name="T2" fmla="*/ 216 w 245"/>
                  <a:gd name="T3" fmla="*/ 298 h 317"/>
                  <a:gd name="T4" fmla="*/ 221 w 245"/>
                  <a:gd name="T5" fmla="*/ 247 h 317"/>
                  <a:gd name="T6" fmla="*/ 155 w 245"/>
                  <a:gd name="T7" fmla="*/ 214 h 317"/>
                  <a:gd name="T8" fmla="*/ 144 w 245"/>
                  <a:gd name="T9" fmla="*/ 240 h 317"/>
                  <a:gd name="T10" fmla="*/ 144 w 245"/>
                  <a:gd name="T11" fmla="*/ 240 h 317"/>
                  <a:gd name="T12" fmla="*/ 117 w 245"/>
                  <a:gd name="T13" fmla="*/ 59 h 317"/>
                  <a:gd name="T14" fmla="*/ 114 w 245"/>
                  <a:gd name="T15" fmla="*/ 20 h 317"/>
                  <a:gd name="T16" fmla="*/ 132 w 245"/>
                  <a:gd name="T17" fmla="*/ 2 h 317"/>
                  <a:gd name="T18" fmla="*/ 151 w 245"/>
                  <a:gd name="T19" fmla="*/ 32 h 317"/>
                  <a:gd name="T20" fmla="*/ 142 w 245"/>
                  <a:gd name="T21" fmla="*/ 57 h 317"/>
                  <a:gd name="T22" fmla="*/ 136 w 245"/>
                  <a:gd name="T23" fmla="*/ 74 h 317"/>
                  <a:gd name="T24" fmla="*/ 131 w 245"/>
                  <a:gd name="T25" fmla="*/ 98 h 317"/>
                  <a:gd name="T26" fmla="*/ 151 w 245"/>
                  <a:gd name="T27" fmla="*/ 91 h 317"/>
                  <a:gd name="T28" fmla="*/ 177 w 245"/>
                  <a:gd name="T29" fmla="*/ 76 h 317"/>
                  <a:gd name="T30" fmla="*/ 208 w 245"/>
                  <a:gd name="T31" fmla="*/ 82 h 317"/>
                  <a:gd name="T32" fmla="*/ 199 w 245"/>
                  <a:gd name="T33" fmla="*/ 103 h 317"/>
                  <a:gd name="T34" fmla="*/ 172 w 245"/>
                  <a:gd name="T35" fmla="*/ 109 h 317"/>
                  <a:gd name="T36" fmla="*/ 124 w 245"/>
                  <a:gd name="T37" fmla="*/ 132 h 317"/>
                  <a:gd name="T38" fmla="*/ 107 w 245"/>
                  <a:gd name="T39" fmla="*/ 203 h 317"/>
                  <a:gd name="T40" fmla="*/ 65 w 245"/>
                  <a:gd name="T41" fmla="*/ 263 h 317"/>
                  <a:gd name="T42" fmla="*/ 32 w 245"/>
                  <a:gd name="T43" fmla="*/ 308 h 317"/>
                  <a:gd name="T44" fmla="*/ 14 w 245"/>
                  <a:gd name="T45" fmla="*/ 303 h 317"/>
                  <a:gd name="T46" fmla="*/ 8 w 245"/>
                  <a:gd name="T47" fmla="*/ 275 h 317"/>
                  <a:gd name="T48" fmla="*/ 24 w 245"/>
                  <a:gd name="T49" fmla="*/ 263 h 317"/>
                  <a:gd name="T50" fmla="*/ 36 w 245"/>
                  <a:gd name="T51" fmla="*/ 267 h 317"/>
                  <a:gd name="T52" fmla="*/ 70 w 245"/>
                  <a:gd name="T53" fmla="*/ 222 h 317"/>
                  <a:gd name="T54" fmla="*/ 93 w 245"/>
                  <a:gd name="T55" fmla="*/ 165 h 317"/>
                  <a:gd name="T56" fmla="*/ 98 w 245"/>
                  <a:gd name="T57" fmla="*/ 148 h 317"/>
                  <a:gd name="T58" fmla="*/ 79 w 245"/>
                  <a:gd name="T59" fmla="*/ 160 h 317"/>
                  <a:gd name="T60" fmla="*/ 46 w 245"/>
                  <a:gd name="T61" fmla="*/ 163 h 317"/>
                  <a:gd name="T62" fmla="*/ 20 w 245"/>
                  <a:gd name="T63" fmla="*/ 134 h 317"/>
                  <a:gd name="T64" fmla="*/ 30 w 245"/>
                  <a:gd name="T65" fmla="*/ 115 h 317"/>
                  <a:gd name="T66" fmla="*/ 64 w 245"/>
                  <a:gd name="T67" fmla="*/ 119 h 317"/>
                  <a:gd name="T68" fmla="*/ 105 w 245"/>
                  <a:gd name="T69" fmla="*/ 106 h 317"/>
                  <a:gd name="T70" fmla="*/ 106 w 245"/>
                  <a:gd name="T71" fmla="*/ 105 h 317"/>
                  <a:gd name="T72" fmla="*/ 117 w 245"/>
                  <a:gd name="T73" fmla="*/ 59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5" h="317">
                    <a:moveTo>
                      <a:pt x="144" y="240"/>
                    </a:moveTo>
                    <a:cubicBezTo>
                      <a:pt x="154" y="257"/>
                      <a:pt x="187" y="309"/>
                      <a:pt x="216" y="298"/>
                    </a:cubicBezTo>
                    <a:cubicBezTo>
                      <a:pt x="245" y="288"/>
                      <a:pt x="233" y="255"/>
                      <a:pt x="221" y="247"/>
                    </a:cubicBezTo>
                    <a:cubicBezTo>
                      <a:pt x="210" y="239"/>
                      <a:pt x="155" y="214"/>
                      <a:pt x="155" y="214"/>
                    </a:cubicBezTo>
                    <a:cubicBezTo>
                      <a:pt x="132" y="204"/>
                      <a:pt x="138" y="230"/>
                      <a:pt x="144" y="240"/>
                    </a:cubicBezTo>
                    <a:cubicBezTo>
                      <a:pt x="144" y="240"/>
                      <a:pt x="144" y="240"/>
                      <a:pt x="144" y="240"/>
                    </a:cubicBezTo>
                    <a:close/>
                    <a:moveTo>
                      <a:pt x="117" y="59"/>
                    </a:moveTo>
                    <a:cubicBezTo>
                      <a:pt x="120" y="57"/>
                      <a:pt x="113" y="32"/>
                      <a:pt x="114" y="20"/>
                    </a:cubicBezTo>
                    <a:cubicBezTo>
                      <a:pt x="115" y="8"/>
                      <a:pt x="124" y="0"/>
                      <a:pt x="132" y="2"/>
                    </a:cubicBezTo>
                    <a:cubicBezTo>
                      <a:pt x="140" y="4"/>
                      <a:pt x="152" y="23"/>
                      <a:pt x="151" y="32"/>
                    </a:cubicBezTo>
                    <a:cubicBezTo>
                      <a:pt x="150" y="42"/>
                      <a:pt x="145" y="53"/>
                      <a:pt x="142" y="57"/>
                    </a:cubicBezTo>
                    <a:cubicBezTo>
                      <a:pt x="139" y="60"/>
                      <a:pt x="137" y="64"/>
                      <a:pt x="136" y="74"/>
                    </a:cubicBezTo>
                    <a:cubicBezTo>
                      <a:pt x="135" y="80"/>
                      <a:pt x="133" y="89"/>
                      <a:pt x="131" y="98"/>
                    </a:cubicBezTo>
                    <a:cubicBezTo>
                      <a:pt x="140" y="95"/>
                      <a:pt x="148" y="93"/>
                      <a:pt x="151" y="91"/>
                    </a:cubicBezTo>
                    <a:cubicBezTo>
                      <a:pt x="157" y="87"/>
                      <a:pt x="168" y="83"/>
                      <a:pt x="177" y="76"/>
                    </a:cubicBezTo>
                    <a:cubicBezTo>
                      <a:pt x="187" y="68"/>
                      <a:pt x="197" y="76"/>
                      <a:pt x="208" y="82"/>
                    </a:cubicBezTo>
                    <a:cubicBezTo>
                      <a:pt x="218" y="88"/>
                      <a:pt x="209" y="98"/>
                      <a:pt x="199" y="103"/>
                    </a:cubicBezTo>
                    <a:cubicBezTo>
                      <a:pt x="188" y="109"/>
                      <a:pt x="179" y="106"/>
                      <a:pt x="172" y="109"/>
                    </a:cubicBezTo>
                    <a:cubicBezTo>
                      <a:pt x="166" y="112"/>
                      <a:pt x="138" y="124"/>
                      <a:pt x="124" y="132"/>
                    </a:cubicBezTo>
                    <a:cubicBezTo>
                      <a:pt x="121" y="152"/>
                      <a:pt x="113" y="188"/>
                      <a:pt x="107" y="203"/>
                    </a:cubicBezTo>
                    <a:cubicBezTo>
                      <a:pt x="101" y="221"/>
                      <a:pt x="77" y="248"/>
                      <a:pt x="65" y="263"/>
                    </a:cubicBezTo>
                    <a:cubicBezTo>
                      <a:pt x="52" y="279"/>
                      <a:pt x="45" y="300"/>
                      <a:pt x="32" y="308"/>
                    </a:cubicBezTo>
                    <a:cubicBezTo>
                      <a:pt x="19" y="317"/>
                      <a:pt x="16" y="311"/>
                      <a:pt x="14" y="303"/>
                    </a:cubicBezTo>
                    <a:cubicBezTo>
                      <a:pt x="12" y="295"/>
                      <a:pt x="0" y="285"/>
                      <a:pt x="8" y="275"/>
                    </a:cubicBezTo>
                    <a:cubicBezTo>
                      <a:pt x="16" y="264"/>
                      <a:pt x="18" y="252"/>
                      <a:pt x="24" y="263"/>
                    </a:cubicBezTo>
                    <a:cubicBezTo>
                      <a:pt x="29" y="273"/>
                      <a:pt x="38" y="267"/>
                      <a:pt x="36" y="267"/>
                    </a:cubicBezTo>
                    <a:cubicBezTo>
                      <a:pt x="34" y="266"/>
                      <a:pt x="62" y="236"/>
                      <a:pt x="70" y="222"/>
                    </a:cubicBezTo>
                    <a:cubicBezTo>
                      <a:pt x="79" y="207"/>
                      <a:pt x="89" y="173"/>
                      <a:pt x="93" y="165"/>
                    </a:cubicBezTo>
                    <a:cubicBezTo>
                      <a:pt x="94" y="163"/>
                      <a:pt x="96" y="157"/>
                      <a:pt x="98" y="148"/>
                    </a:cubicBezTo>
                    <a:cubicBezTo>
                      <a:pt x="91" y="152"/>
                      <a:pt x="84" y="156"/>
                      <a:pt x="79" y="160"/>
                    </a:cubicBezTo>
                    <a:cubicBezTo>
                      <a:pt x="68" y="168"/>
                      <a:pt x="66" y="171"/>
                      <a:pt x="46" y="163"/>
                    </a:cubicBezTo>
                    <a:cubicBezTo>
                      <a:pt x="26" y="154"/>
                      <a:pt x="21" y="145"/>
                      <a:pt x="20" y="134"/>
                    </a:cubicBezTo>
                    <a:cubicBezTo>
                      <a:pt x="18" y="123"/>
                      <a:pt x="24" y="116"/>
                      <a:pt x="30" y="115"/>
                    </a:cubicBezTo>
                    <a:cubicBezTo>
                      <a:pt x="37" y="113"/>
                      <a:pt x="53" y="117"/>
                      <a:pt x="64" y="119"/>
                    </a:cubicBezTo>
                    <a:cubicBezTo>
                      <a:pt x="76" y="121"/>
                      <a:pt x="99" y="108"/>
                      <a:pt x="105" y="106"/>
                    </a:cubicBezTo>
                    <a:cubicBezTo>
                      <a:pt x="105" y="106"/>
                      <a:pt x="106" y="105"/>
                      <a:pt x="106" y="105"/>
                    </a:cubicBezTo>
                    <a:cubicBezTo>
                      <a:pt x="111" y="82"/>
                      <a:pt x="115" y="60"/>
                      <a:pt x="117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" name="iṧľíḑe"/>
              <p:cNvSpPr/>
              <p:nvPr/>
            </p:nvSpPr>
            <p:spPr bwMode="auto">
              <a:xfrm>
                <a:off x="9385301" y="2428875"/>
                <a:ext cx="784225" cy="1284288"/>
              </a:xfrm>
              <a:custGeom>
                <a:avLst/>
                <a:gdLst>
                  <a:gd name="T0" fmla="*/ 62 w 238"/>
                  <a:gd name="T1" fmla="*/ 102 h 389"/>
                  <a:gd name="T2" fmla="*/ 70 w 238"/>
                  <a:gd name="T3" fmla="*/ 150 h 389"/>
                  <a:gd name="T4" fmla="*/ 80 w 238"/>
                  <a:gd name="T5" fmla="*/ 191 h 389"/>
                  <a:gd name="T6" fmla="*/ 98 w 238"/>
                  <a:gd name="T7" fmla="*/ 182 h 389"/>
                  <a:gd name="T8" fmla="*/ 98 w 238"/>
                  <a:gd name="T9" fmla="*/ 198 h 389"/>
                  <a:gd name="T10" fmla="*/ 16 w 238"/>
                  <a:gd name="T11" fmla="*/ 237 h 389"/>
                  <a:gd name="T12" fmla="*/ 7 w 238"/>
                  <a:gd name="T13" fmla="*/ 265 h 389"/>
                  <a:gd name="T14" fmla="*/ 70 w 238"/>
                  <a:gd name="T15" fmla="*/ 235 h 389"/>
                  <a:gd name="T16" fmla="*/ 183 w 238"/>
                  <a:gd name="T17" fmla="*/ 180 h 389"/>
                  <a:gd name="T18" fmla="*/ 183 w 238"/>
                  <a:gd name="T19" fmla="*/ 205 h 389"/>
                  <a:gd name="T20" fmla="*/ 199 w 238"/>
                  <a:gd name="T21" fmla="*/ 209 h 389"/>
                  <a:gd name="T22" fmla="*/ 212 w 238"/>
                  <a:gd name="T23" fmla="*/ 164 h 389"/>
                  <a:gd name="T24" fmla="*/ 163 w 238"/>
                  <a:gd name="T25" fmla="*/ 161 h 389"/>
                  <a:gd name="T26" fmla="*/ 188 w 238"/>
                  <a:gd name="T27" fmla="*/ 110 h 389"/>
                  <a:gd name="T28" fmla="*/ 183 w 238"/>
                  <a:gd name="T29" fmla="*/ 77 h 389"/>
                  <a:gd name="T30" fmla="*/ 179 w 238"/>
                  <a:gd name="T31" fmla="*/ 43 h 389"/>
                  <a:gd name="T32" fmla="*/ 189 w 238"/>
                  <a:gd name="T33" fmla="*/ 22 h 389"/>
                  <a:gd name="T34" fmla="*/ 163 w 238"/>
                  <a:gd name="T35" fmla="*/ 5 h 389"/>
                  <a:gd name="T36" fmla="*/ 163 w 238"/>
                  <a:gd name="T37" fmla="*/ 42 h 389"/>
                  <a:gd name="T38" fmla="*/ 159 w 238"/>
                  <a:gd name="T39" fmla="*/ 65 h 389"/>
                  <a:gd name="T40" fmla="*/ 145 w 238"/>
                  <a:gd name="T41" fmla="*/ 96 h 389"/>
                  <a:gd name="T42" fmla="*/ 139 w 238"/>
                  <a:gd name="T43" fmla="*/ 145 h 389"/>
                  <a:gd name="T44" fmla="*/ 147 w 238"/>
                  <a:gd name="T45" fmla="*/ 172 h 389"/>
                  <a:gd name="T46" fmla="*/ 120 w 238"/>
                  <a:gd name="T47" fmla="*/ 172 h 389"/>
                  <a:gd name="T48" fmla="*/ 125 w 238"/>
                  <a:gd name="T49" fmla="*/ 127 h 389"/>
                  <a:gd name="T50" fmla="*/ 110 w 238"/>
                  <a:gd name="T51" fmla="*/ 117 h 389"/>
                  <a:gd name="T52" fmla="*/ 115 w 238"/>
                  <a:gd name="T53" fmla="*/ 39 h 389"/>
                  <a:gd name="T54" fmla="*/ 104 w 238"/>
                  <a:gd name="T55" fmla="*/ 73 h 389"/>
                  <a:gd name="T56" fmla="*/ 101 w 238"/>
                  <a:gd name="T57" fmla="*/ 134 h 389"/>
                  <a:gd name="T58" fmla="*/ 86 w 238"/>
                  <a:gd name="T59" fmla="*/ 96 h 389"/>
                  <a:gd name="T60" fmla="*/ 54 w 238"/>
                  <a:gd name="T61" fmla="*/ 88 h 389"/>
                  <a:gd name="T62" fmla="*/ 93 w 238"/>
                  <a:gd name="T63" fmla="*/ 244 h 389"/>
                  <a:gd name="T64" fmla="*/ 151 w 238"/>
                  <a:gd name="T65" fmla="*/ 216 h 389"/>
                  <a:gd name="T66" fmla="*/ 146 w 238"/>
                  <a:gd name="T67" fmla="*/ 262 h 389"/>
                  <a:gd name="T68" fmla="*/ 194 w 238"/>
                  <a:gd name="T69" fmla="*/ 265 h 389"/>
                  <a:gd name="T70" fmla="*/ 168 w 238"/>
                  <a:gd name="T71" fmla="*/ 297 h 389"/>
                  <a:gd name="T72" fmla="*/ 158 w 238"/>
                  <a:gd name="T73" fmla="*/ 349 h 389"/>
                  <a:gd name="T74" fmla="*/ 102 w 238"/>
                  <a:gd name="T75" fmla="*/ 372 h 389"/>
                  <a:gd name="T76" fmla="*/ 112 w 238"/>
                  <a:gd name="T77" fmla="*/ 355 h 389"/>
                  <a:gd name="T78" fmla="*/ 151 w 238"/>
                  <a:gd name="T79" fmla="*/ 319 h 389"/>
                  <a:gd name="T80" fmla="*/ 114 w 238"/>
                  <a:gd name="T81" fmla="*/ 312 h 389"/>
                  <a:gd name="T82" fmla="*/ 62 w 238"/>
                  <a:gd name="T83" fmla="*/ 309 h 389"/>
                  <a:gd name="T84" fmla="*/ 133 w 238"/>
                  <a:gd name="T85" fmla="*/ 280 h 389"/>
                  <a:gd name="T86" fmla="*/ 106 w 238"/>
                  <a:gd name="T87" fmla="*/ 2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8" h="389">
                    <a:moveTo>
                      <a:pt x="54" y="88"/>
                    </a:moveTo>
                    <a:cubicBezTo>
                      <a:pt x="55" y="91"/>
                      <a:pt x="59" y="99"/>
                      <a:pt x="62" y="102"/>
                    </a:cubicBezTo>
                    <a:cubicBezTo>
                      <a:pt x="66" y="106"/>
                      <a:pt x="73" y="113"/>
                      <a:pt x="72" y="116"/>
                    </a:cubicBezTo>
                    <a:cubicBezTo>
                      <a:pt x="72" y="120"/>
                      <a:pt x="70" y="144"/>
                      <a:pt x="70" y="150"/>
                    </a:cubicBezTo>
                    <a:cubicBezTo>
                      <a:pt x="70" y="156"/>
                      <a:pt x="67" y="172"/>
                      <a:pt x="71" y="176"/>
                    </a:cubicBezTo>
                    <a:cubicBezTo>
                      <a:pt x="74" y="180"/>
                      <a:pt x="80" y="191"/>
                      <a:pt x="80" y="191"/>
                    </a:cubicBezTo>
                    <a:cubicBezTo>
                      <a:pt x="80" y="191"/>
                      <a:pt x="88" y="193"/>
                      <a:pt x="90" y="187"/>
                    </a:cubicBezTo>
                    <a:cubicBezTo>
                      <a:pt x="92" y="180"/>
                      <a:pt x="98" y="182"/>
                      <a:pt x="98" y="182"/>
                    </a:cubicBezTo>
                    <a:cubicBezTo>
                      <a:pt x="98" y="182"/>
                      <a:pt x="110" y="187"/>
                      <a:pt x="107" y="190"/>
                    </a:cubicBezTo>
                    <a:cubicBezTo>
                      <a:pt x="104" y="193"/>
                      <a:pt x="105" y="194"/>
                      <a:pt x="98" y="198"/>
                    </a:cubicBezTo>
                    <a:cubicBezTo>
                      <a:pt x="92" y="202"/>
                      <a:pt x="39" y="231"/>
                      <a:pt x="39" y="231"/>
                    </a:cubicBezTo>
                    <a:cubicBezTo>
                      <a:pt x="39" y="231"/>
                      <a:pt x="21" y="236"/>
                      <a:pt x="16" y="237"/>
                    </a:cubicBezTo>
                    <a:cubicBezTo>
                      <a:pt x="11" y="238"/>
                      <a:pt x="4" y="236"/>
                      <a:pt x="2" y="243"/>
                    </a:cubicBezTo>
                    <a:cubicBezTo>
                      <a:pt x="0" y="250"/>
                      <a:pt x="2" y="260"/>
                      <a:pt x="7" y="265"/>
                    </a:cubicBezTo>
                    <a:cubicBezTo>
                      <a:pt x="10" y="266"/>
                      <a:pt x="22" y="271"/>
                      <a:pt x="33" y="266"/>
                    </a:cubicBezTo>
                    <a:cubicBezTo>
                      <a:pt x="47" y="260"/>
                      <a:pt x="60" y="244"/>
                      <a:pt x="70" y="235"/>
                    </a:cubicBezTo>
                    <a:cubicBezTo>
                      <a:pt x="88" y="221"/>
                      <a:pt x="104" y="211"/>
                      <a:pt x="119" y="204"/>
                    </a:cubicBezTo>
                    <a:cubicBezTo>
                      <a:pt x="134" y="198"/>
                      <a:pt x="167" y="182"/>
                      <a:pt x="183" y="180"/>
                    </a:cubicBezTo>
                    <a:cubicBezTo>
                      <a:pt x="199" y="178"/>
                      <a:pt x="202" y="186"/>
                      <a:pt x="199" y="190"/>
                    </a:cubicBezTo>
                    <a:cubicBezTo>
                      <a:pt x="197" y="195"/>
                      <a:pt x="188" y="203"/>
                      <a:pt x="183" y="205"/>
                    </a:cubicBezTo>
                    <a:cubicBezTo>
                      <a:pt x="179" y="208"/>
                      <a:pt x="181" y="213"/>
                      <a:pt x="181" y="213"/>
                    </a:cubicBezTo>
                    <a:cubicBezTo>
                      <a:pt x="181" y="213"/>
                      <a:pt x="185" y="213"/>
                      <a:pt x="199" y="209"/>
                    </a:cubicBezTo>
                    <a:cubicBezTo>
                      <a:pt x="214" y="205"/>
                      <a:pt x="234" y="205"/>
                      <a:pt x="236" y="200"/>
                    </a:cubicBezTo>
                    <a:cubicBezTo>
                      <a:pt x="238" y="196"/>
                      <a:pt x="230" y="165"/>
                      <a:pt x="212" y="164"/>
                    </a:cubicBezTo>
                    <a:cubicBezTo>
                      <a:pt x="193" y="163"/>
                      <a:pt x="172" y="168"/>
                      <a:pt x="167" y="170"/>
                    </a:cubicBezTo>
                    <a:cubicBezTo>
                      <a:pt x="162" y="171"/>
                      <a:pt x="157" y="167"/>
                      <a:pt x="163" y="161"/>
                    </a:cubicBezTo>
                    <a:cubicBezTo>
                      <a:pt x="169" y="154"/>
                      <a:pt x="178" y="146"/>
                      <a:pt x="182" y="133"/>
                    </a:cubicBezTo>
                    <a:cubicBezTo>
                      <a:pt x="186" y="119"/>
                      <a:pt x="192" y="116"/>
                      <a:pt x="188" y="110"/>
                    </a:cubicBezTo>
                    <a:cubicBezTo>
                      <a:pt x="183" y="104"/>
                      <a:pt x="176" y="92"/>
                      <a:pt x="173" y="90"/>
                    </a:cubicBezTo>
                    <a:cubicBezTo>
                      <a:pt x="170" y="88"/>
                      <a:pt x="173" y="81"/>
                      <a:pt x="183" y="77"/>
                    </a:cubicBezTo>
                    <a:cubicBezTo>
                      <a:pt x="193" y="72"/>
                      <a:pt x="204" y="61"/>
                      <a:pt x="198" y="54"/>
                    </a:cubicBezTo>
                    <a:cubicBezTo>
                      <a:pt x="192" y="46"/>
                      <a:pt x="180" y="50"/>
                      <a:pt x="179" y="43"/>
                    </a:cubicBezTo>
                    <a:cubicBezTo>
                      <a:pt x="179" y="35"/>
                      <a:pt x="173" y="31"/>
                      <a:pt x="179" y="29"/>
                    </a:cubicBezTo>
                    <a:cubicBezTo>
                      <a:pt x="185" y="27"/>
                      <a:pt x="191" y="25"/>
                      <a:pt x="189" y="22"/>
                    </a:cubicBezTo>
                    <a:cubicBezTo>
                      <a:pt x="187" y="18"/>
                      <a:pt x="184" y="12"/>
                      <a:pt x="180" y="6"/>
                    </a:cubicBezTo>
                    <a:cubicBezTo>
                      <a:pt x="175" y="1"/>
                      <a:pt x="164" y="0"/>
                      <a:pt x="163" y="5"/>
                    </a:cubicBezTo>
                    <a:cubicBezTo>
                      <a:pt x="161" y="11"/>
                      <a:pt x="161" y="21"/>
                      <a:pt x="161" y="26"/>
                    </a:cubicBezTo>
                    <a:cubicBezTo>
                      <a:pt x="161" y="31"/>
                      <a:pt x="160" y="38"/>
                      <a:pt x="163" y="42"/>
                    </a:cubicBezTo>
                    <a:cubicBezTo>
                      <a:pt x="167" y="46"/>
                      <a:pt x="168" y="48"/>
                      <a:pt x="167" y="52"/>
                    </a:cubicBezTo>
                    <a:cubicBezTo>
                      <a:pt x="166" y="55"/>
                      <a:pt x="166" y="61"/>
                      <a:pt x="159" y="65"/>
                    </a:cubicBezTo>
                    <a:cubicBezTo>
                      <a:pt x="151" y="69"/>
                      <a:pt x="147" y="69"/>
                      <a:pt x="145" y="74"/>
                    </a:cubicBezTo>
                    <a:cubicBezTo>
                      <a:pt x="142" y="80"/>
                      <a:pt x="142" y="94"/>
                      <a:pt x="145" y="96"/>
                    </a:cubicBezTo>
                    <a:cubicBezTo>
                      <a:pt x="147" y="97"/>
                      <a:pt x="155" y="95"/>
                      <a:pt x="153" y="105"/>
                    </a:cubicBezTo>
                    <a:cubicBezTo>
                      <a:pt x="150" y="116"/>
                      <a:pt x="138" y="141"/>
                      <a:pt x="139" y="145"/>
                    </a:cubicBezTo>
                    <a:cubicBezTo>
                      <a:pt x="140" y="150"/>
                      <a:pt x="148" y="148"/>
                      <a:pt x="148" y="153"/>
                    </a:cubicBezTo>
                    <a:cubicBezTo>
                      <a:pt x="148" y="159"/>
                      <a:pt x="151" y="169"/>
                      <a:pt x="147" y="172"/>
                    </a:cubicBezTo>
                    <a:cubicBezTo>
                      <a:pt x="143" y="176"/>
                      <a:pt x="130" y="180"/>
                      <a:pt x="130" y="180"/>
                    </a:cubicBezTo>
                    <a:cubicBezTo>
                      <a:pt x="130" y="180"/>
                      <a:pt x="116" y="184"/>
                      <a:pt x="120" y="172"/>
                    </a:cubicBezTo>
                    <a:cubicBezTo>
                      <a:pt x="123" y="160"/>
                      <a:pt x="126" y="141"/>
                      <a:pt x="127" y="137"/>
                    </a:cubicBezTo>
                    <a:cubicBezTo>
                      <a:pt x="127" y="133"/>
                      <a:pt x="131" y="128"/>
                      <a:pt x="125" y="127"/>
                    </a:cubicBezTo>
                    <a:cubicBezTo>
                      <a:pt x="120" y="127"/>
                      <a:pt x="126" y="117"/>
                      <a:pt x="119" y="120"/>
                    </a:cubicBezTo>
                    <a:cubicBezTo>
                      <a:pt x="113" y="122"/>
                      <a:pt x="108" y="125"/>
                      <a:pt x="110" y="117"/>
                    </a:cubicBezTo>
                    <a:cubicBezTo>
                      <a:pt x="111" y="108"/>
                      <a:pt x="121" y="80"/>
                      <a:pt x="124" y="63"/>
                    </a:cubicBezTo>
                    <a:cubicBezTo>
                      <a:pt x="126" y="46"/>
                      <a:pt x="120" y="43"/>
                      <a:pt x="115" y="39"/>
                    </a:cubicBezTo>
                    <a:cubicBezTo>
                      <a:pt x="110" y="36"/>
                      <a:pt x="95" y="44"/>
                      <a:pt x="95" y="50"/>
                    </a:cubicBezTo>
                    <a:cubicBezTo>
                      <a:pt x="95" y="56"/>
                      <a:pt x="103" y="65"/>
                      <a:pt x="104" y="73"/>
                    </a:cubicBezTo>
                    <a:cubicBezTo>
                      <a:pt x="105" y="81"/>
                      <a:pt x="103" y="107"/>
                      <a:pt x="104" y="110"/>
                    </a:cubicBezTo>
                    <a:cubicBezTo>
                      <a:pt x="104" y="113"/>
                      <a:pt x="102" y="130"/>
                      <a:pt x="101" y="134"/>
                    </a:cubicBezTo>
                    <a:cubicBezTo>
                      <a:pt x="100" y="137"/>
                      <a:pt x="83" y="150"/>
                      <a:pt x="85" y="136"/>
                    </a:cubicBezTo>
                    <a:cubicBezTo>
                      <a:pt x="88" y="122"/>
                      <a:pt x="89" y="105"/>
                      <a:pt x="86" y="96"/>
                    </a:cubicBezTo>
                    <a:cubicBezTo>
                      <a:pt x="82" y="87"/>
                      <a:pt x="67" y="75"/>
                      <a:pt x="62" y="74"/>
                    </a:cubicBezTo>
                    <a:cubicBezTo>
                      <a:pt x="58" y="74"/>
                      <a:pt x="54" y="84"/>
                      <a:pt x="54" y="88"/>
                    </a:cubicBezTo>
                    <a:cubicBezTo>
                      <a:pt x="54" y="88"/>
                      <a:pt x="54" y="88"/>
                      <a:pt x="54" y="88"/>
                    </a:cubicBezTo>
                    <a:close/>
                    <a:moveTo>
                      <a:pt x="93" y="244"/>
                    </a:moveTo>
                    <a:cubicBezTo>
                      <a:pt x="93" y="236"/>
                      <a:pt x="103" y="232"/>
                      <a:pt x="110" y="230"/>
                    </a:cubicBezTo>
                    <a:cubicBezTo>
                      <a:pt x="116" y="229"/>
                      <a:pt x="140" y="217"/>
                      <a:pt x="151" y="216"/>
                    </a:cubicBezTo>
                    <a:cubicBezTo>
                      <a:pt x="162" y="216"/>
                      <a:pt x="162" y="232"/>
                      <a:pt x="159" y="239"/>
                    </a:cubicBezTo>
                    <a:cubicBezTo>
                      <a:pt x="156" y="246"/>
                      <a:pt x="150" y="257"/>
                      <a:pt x="146" y="262"/>
                    </a:cubicBezTo>
                    <a:cubicBezTo>
                      <a:pt x="143" y="267"/>
                      <a:pt x="159" y="270"/>
                      <a:pt x="159" y="270"/>
                    </a:cubicBezTo>
                    <a:cubicBezTo>
                      <a:pt x="159" y="270"/>
                      <a:pt x="184" y="264"/>
                      <a:pt x="194" y="265"/>
                    </a:cubicBezTo>
                    <a:cubicBezTo>
                      <a:pt x="203" y="266"/>
                      <a:pt x="205" y="280"/>
                      <a:pt x="203" y="291"/>
                    </a:cubicBezTo>
                    <a:cubicBezTo>
                      <a:pt x="201" y="302"/>
                      <a:pt x="174" y="298"/>
                      <a:pt x="168" y="297"/>
                    </a:cubicBezTo>
                    <a:cubicBezTo>
                      <a:pt x="162" y="296"/>
                      <a:pt x="166" y="307"/>
                      <a:pt x="164" y="313"/>
                    </a:cubicBezTo>
                    <a:cubicBezTo>
                      <a:pt x="163" y="319"/>
                      <a:pt x="163" y="329"/>
                      <a:pt x="158" y="349"/>
                    </a:cubicBezTo>
                    <a:cubicBezTo>
                      <a:pt x="153" y="368"/>
                      <a:pt x="139" y="381"/>
                      <a:pt x="131" y="385"/>
                    </a:cubicBezTo>
                    <a:cubicBezTo>
                      <a:pt x="122" y="389"/>
                      <a:pt x="106" y="379"/>
                      <a:pt x="102" y="372"/>
                    </a:cubicBezTo>
                    <a:cubicBezTo>
                      <a:pt x="99" y="365"/>
                      <a:pt x="92" y="366"/>
                      <a:pt x="89" y="355"/>
                    </a:cubicBezTo>
                    <a:cubicBezTo>
                      <a:pt x="85" y="344"/>
                      <a:pt x="104" y="351"/>
                      <a:pt x="112" y="355"/>
                    </a:cubicBezTo>
                    <a:cubicBezTo>
                      <a:pt x="119" y="358"/>
                      <a:pt x="132" y="358"/>
                      <a:pt x="139" y="356"/>
                    </a:cubicBezTo>
                    <a:cubicBezTo>
                      <a:pt x="146" y="353"/>
                      <a:pt x="151" y="328"/>
                      <a:pt x="151" y="319"/>
                    </a:cubicBezTo>
                    <a:cubicBezTo>
                      <a:pt x="152" y="309"/>
                      <a:pt x="145" y="302"/>
                      <a:pt x="142" y="301"/>
                    </a:cubicBezTo>
                    <a:cubicBezTo>
                      <a:pt x="139" y="300"/>
                      <a:pt x="126" y="306"/>
                      <a:pt x="114" y="312"/>
                    </a:cubicBezTo>
                    <a:cubicBezTo>
                      <a:pt x="103" y="318"/>
                      <a:pt x="95" y="325"/>
                      <a:pt x="86" y="327"/>
                    </a:cubicBezTo>
                    <a:cubicBezTo>
                      <a:pt x="76" y="329"/>
                      <a:pt x="64" y="319"/>
                      <a:pt x="62" y="309"/>
                    </a:cubicBezTo>
                    <a:cubicBezTo>
                      <a:pt x="60" y="299"/>
                      <a:pt x="88" y="298"/>
                      <a:pt x="93" y="297"/>
                    </a:cubicBezTo>
                    <a:cubicBezTo>
                      <a:pt x="99" y="296"/>
                      <a:pt x="133" y="280"/>
                      <a:pt x="133" y="280"/>
                    </a:cubicBezTo>
                    <a:cubicBezTo>
                      <a:pt x="135" y="272"/>
                      <a:pt x="139" y="251"/>
                      <a:pt x="126" y="249"/>
                    </a:cubicBezTo>
                    <a:cubicBezTo>
                      <a:pt x="118" y="248"/>
                      <a:pt x="113" y="259"/>
                      <a:pt x="106" y="259"/>
                    </a:cubicBezTo>
                    <a:cubicBezTo>
                      <a:pt x="99" y="259"/>
                      <a:pt x="94" y="252"/>
                      <a:pt x="93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3" b="55096"/>
          <a:stretch>
            <a:fillRect/>
          </a:stretch>
        </p:blipFill>
        <p:spPr>
          <a:xfrm>
            <a:off x="-1" y="-111239"/>
            <a:ext cx="1520613" cy="114393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31283"/>
            <a:ext cx="12192000" cy="2323704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1028700"/>
            <a:ext cx="12192000" cy="58293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20000"/>
                </a:schemeClr>
              </a:gs>
              <a:gs pos="100000">
                <a:schemeClr val="bg1"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0" y="1130301"/>
            <a:ext cx="12192000" cy="24025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9778483" y="337454"/>
            <a:ext cx="1740417" cy="533025"/>
            <a:chOff x="9778483" y="337454"/>
            <a:chExt cx="1740417" cy="533025"/>
          </a:xfrm>
        </p:grpSpPr>
        <p:grpSp>
          <p:nvGrpSpPr>
            <p:cNvPr id="4" name="íślïdé"/>
            <p:cNvGrpSpPr/>
            <p:nvPr/>
          </p:nvGrpSpPr>
          <p:grpSpPr>
            <a:xfrm>
              <a:off x="9778483" y="337454"/>
              <a:ext cx="532392" cy="533025"/>
              <a:chOff x="1735138" y="2095500"/>
              <a:chExt cx="2667000" cy="2670175"/>
            </a:xfrm>
            <a:solidFill>
              <a:schemeClr val="accent1"/>
            </a:solidFill>
          </p:grpSpPr>
          <p:sp>
            <p:nvSpPr>
              <p:cNvPr id="11" name="ïṡḻïḍê"/>
              <p:cNvSpPr/>
              <p:nvPr/>
            </p:nvSpPr>
            <p:spPr bwMode="auto">
              <a:xfrm>
                <a:off x="2913063" y="3238500"/>
                <a:ext cx="319088" cy="762000"/>
              </a:xfrm>
              <a:custGeom>
                <a:avLst/>
                <a:gdLst>
                  <a:gd name="T0" fmla="*/ 56 w 97"/>
                  <a:gd name="T1" fmla="*/ 193 h 231"/>
                  <a:gd name="T2" fmla="*/ 41 w 97"/>
                  <a:gd name="T3" fmla="*/ 193 h 231"/>
                  <a:gd name="T4" fmla="*/ 41 w 97"/>
                  <a:gd name="T5" fmla="*/ 22 h 231"/>
                  <a:gd name="T6" fmla="*/ 23 w 97"/>
                  <a:gd name="T7" fmla="*/ 0 h 231"/>
                  <a:gd name="T8" fmla="*/ 4 w 97"/>
                  <a:gd name="T9" fmla="*/ 22 h 231"/>
                  <a:gd name="T10" fmla="*/ 1 w 97"/>
                  <a:gd name="T11" fmla="*/ 175 h 231"/>
                  <a:gd name="T12" fmla="*/ 48 w 97"/>
                  <a:gd name="T13" fmla="*/ 231 h 231"/>
                  <a:gd name="T14" fmla="*/ 96 w 97"/>
                  <a:gd name="T15" fmla="*/ 175 h 231"/>
                  <a:gd name="T16" fmla="*/ 92 w 97"/>
                  <a:gd name="T17" fmla="*/ 22 h 231"/>
                  <a:gd name="T18" fmla="*/ 73 w 97"/>
                  <a:gd name="T19" fmla="*/ 0 h 231"/>
                  <a:gd name="T20" fmla="*/ 56 w 97"/>
                  <a:gd name="T21" fmla="*/ 22 h 231"/>
                  <a:gd name="T22" fmla="*/ 56 w 97"/>
                  <a:gd name="T23" fmla="*/ 193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231">
                    <a:moveTo>
                      <a:pt x="56" y="193"/>
                    </a:moveTo>
                    <a:cubicBezTo>
                      <a:pt x="41" y="193"/>
                      <a:pt x="41" y="193"/>
                      <a:pt x="41" y="193"/>
                    </a:cubicBezTo>
                    <a:cubicBezTo>
                      <a:pt x="41" y="136"/>
                      <a:pt x="41" y="79"/>
                      <a:pt x="41" y="22"/>
                    </a:cubicBezTo>
                    <a:cubicBezTo>
                      <a:pt x="40" y="11"/>
                      <a:pt x="38" y="1"/>
                      <a:pt x="23" y="0"/>
                    </a:cubicBezTo>
                    <a:cubicBezTo>
                      <a:pt x="13" y="0"/>
                      <a:pt x="4" y="7"/>
                      <a:pt x="4" y="22"/>
                    </a:cubicBezTo>
                    <a:cubicBezTo>
                      <a:pt x="3" y="73"/>
                      <a:pt x="2" y="124"/>
                      <a:pt x="1" y="175"/>
                    </a:cubicBezTo>
                    <a:cubicBezTo>
                      <a:pt x="0" y="206"/>
                      <a:pt x="15" y="231"/>
                      <a:pt x="48" y="231"/>
                    </a:cubicBezTo>
                    <a:cubicBezTo>
                      <a:pt x="82" y="231"/>
                      <a:pt x="97" y="206"/>
                      <a:pt x="96" y="175"/>
                    </a:cubicBezTo>
                    <a:cubicBezTo>
                      <a:pt x="95" y="124"/>
                      <a:pt x="94" y="73"/>
                      <a:pt x="92" y="22"/>
                    </a:cubicBezTo>
                    <a:cubicBezTo>
                      <a:pt x="92" y="7"/>
                      <a:pt x="84" y="0"/>
                      <a:pt x="73" y="0"/>
                    </a:cubicBezTo>
                    <a:cubicBezTo>
                      <a:pt x="58" y="1"/>
                      <a:pt x="56" y="11"/>
                      <a:pt x="56" y="22"/>
                    </a:cubicBezTo>
                    <a:cubicBezTo>
                      <a:pt x="56" y="79"/>
                      <a:pt x="56" y="136"/>
                      <a:pt x="56" y="1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" name="ï$lîḍè"/>
              <p:cNvSpPr/>
              <p:nvPr/>
            </p:nvSpPr>
            <p:spPr bwMode="auto">
              <a:xfrm>
                <a:off x="2008188" y="2713038"/>
                <a:ext cx="257175" cy="342900"/>
              </a:xfrm>
              <a:custGeom>
                <a:avLst/>
                <a:gdLst>
                  <a:gd name="T0" fmla="*/ 13 w 78"/>
                  <a:gd name="T1" fmla="*/ 80 h 104"/>
                  <a:gd name="T2" fmla="*/ 6 w 78"/>
                  <a:gd name="T3" fmla="*/ 80 h 104"/>
                  <a:gd name="T4" fmla="*/ 1 w 78"/>
                  <a:gd name="T5" fmla="*/ 85 h 104"/>
                  <a:gd name="T6" fmla="*/ 7 w 78"/>
                  <a:gd name="T7" fmla="*/ 96 h 104"/>
                  <a:gd name="T8" fmla="*/ 36 w 78"/>
                  <a:gd name="T9" fmla="*/ 103 h 104"/>
                  <a:gd name="T10" fmla="*/ 40 w 78"/>
                  <a:gd name="T11" fmla="*/ 94 h 104"/>
                  <a:gd name="T12" fmla="*/ 26 w 78"/>
                  <a:gd name="T13" fmla="*/ 87 h 104"/>
                  <a:gd name="T14" fmla="*/ 20 w 78"/>
                  <a:gd name="T15" fmla="*/ 62 h 104"/>
                  <a:gd name="T16" fmla="*/ 27 w 78"/>
                  <a:gd name="T17" fmla="*/ 38 h 104"/>
                  <a:gd name="T18" fmla="*/ 32 w 78"/>
                  <a:gd name="T19" fmla="*/ 40 h 104"/>
                  <a:gd name="T20" fmla="*/ 38 w 78"/>
                  <a:gd name="T21" fmla="*/ 54 h 104"/>
                  <a:gd name="T22" fmla="*/ 35 w 78"/>
                  <a:gd name="T23" fmla="*/ 56 h 104"/>
                  <a:gd name="T24" fmla="*/ 28 w 78"/>
                  <a:gd name="T25" fmla="*/ 56 h 104"/>
                  <a:gd name="T26" fmla="*/ 26 w 78"/>
                  <a:gd name="T27" fmla="*/ 63 h 104"/>
                  <a:gd name="T28" fmla="*/ 34 w 78"/>
                  <a:gd name="T29" fmla="*/ 65 h 104"/>
                  <a:gd name="T30" fmla="*/ 38 w 78"/>
                  <a:gd name="T31" fmla="*/ 65 h 104"/>
                  <a:gd name="T32" fmla="*/ 37 w 78"/>
                  <a:gd name="T33" fmla="*/ 74 h 104"/>
                  <a:gd name="T34" fmla="*/ 37 w 78"/>
                  <a:gd name="T35" fmla="*/ 80 h 104"/>
                  <a:gd name="T36" fmla="*/ 45 w 78"/>
                  <a:gd name="T37" fmla="*/ 80 h 104"/>
                  <a:gd name="T38" fmla="*/ 45 w 78"/>
                  <a:gd name="T39" fmla="*/ 68 h 104"/>
                  <a:gd name="T40" fmla="*/ 49 w 78"/>
                  <a:gd name="T41" fmla="*/ 57 h 104"/>
                  <a:gd name="T42" fmla="*/ 58 w 78"/>
                  <a:gd name="T43" fmla="*/ 55 h 104"/>
                  <a:gd name="T44" fmla="*/ 66 w 78"/>
                  <a:gd name="T45" fmla="*/ 42 h 104"/>
                  <a:gd name="T46" fmla="*/ 71 w 78"/>
                  <a:gd name="T47" fmla="*/ 17 h 104"/>
                  <a:gd name="T48" fmla="*/ 73 w 78"/>
                  <a:gd name="T49" fmla="*/ 7 h 104"/>
                  <a:gd name="T50" fmla="*/ 38 w 78"/>
                  <a:gd name="T51" fmla="*/ 8 h 104"/>
                  <a:gd name="T52" fmla="*/ 16 w 78"/>
                  <a:gd name="T53" fmla="*/ 40 h 104"/>
                  <a:gd name="T54" fmla="*/ 12 w 78"/>
                  <a:gd name="T55" fmla="*/ 69 h 104"/>
                  <a:gd name="T56" fmla="*/ 13 w 78"/>
                  <a:gd name="T57" fmla="*/ 80 h 104"/>
                  <a:gd name="T58" fmla="*/ 13 w 78"/>
                  <a:gd name="T59" fmla="*/ 80 h 104"/>
                  <a:gd name="T60" fmla="*/ 44 w 78"/>
                  <a:gd name="T61" fmla="*/ 54 h 104"/>
                  <a:gd name="T62" fmla="*/ 42 w 78"/>
                  <a:gd name="T63" fmla="*/ 56 h 104"/>
                  <a:gd name="T64" fmla="*/ 42 w 78"/>
                  <a:gd name="T65" fmla="*/ 39 h 104"/>
                  <a:gd name="T66" fmla="*/ 35 w 78"/>
                  <a:gd name="T67" fmla="*/ 35 h 104"/>
                  <a:gd name="T68" fmla="*/ 29 w 78"/>
                  <a:gd name="T69" fmla="*/ 35 h 104"/>
                  <a:gd name="T70" fmla="*/ 36 w 78"/>
                  <a:gd name="T71" fmla="*/ 23 h 104"/>
                  <a:gd name="T72" fmla="*/ 54 w 78"/>
                  <a:gd name="T73" fmla="*/ 11 h 104"/>
                  <a:gd name="T74" fmla="*/ 55 w 78"/>
                  <a:gd name="T75" fmla="*/ 28 h 104"/>
                  <a:gd name="T76" fmla="*/ 54 w 78"/>
                  <a:gd name="T77" fmla="*/ 45 h 104"/>
                  <a:gd name="T78" fmla="*/ 48 w 78"/>
                  <a:gd name="T79" fmla="*/ 48 h 104"/>
                  <a:gd name="T80" fmla="*/ 44 w 78"/>
                  <a:gd name="T81" fmla="*/ 5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04">
                    <a:moveTo>
                      <a:pt x="13" y="80"/>
                    </a:moveTo>
                    <a:cubicBezTo>
                      <a:pt x="12" y="81"/>
                      <a:pt x="9" y="79"/>
                      <a:pt x="6" y="80"/>
                    </a:cubicBezTo>
                    <a:cubicBezTo>
                      <a:pt x="3" y="82"/>
                      <a:pt x="2" y="84"/>
                      <a:pt x="1" y="85"/>
                    </a:cubicBezTo>
                    <a:cubicBezTo>
                      <a:pt x="0" y="87"/>
                      <a:pt x="1" y="92"/>
                      <a:pt x="7" y="96"/>
                    </a:cubicBezTo>
                    <a:cubicBezTo>
                      <a:pt x="12" y="100"/>
                      <a:pt x="32" y="104"/>
                      <a:pt x="36" y="103"/>
                    </a:cubicBezTo>
                    <a:cubicBezTo>
                      <a:pt x="40" y="102"/>
                      <a:pt x="43" y="94"/>
                      <a:pt x="40" y="94"/>
                    </a:cubicBezTo>
                    <a:cubicBezTo>
                      <a:pt x="36" y="93"/>
                      <a:pt x="28" y="91"/>
                      <a:pt x="26" y="87"/>
                    </a:cubicBezTo>
                    <a:cubicBezTo>
                      <a:pt x="23" y="83"/>
                      <a:pt x="19" y="76"/>
                      <a:pt x="20" y="62"/>
                    </a:cubicBezTo>
                    <a:cubicBezTo>
                      <a:pt x="20" y="48"/>
                      <a:pt x="25" y="40"/>
                      <a:pt x="27" y="38"/>
                    </a:cubicBezTo>
                    <a:cubicBezTo>
                      <a:pt x="29" y="37"/>
                      <a:pt x="32" y="39"/>
                      <a:pt x="32" y="40"/>
                    </a:cubicBezTo>
                    <a:cubicBezTo>
                      <a:pt x="33" y="41"/>
                      <a:pt x="37" y="53"/>
                      <a:pt x="38" y="54"/>
                    </a:cubicBezTo>
                    <a:cubicBezTo>
                      <a:pt x="38" y="54"/>
                      <a:pt x="38" y="58"/>
                      <a:pt x="35" y="56"/>
                    </a:cubicBezTo>
                    <a:cubicBezTo>
                      <a:pt x="33" y="55"/>
                      <a:pt x="30" y="54"/>
                      <a:pt x="28" y="56"/>
                    </a:cubicBezTo>
                    <a:cubicBezTo>
                      <a:pt x="25" y="57"/>
                      <a:pt x="23" y="60"/>
                      <a:pt x="26" y="63"/>
                    </a:cubicBezTo>
                    <a:cubicBezTo>
                      <a:pt x="29" y="66"/>
                      <a:pt x="32" y="65"/>
                      <a:pt x="34" y="65"/>
                    </a:cubicBezTo>
                    <a:cubicBezTo>
                      <a:pt x="35" y="64"/>
                      <a:pt x="39" y="63"/>
                      <a:pt x="38" y="65"/>
                    </a:cubicBezTo>
                    <a:cubicBezTo>
                      <a:pt x="37" y="67"/>
                      <a:pt x="37" y="74"/>
                      <a:pt x="37" y="74"/>
                    </a:cubicBezTo>
                    <a:cubicBezTo>
                      <a:pt x="37" y="74"/>
                      <a:pt x="34" y="78"/>
                      <a:pt x="37" y="80"/>
                    </a:cubicBezTo>
                    <a:cubicBezTo>
                      <a:pt x="40" y="82"/>
                      <a:pt x="45" y="82"/>
                      <a:pt x="45" y="80"/>
                    </a:cubicBezTo>
                    <a:cubicBezTo>
                      <a:pt x="45" y="78"/>
                      <a:pt x="45" y="72"/>
                      <a:pt x="45" y="68"/>
                    </a:cubicBezTo>
                    <a:cubicBezTo>
                      <a:pt x="46" y="65"/>
                      <a:pt x="47" y="59"/>
                      <a:pt x="49" y="57"/>
                    </a:cubicBezTo>
                    <a:cubicBezTo>
                      <a:pt x="52" y="56"/>
                      <a:pt x="54" y="57"/>
                      <a:pt x="58" y="55"/>
                    </a:cubicBezTo>
                    <a:cubicBezTo>
                      <a:pt x="61" y="52"/>
                      <a:pt x="66" y="46"/>
                      <a:pt x="66" y="42"/>
                    </a:cubicBezTo>
                    <a:cubicBezTo>
                      <a:pt x="66" y="39"/>
                      <a:pt x="69" y="20"/>
                      <a:pt x="71" y="17"/>
                    </a:cubicBezTo>
                    <a:cubicBezTo>
                      <a:pt x="73" y="14"/>
                      <a:pt x="78" y="12"/>
                      <a:pt x="73" y="7"/>
                    </a:cubicBezTo>
                    <a:cubicBezTo>
                      <a:pt x="68" y="2"/>
                      <a:pt x="48" y="0"/>
                      <a:pt x="38" y="8"/>
                    </a:cubicBezTo>
                    <a:cubicBezTo>
                      <a:pt x="29" y="15"/>
                      <a:pt x="21" y="26"/>
                      <a:pt x="16" y="40"/>
                    </a:cubicBezTo>
                    <a:cubicBezTo>
                      <a:pt x="11" y="54"/>
                      <a:pt x="10" y="62"/>
                      <a:pt x="12" y="69"/>
                    </a:cubicBezTo>
                    <a:cubicBezTo>
                      <a:pt x="14" y="77"/>
                      <a:pt x="15" y="79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lose/>
                    <a:moveTo>
                      <a:pt x="44" y="54"/>
                    </a:moveTo>
                    <a:cubicBezTo>
                      <a:pt x="44" y="54"/>
                      <a:pt x="43" y="54"/>
                      <a:pt x="42" y="56"/>
                    </a:cubicBezTo>
                    <a:cubicBezTo>
                      <a:pt x="42" y="57"/>
                      <a:pt x="42" y="44"/>
                      <a:pt x="42" y="39"/>
                    </a:cubicBezTo>
                    <a:cubicBezTo>
                      <a:pt x="42" y="34"/>
                      <a:pt x="38" y="34"/>
                      <a:pt x="35" y="35"/>
                    </a:cubicBezTo>
                    <a:cubicBezTo>
                      <a:pt x="31" y="35"/>
                      <a:pt x="31" y="35"/>
                      <a:pt x="29" y="35"/>
                    </a:cubicBezTo>
                    <a:cubicBezTo>
                      <a:pt x="31" y="31"/>
                      <a:pt x="33" y="28"/>
                      <a:pt x="36" y="23"/>
                    </a:cubicBezTo>
                    <a:cubicBezTo>
                      <a:pt x="40" y="17"/>
                      <a:pt x="46" y="11"/>
                      <a:pt x="54" y="11"/>
                    </a:cubicBezTo>
                    <a:cubicBezTo>
                      <a:pt x="58" y="10"/>
                      <a:pt x="56" y="24"/>
                      <a:pt x="55" y="28"/>
                    </a:cubicBezTo>
                    <a:cubicBezTo>
                      <a:pt x="55" y="31"/>
                      <a:pt x="55" y="43"/>
                      <a:pt x="54" y="45"/>
                    </a:cubicBezTo>
                    <a:cubicBezTo>
                      <a:pt x="54" y="48"/>
                      <a:pt x="52" y="47"/>
                      <a:pt x="48" y="48"/>
                    </a:cubicBezTo>
                    <a:cubicBezTo>
                      <a:pt x="45" y="49"/>
                      <a:pt x="44" y="54"/>
                      <a:pt x="44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" name="îSļiḋé"/>
              <p:cNvSpPr/>
              <p:nvPr/>
            </p:nvSpPr>
            <p:spPr bwMode="auto">
              <a:xfrm>
                <a:off x="2540001" y="2389188"/>
                <a:ext cx="98425" cy="225425"/>
              </a:xfrm>
              <a:custGeom>
                <a:avLst/>
                <a:gdLst>
                  <a:gd name="T0" fmla="*/ 4 w 30"/>
                  <a:gd name="T1" fmla="*/ 2 h 68"/>
                  <a:gd name="T2" fmla="*/ 2 w 30"/>
                  <a:gd name="T3" fmla="*/ 10 h 68"/>
                  <a:gd name="T4" fmla="*/ 10 w 30"/>
                  <a:gd name="T5" fmla="*/ 22 h 68"/>
                  <a:gd name="T6" fmla="*/ 19 w 30"/>
                  <a:gd name="T7" fmla="*/ 50 h 68"/>
                  <a:gd name="T8" fmla="*/ 20 w 30"/>
                  <a:gd name="T9" fmla="*/ 60 h 68"/>
                  <a:gd name="T10" fmla="*/ 25 w 30"/>
                  <a:gd name="T11" fmla="*/ 67 h 68"/>
                  <a:gd name="T12" fmla="*/ 27 w 30"/>
                  <a:gd name="T13" fmla="*/ 58 h 68"/>
                  <a:gd name="T14" fmla="*/ 19 w 30"/>
                  <a:gd name="T15" fmla="*/ 30 h 68"/>
                  <a:gd name="T16" fmla="*/ 14 w 30"/>
                  <a:gd name="T17" fmla="*/ 15 h 68"/>
                  <a:gd name="T18" fmla="*/ 11 w 30"/>
                  <a:gd name="T19" fmla="*/ 6 h 68"/>
                  <a:gd name="T20" fmla="*/ 4 w 30"/>
                  <a:gd name="T21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68">
                    <a:moveTo>
                      <a:pt x="4" y="2"/>
                    </a:moveTo>
                    <a:cubicBezTo>
                      <a:pt x="1" y="3"/>
                      <a:pt x="0" y="5"/>
                      <a:pt x="2" y="10"/>
                    </a:cubicBezTo>
                    <a:cubicBezTo>
                      <a:pt x="5" y="14"/>
                      <a:pt x="8" y="13"/>
                      <a:pt x="10" y="22"/>
                    </a:cubicBezTo>
                    <a:cubicBezTo>
                      <a:pt x="13" y="30"/>
                      <a:pt x="18" y="47"/>
                      <a:pt x="19" y="50"/>
                    </a:cubicBezTo>
                    <a:cubicBezTo>
                      <a:pt x="20" y="53"/>
                      <a:pt x="20" y="58"/>
                      <a:pt x="20" y="60"/>
                    </a:cubicBezTo>
                    <a:cubicBezTo>
                      <a:pt x="20" y="62"/>
                      <a:pt x="21" y="68"/>
                      <a:pt x="25" y="67"/>
                    </a:cubicBezTo>
                    <a:cubicBezTo>
                      <a:pt x="30" y="66"/>
                      <a:pt x="28" y="61"/>
                      <a:pt x="27" y="58"/>
                    </a:cubicBezTo>
                    <a:cubicBezTo>
                      <a:pt x="27" y="55"/>
                      <a:pt x="21" y="33"/>
                      <a:pt x="19" y="30"/>
                    </a:cubicBezTo>
                    <a:cubicBezTo>
                      <a:pt x="18" y="27"/>
                      <a:pt x="15" y="18"/>
                      <a:pt x="14" y="15"/>
                    </a:cubicBezTo>
                    <a:cubicBezTo>
                      <a:pt x="14" y="12"/>
                      <a:pt x="14" y="9"/>
                      <a:pt x="11" y="6"/>
                    </a:cubicBezTo>
                    <a:cubicBezTo>
                      <a:pt x="9" y="4"/>
                      <a:pt x="7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4" name="îŝļîḍé"/>
              <p:cNvSpPr/>
              <p:nvPr/>
            </p:nvSpPr>
            <p:spPr bwMode="auto">
              <a:xfrm>
                <a:off x="2608263" y="2376488"/>
                <a:ext cx="69850" cy="128588"/>
              </a:xfrm>
              <a:custGeom>
                <a:avLst/>
                <a:gdLst>
                  <a:gd name="T0" fmla="*/ 4 w 21"/>
                  <a:gd name="T1" fmla="*/ 1 h 39"/>
                  <a:gd name="T2" fmla="*/ 0 w 21"/>
                  <a:gd name="T3" fmla="*/ 5 h 39"/>
                  <a:gd name="T4" fmla="*/ 4 w 21"/>
                  <a:gd name="T5" fmla="*/ 13 h 39"/>
                  <a:gd name="T6" fmla="*/ 9 w 21"/>
                  <a:gd name="T7" fmla="*/ 19 h 39"/>
                  <a:gd name="T8" fmla="*/ 17 w 21"/>
                  <a:gd name="T9" fmla="*/ 38 h 39"/>
                  <a:gd name="T10" fmla="*/ 21 w 21"/>
                  <a:gd name="T11" fmla="*/ 32 h 39"/>
                  <a:gd name="T12" fmla="*/ 19 w 21"/>
                  <a:gd name="T13" fmla="*/ 21 h 39"/>
                  <a:gd name="T14" fmla="*/ 16 w 21"/>
                  <a:gd name="T15" fmla="*/ 14 h 39"/>
                  <a:gd name="T16" fmla="*/ 11 w 21"/>
                  <a:gd name="T17" fmla="*/ 3 h 39"/>
                  <a:gd name="T18" fmla="*/ 4 w 21"/>
                  <a:gd name="T1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39">
                    <a:moveTo>
                      <a:pt x="4" y="1"/>
                    </a:moveTo>
                    <a:cubicBezTo>
                      <a:pt x="2" y="2"/>
                      <a:pt x="0" y="2"/>
                      <a:pt x="0" y="5"/>
                    </a:cubicBezTo>
                    <a:cubicBezTo>
                      <a:pt x="0" y="8"/>
                      <a:pt x="3" y="11"/>
                      <a:pt x="4" y="13"/>
                    </a:cubicBezTo>
                    <a:cubicBezTo>
                      <a:pt x="6" y="15"/>
                      <a:pt x="8" y="17"/>
                      <a:pt x="9" y="19"/>
                    </a:cubicBezTo>
                    <a:cubicBezTo>
                      <a:pt x="9" y="22"/>
                      <a:pt x="15" y="37"/>
                      <a:pt x="17" y="38"/>
                    </a:cubicBezTo>
                    <a:cubicBezTo>
                      <a:pt x="19" y="39"/>
                      <a:pt x="21" y="36"/>
                      <a:pt x="21" y="32"/>
                    </a:cubicBezTo>
                    <a:cubicBezTo>
                      <a:pt x="21" y="28"/>
                      <a:pt x="20" y="23"/>
                      <a:pt x="19" y="21"/>
                    </a:cubicBezTo>
                    <a:cubicBezTo>
                      <a:pt x="17" y="20"/>
                      <a:pt x="16" y="17"/>
                      <a:pt x="16" y="14"/>
                    </a:cubicBezTo>
                    <a:cubicBezTo>
                      <a:pt x="16" y="10"/>
                      <a:pt x="13" y="6"/>
                      <a:pt x="11" y="3"/>
                    </a:cubicBezTo>
                    <a:cubicBezTo>
                      <a:pt x="8" y="0"/>
                      <a:pt x="5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" name="ïṩḻiďé"/>
              <p:cNvSpPr/>
              <p:nvPr/>
            </p:nvSpPr>
            <p:spPr bwMode="auto">
              <a:xfrm>
                <a:off x="2644776" y="2263775"/>
                <a:ext cx="155575" cy="300038"/>
              </a:xfrm>
              <a:custGeom>
                <a:avLst/>
                <a:gdLst>
                  <a:gd name="T0" fmla="*/ 7 w 47"/>
                  <a:gd name="T1" fmla="*/ 0 h 91"/>
                  <a:gd name="T2" fmla="*/ 1 w 47"/>
                  <a:gd name="T3" fmla="*/ 3 h 91"/>
                  <a:gd name="T4" fmla="*/ 4 w 47"/>
                  <a:gd name="T5" fmla="*/ 10 h 91"/>
                  <a:gd name="T6" fmla="*/ 8 w 47"/>
                  <a:gd name="T7" fmla="*/ 18 h 91"/>
                  <a:gd name="T8" fmla="*/ 20 w 47"/>
                  <a:gd name="T9" fmla="*/ 45 h 91"/>
                  <a:gd name="T10" fmla="*/ 29 w 47"/>
                  <a:gd name="T11" fmla="*/ 67 h 91"/>
                  <a:gd name="T12" fmla="*/ 41 w 47"/>
                  <a:gd name="T13" fmla="*/ 89 h 91"/>
                  <a:gd name="T14" fmla="*/ 44 w 47"/>
                  <a:gd name="T15" fmla="*/ 81 h 91"/>
                  <a:gd name="T16" fmla="*/ 38 w 47"/>
                  <a:gd name="T17" fmla="*/ 73 h 91"/>
                  <a:gd name="T18" fmla="*/ 20 w 47"/>
                  <a:gd name="T19" fmla="*/ 32 h 91"/>
                  <a:gd name="T20" fmla="*/ 16 w 47"/>
                  <a:gd name="T21" fmla="*/ 16 h 91"/>
                  <a:gd name="T22" fmla="*/ 16 w 47"/>
                  <a:gd name="T23" fmla="*/ 5 h 91"/>
                  <a:gd name="T24" fmla="*/ 7 w 47"/>
                  <a:gd name="T25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91">
                    <a:moveTo>
                      <a:pt x="7" y="0"/>
                    </a:moveTo>
                    <a:cubicBezTo>
                      <a:pt x="5" y="0"/>
                      <a:pt x="2" y="1"/>
                      <a:pt x="1" y="3"/>
                    </a:cubicBezTo>
                    <a:cubicBezTo>
                      <a:pt x="0" y="5"/>
                      <a:pt x="1" y="8"/>
                      <a:pt x="4" y="10"/>
                    </a:cubicBezTo>
                    <a:cubicBezTo>
                      <a:pt x="6" y="13"/>
                      <a:pt x="8" y="16"/>
                      <a:pt x="8" y="18"/>
                    </a:cubicBezTo>
                    <a:cubicBezTo>
                      <a:pt x="9" y="20"/>
                      <a:pt x="18" y="40"/>
                      <a:pt x="20" y="45"/>
                    </a:cubicBezTo>
                    <a:cubicBezTo>
                      <a:pt x="22" y="50"/>
                      <a:pt x="26" y="61"/>
                      <a:pt x="29" y="67"/>
                    </a:cubicBezTo>
                    <a:cubicBezTo>
                      <a:pt x="32" y="74"/>
                      <a:pt x="37" y="86"/>
                      <a:pt x="41" y="89"/>
                    </a:cubicBezTo>
                    <a:cubicBezTo>
                      <a:pt x="45" y="91"/>
                      <a:pt x="47" y="84"/>
                      <a:pt x="44" y="81"/>
                    </a:cubicBezTo>
                    <a:cubicBezTo>
                      <a:pt x="42" y="78"/>
                      <a:pt x="42" y="79"/>
                      <a:pt x="38" y="73"/>
                    </a:cubicBezTo>
                    <a:cubicBezTo>
                      <a:pt x="35" y="67"/>
                      <a:pt x="21" y="34"/>
                      <a:pt x="20" y="32"/>
                    </a:cubicBezTo>
                    <a:cubicBezTo>
                      <a:pt x="19" y="29"/>
                      <a:pt x="16" y="19"/>
                      <a:pt x="16" y="16"/>
                    </a:cubicBezTo>
                    <a:cubicBezTo>
                      <a:pt x="16" y="12"/>
                      <a:pt x="18" y="8"/>
                      <a:pt x="16" y="5"/>
                    </a:cubicBezTo>
                    <a:cubicBezTo>
                      <a:pt x="15" y="2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" name="ïṣ1ïḓè"/>
              <p:cNvSpPr/>
              <p:nvPr/>
            </p:nvSpPr>
            <p:spPr bwMode="auto">
              <a:xfrm>
                <a:off x="3508376" y="2495550"/>
                <a:ext cx="69850" cy="111125"/>
              </a:xfrm>
              <a:custGeom>
                <a:avLst/>
                <a:gdLst>
                  <a:gd name="T0" fmla="*/ 0 w 21"/>
                  <a:gd name="T1" fmla="*/ 11 h 34"/>
                  <a:gd name="T2" fmla="*/ 12 w 21"/>
                  <a:gd name="T3" fmla="*/ 33 h 34"/>
                  <a:gd name="T4" fmla="*/ 19 w 21"/>
                  <a:gd name="T5" fmla="*/ 21 h 34"/>
                  <a:gd name="T6" fmla="*/ 6 w 21"/>
                  <a:gd name="T7" fmla="*/ 5 h 34"/>
                  <a:gd name="T8" fmla="*/ 0 w 21"/>
                  <a:gd name="T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4">
                    <a:moveTo>
                      <a:pt x="0" y="11"/>
                    </a:moveTo>
                    <a:cubicBezTo>
                      <a:pt x="1" y="16"/>
                      <a:pt x="3" y="32"/>
                      <a:pt x="12" y="33"/>
                    </a:cubicBezTo>
                    <a:cubicBezTo>
                      <a:pt x="20" y="34"/>
                      <a:pt x="21" y="24"/>
                      <a:pt x="19" y="21"/>
                    </a:cubicBezTo>
                    <a:cubicBezTo>
                      <a:pt x="17" y="17"/>
                      <a:pt x="6" y="5"/>
                      <a:pt x="6" y="5"/>
                    </a:cubicBezTo>
                    <a:cubicBezTo>
                      <a:pt x="1" y="0"/>
                      <a:pt x="0" y="7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" name="îsḻíḓê"/>
              <p:cNvSpPr/>
              <p:nvPr/>
            </p:nvSpPr>
            <p:spPr bwMode="auto">
              <a:xfrm>
                <a:off x="3967163" y="2887663"/>
                <a:ext cx="274638" cy="192088"/>
              </a:xfrm>
              <a:custGeom>
                <a:avLst/>
                <a:gdLst>
                  <a:gd name="T0" fmla="*/ 50 w 83"/>
                  <a:gd name="T1" fmla="*/ 1 h 58"/>
                  <a:gd name="T2" fmla="*/ 47 w 83"/>
                  <a:gd name="T3" fmla="*/ 4 h 58"/>
                  <a:gd name="T4" fmla="*/ 44 w 83"/>
                  <a:gd name="T5" fmla="*/ 8 h 58"/>
                  <a:gd name="T6" fmla="*/ 35 w 83"/>
                  <a:gd name="T7" fmla="*/ 10 h 58"/>
                  <a:gd name="T8" fmla="*/ 29 w 83"/>
                  <a:gd name="T9" fmla="*/ 12 h 58"/>
                  <a:gd name="T10" fmla="*/ 25 w 83"/>
                  <a:gd name="T11" fmla="*/ 16 h 58"/>
                  <a:gd name="T12" fmla="*/ 27 w 83"/>
                  <a:gd name="T13" fmla="*/ 18 h 58"/>
                  <a:gd name="T14" fmla="*/ 29 w 83"/>
                  <a:gd name="T15" fmla="*/ 20 h 58"/>
                  <a:gd name="T16" fmla="*/ 28 w 83"/>
                  <a:gd name="T17" fmla="*/ 23 h 58"/>
                  <a:gd name="T18" fmla="*/ 25 w 83"/>
                  <a:gd name="T19" fmla="*/ 21 h 58"/>
                  <a:gd name="T20" fmla="*/ 12 w 83"/>
                  <a:gd name="T21" fmla="*/ 8 h 58"/>
                  <a:gd name="T22" fmla="*/ 8 w 83"/>
                  <a:gd name="T23" fmla="*/ 3 h 58"/>
                  <a:gd name="T24" fmla="*/ 5 w 83"/>
                  <a:gd name="T25" fmla="*/ 0 h 58"/>
                  <a:gd name="T26" fmla="*/ 0 w 83"/>
                  <a:gd name="T27" fmla="*/ 3 h 58"/>
                  <a:gd name="T28" fmla="*/ 2 w 83"/>
                  <a:gd name="T29" fmla="*/ 10 h 58"/>
                  <a:gd name="T30" fmla="*/ 13 w 83"/>
                  <a:gd name="T31" fmla="*/ 17 h 58"/>
                  <a:gd name="T32" fmla="*/ 25 w 83"/>
                  <a:gd name="T33" fmla="*/ 27 h 58"/>
                  <a:gd name="T34" fmla="*/ 37 w 83"/>
                  <a:gd name="T35" fmla="*/ 42 h 58"/>
                  <a:gd name="T36" fmla="*/ 35 w 83"/>
                  <a:gd name="T37" fmla="*/ 47 h 58"/>
                  <a:gd name="T38" fmla="*/ 30 w 83"/>
                  <a:gd name="T39" fmla="*/ 44 h 58"/>
                  <a:gd name="T40" fmla="*/ 28 w 83"/>
                  <a:gd name="T41" fmla="*/ 44 h 58"/>
                  <a:gd name="T42" fmla="*/ 31 w 83"/>
                  <a:gd name="T43" fmla="*/ 49 h 58"/>
                  <a:gd name="T44" fmla="*/ 36 w 83"/>
                  <a:gd name="T45" fmla="*/ 58 h 58"/>
                  <a:gd name="T46" fmla="*/ 43 w 83"/>
                  <a:gd name="T47" fmla="*/ 48 h 58"/>
                  <a:gd name="T48" fmla="*/ 38 w 83"/>
                  <a:gd name="T49" fmla="*/ 37 h 58"/>
                  <a:gd name="T50" fmla="*/ 40 w 83"/>
                  <a:gd name="T51" fmla="*/ 35 h 58"/>
                  <a:gd name="T52" fmla="*/ 49 w 83"/>
                  <a:gd name="T53" fmla="*/ 38 h 58"/>
                  <a:gd name="T54" fmla="*/ 55 w 83"/>
                  <a:gd name="T55" fmla="*/ 38 h 58"/>
                  <a:gd name="T56" fmla="*/ 59 w 83"/>
                  <a:gd name="T57" fmla="*/ 32 h 58"/>
                  <a:gd name="T58" fmla="*/ 64 w 83"/>
                  <a:gd name="T59" fmla="*/ 33 h 58"/>
                  <a:gd name="T60" fmla="*/ 71 w 83"/>
                  <a:gd name="T61" fmla="*/ 36 h 58"/>
                  <a:gd name="T62" fmla="*/ 72 w 83"/>
                  <a:gd name="T63" fmla="*/ 30 h 58"/>
                  <a:gd name="T64" fmla="*/ 76 w 83"/>
                  <a:gd name="T65" fmla="*/ 29 h 58"/>
                  <a:gd name="T66" fmla="*/ 79 w 83"/>
                  <a:gd name="T67" fmla="*/ 31 h 58"/>
                  <a:gd name="T68" fmla="*/ 82 w 83"/>
                  <a:gd name="T69" fmla="*/ 27 h 58"/>
                  <a:gd name="T70" fmla="*/ 81 w 83"/>
                  <a:gd name="T71" fmla="*/ 22 h 58"/>
                  <a:gd name="T72" fmla="*/ 75 w 83"/>
                  <a:gd name="T73" fmla="*/ 24 h 58"/>
                  <a:gd name="T74" fmla="*/ 71 w 83"/>
                  <a:gd name="T75" fmla="*/ 26 h 58"/>
                  <a:gd name="T76" fmla="*/ 69 w 83"/>
                  <a:gd name="T77" fmla="*/ 27 h 58"/>
                  <a:gd name="T78" fmla="*/ 65 w 83"/>
                  <a:gd name="T79" fmla="*/ 26 h 58"/>
                  <a:gd name="T80" fmla="*/ 61 w 83"/>
                  <a:gd name="T81" fmla="*/ 23 h 58"/>
                  <a:gd name="T82" fmla="*/ 56 w 83"/>
                  <a:gd name="T83" fmla="*/ 25 h 58"/>
                  <a:gd name="T84" fmla="*/ 54 w 83"/>
                  <a:gd name="T85" fmla="*/ 28 h 58"/>
                  <a:gd name="T86" fmla="*/ 42 w 83"/>
                  <a:gd name="T87" fmla="*/ 28 h 58"/>
                  <a:gd name="T88" fmla="*/ 41 w 83"/>
                  <a:gd name="T89" fmla="*/ 31 h 58"/>
                  <a:gd name="T90" fmla="*/ 36 w 83"/>
                  <a:gd name="T91" fmla="*/ 32 h 58"/>
                  <a:gd name="T92" fmla="*/ 32 w 83"/>
                  <a:gd name="T93" fmla="*/ 28 h 58"/>
                  <a:gd name="T94" fmla="*/ 34 w 83"/>
                  <a:gd name="T95" fmla="*/ 25 h 58"/>
                  <a:gd name="T96" fmla="*/ 43 w 83"/>
                  <a:gd name="T97" fmla="*/ 24 h 58"/>
                  <a:gd name="T98" fmla="*/ 46 w 83"/>
                  <a:gd name="T99" fmla="*/ 23 h 58"/>
                  <a:gd name="T100" fmla="*/ 47 w 83"/>
                  <a:gd name="T101" fmla="*/ 20 h 58"/>
                  <a:gd name="T102" fmla="*/ 47 w 83"/>
                  <a:gd name="T103" fmla="*/ 18 h 58"/>
                  <a:gd name="T104" fmla="*/ 63 w 83"/>
                  <a:gd name="T105" fmla="*/ 17 h 58"/>
                  <a:gd name="T106" fmla="*/ 68 w 83"/>
                  <a:gd name="T107" fmla="*/ 13 h 58"/>
                  <a:gd name="T108" fmla="*/ 63 w 83"/>
                  <a:gd name="T109" fmla="*/ 8 h 58"/>
                  <a:gd name="T110" fmla="*/ 58 w 83"/>
                  <a:gd name="T111" fmla="*/ 13 h 58"/>
                  <a:gd name="T112" fmla="*/ 49 w 83"/>
                  <a:gd name="T113" fmla="*/ 16 h 58"/>
                  <a:gd name="T114" fmla="*/ 42 w 83"/>
                  <a:gd name="T115" fmla="*/ 17 h 58"/>
                  <a:gd name="T116" fmla="*/ 40 w 83"/>
                  <a:gd name="T117" fmla="*/ 13 h 58"/>
                  <a:gd name="T118" fmla="*/ 51 w 83"/>
                  <a:gd name="T119" fmla="*/ 10 h 58"/>
                  <a:gd name="T120" fmla="*/ 54 w 83"/>
                  <a:gd name="T121" fmla="*/ 2 h 58"/>
                  <a:gd name="T122" fmla="*/ 50 w 83"/>
                  <a:gd name="T123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3" h="58">
                    <a:moveTo>
                      <a:pt x="50" y="1"/>
                    </a:moveTo>
                    <a:cubicBezTo>
                      <a:pt x="50" y="1"/>
                      <a:pt x="48" y="3"/>
                      <a:pt x="47" y="4"/>
                    </a:cubicBezTo>
                    <a:cubicBezTo>
                      <a:pt x="47" y="5"/>
                      <a:pt x="45" y="8"/>
                      <a:pt x="44" y="8"/>
                    </a:cubicBezTo>
                    <a:cubicBezTo>
                      <a:pt x="43" y="8"/>
                      <a:pt x="37" y="10"/>
                      <a:pt x="35" y="10"/>
                    </a:cubicBezTo>
                    <a:cubicBezTo>
                      <a:pt x="34" y="10"/>
                      <a:pt x="29" y="11"/>
                      <a:pt x="29" y="12"/>
                    </a:cubicBezTo>
                    <a:cubicBezTo>
                      <a:pt x="28" y="14"/>
                      <a:pt x="25" y="16"/>
                      <a:pt x="25" y="16"/>
                    </a:cubicBezTo>
                    <a:cubicBezTo>
                      <a:pt x="25" y="16"/>
                      <a:pt x="25" y="18"/>
                      <a:pt x="27" y="18"/>
                    </a:cubicBezTo>
                    <a:cubicBezTo>
                      <a:pt x="29" y="18"/>
                      <a:pt x="29" y="20"/>
                      <a:pt x="29" y="20"/>
                    </a:cubicBezTo>
                    <a:cubicBezTo>
                      <a:pt x="29" y="20"/>
                      <a:pt x="29" y="24"/>
                      <a:pt x="28" y="23"/>
                    </a:cubicBezTo>
                    <a:cubicBezTo>
                      <a:pt x="27" y="22"/>
                      <a:pt x="27" y="23"/>
                      <a:pt x="25" y="21"/>
                    </a:cubicBezTo>
                    <a:cubicBezTo>
                      <a:pt x="24" y="20"/>
                      <a:pt x="12" y="8"/>
                      <a:pt x="12" y="8"/>
                    </a:cubicBezTo>
                    <a:cubicBezTo>
                      <a:pt x="12" y="8"/>
                      <a:pt x="9" y="4"/>
                      <a:pt x="8" y="3"/>
                    </a:cubicBezTo>
                    <a:cubicBezTo>
                      <a:pt x="8" y="2"/>
                      <a:pt x="7" y="0"/>
                      <a:pt x="5" y="0"/>
                    </a:cubicBezTo>
                    <a:cubicBezTo>
                      <a:pt x="3" y="0"/>
                      <a:pt x="1" y="1"/>
                      <a:pt x="0" y="3"/>
                    </a:cubicBezTo>
                    <a:cubicBezTo>
                      <a:pt x="0" y="4"/>
                      <a:pt x="0" y="7"/>
                      <a:pt x="2" y="10"/>
                    </a:cubicBezTo>
                    <a:cubicBezTo>
                      <a:pt x="5" y="13"/>
                      <a:pt x="10" y="15"/>
                      <a:pt x="13" y="17"/>
                    </a:cubicBezTo>
                    <a:cubicBezTo>
                      <a:pt x="18" y="20"/>
                      <a:pt x="22" y="24"/>
                      <a:pt x="25" y="27"/>
                    </a:cubicBezTo>
                    <a:cubicBezTo>
                      <a:pt x="28" y="31"/>
                      <a:pt x="35" y="38"/>
                      <a:pt x="37" y="42"/>
                    </a:cubicBezTo>
                    <a:cubicBezTo>
                      <a:pt x="38" y="46"/>
                      <a:pt x="37" y="47"/>
                      <a:pt x="35" y="47"/>
                    </a:cubicBezTo>
                    <a:cubicBezTo>
                      <a:pt x="34" y="47"/>
                      <a:pt x="31" y="45"/>
                      <a:pt x="30" y="44"/>
                    </a:cubicBezTo>
                    <a:cubicBezTo>
                      <a:pt x="29" y="43"/>
                      <a:pt x="28" y="44"/>
                      <a:pt x="28" y="44"/>
                    </a:cubicBezTo>
                    <a:cubicBezTo>
                      <a:pt x="28" y="44"/>
                      <a:pt x="28" y="45"/>
                      <a:pt x="31" y="49"/>
                    </a:cubicBezTo>
                    <a:cubicBezTo>
                      <a:pt x="33" y="52"/>
                      <a:pt x="34" y="57"/>
                      <a:pt x="36" y="58"/>
                    </a:cubicBezTo>
                    <a:cubicBezTo>
                      <a:pt x="37" y="58"/>
                      <a:pt x="45" y="53"/>
                      <a:pt x="43" y="48"/>
                    </a:cubicBezTo>
                    <a:cubicBezTo>
                      <a:pt x="42" y="43"/>
                      <a:pt x="39" y="38"/>
                      <a:pt x="38" y="37"/>
                    </a:cubicBezTo>
                    <a:cubicBezTo>
                      <a:pt x="37" y="36"/>
                      <a:pt x="38" y="34"/>
                      <a:pt x="40" y="35"/>
                    </a:cubicBezTo>
                    <a:cubicBezTo>
                      <a:pt x="42" y="36"/>
                      <a:pt x="45" y="38"/>
                      <a:pt x="49" y="38"/>
                    </a:cubicBezTo>
                    <a:cubicBezTo>
                      <a:pt x="53" y="38"/>
                      <a:pt x="54" y="39"/>
                      <a:pt x="55" y="38"/>
                    </a:cubicBezTo>
                    <a:cubicBezTo>
                      <a:pt x="57" y="36"/>
                      <a:pt x="59" y="33"/>
                      <a:pt x="59" y="32"/>
                    </a:cubicBezTo>
                    <a:cubicBezTo>
                      <a:pt x="60" y="31"/>
                      <a:pt x="62" y="31"/>
                      <a:pt x="64" y="33"/>
                    </a:cubicBezTo>
                    <a:cubicBezTo>
                      <a:pt x="66" y="36"/>
                      <a:pt x="69" y="38"/>
                      <a:pt x="71" y="36"/>
                    </a:cubicBezTo>
                    <a:cubicBezTo>
                      <a:pt x="72" y="33"/>
                      <a:pt x="70" y="30"/>
                      <a:pt x="72" y="30"/>
                    </a:cubicBezTo>
                    <a:cubicBezTo>
                      <a:pt x="74" y="29"/>
                      <a:pt x="75" y="27"/>
                      <a:pt x="76" y="29"/>
                    </a:cubicBezTo>
                    <a:cubicBezTo>
                      <a:pt x="77" y="30"/>
                      <a:pt x="78" y="32"/>
                      <a:pt x="79" y="31"/>
                    </a:cubicBezTo>
                    <a:cubicBezTo>
                      <a:pt x="79" y="30"/>
                      <a:pt x="81" y="29"/>
                      <a:pt x="82" y="27"/>
                    </a:cubicBezTo>
                    <a:cubicBezTo>
                      <a:pt x="83" y="25"/>
                      <a:pt x="82" y="22"/>
                      <a:pt x="81" y="22"/>
                    </a:cubicBezTo>
                    <a:cubicBezTo>
                      <a:pt x="79" y="23"/>
                      <a:pt x="76" y="23"/>
                      <a:pt x="75" y="24"/>
                    </a:cubicBezTo>
                    <a:cubicBezTo>
                      <a:pt x="74" y="24"/>
                      <a:pt x="72" y="24"/>
                      <a:pt x="71" y="26"/>
                    </a:cubicBezTo>
                    <a:cubicBezTo>
                      <a:pt x="70" y="27"/>
                      <a:pt x="70" y="27"/>
                      <a:pt x="69" y="27"/>
                    </a:cubicBezTo>
                    <a:cubicBezTo>
                      <a:pt x="68" y="27"/>
                      <a:pt x="66" y="28"/>
                      <a:pt x="65" y="26"/>
                    </a:cubicBezTo>
                    <a:cubicBezTo>
                      <a:pt x="63" y="25"/>
                      <a:pt x="63" y="23"/>
                      <a:pt x="61" y="23"/>
                    </a:cubicBezTo>
                    <a:cubicBezTo>
                      <a:pt x="60" y="23"/>
                      <a:pt x="56" y="24"/>
                      <a:pt x="56" y="25"/>
                    </a:cubicBezTo>
                    <a:cubicBezTo>
                      <a:pt x="55" y="26"/>
                      <a:pt x="57" y="28"/>
                      <a:pt x="54" y="28"/>
                    </a:cubicBezTo>
                    <a:cubicBezTo>
                      <a:pt x="51" y="28"/>
                      <a:pt x="43" y="27"/>
                      <a:pt x="42" y="28"/>
                    </a:cubicBezTo>
                    <a:cubicBezTo>
                      <a:pt x="41" y="28"/>
                      <a:pt x="42" y="30"/>
                      <a:pt x="41" y="31"/>
                    </a:cubicBezTo>
                    <a:cubicBezTo>
                      <a:pt x="39" y="31"/>
                      <a:pt x="37" y="33"/>
                      <a:pt x="36" y="32"/>
                    </a:cubicBezTo>
                    <a:cubicBezTo>
                      <a:pt x="35" y="31"/>
                      <a:pt x="32" y="28"/>
                      <a:pt x="32" y="28"/>
                    </a:cubicBezTo>
                    <a:cubicBezTo>
                      <a:pt x="32" y="28"/>
                      <a:pt x="30" y="25"/>
                      <a:pt x="34" y="25"/>
                    </a:cubicBezTo>
                    <a:cubicBezTo>
                      <a:pt x="37" y="25"/>
                      <a:pt x="42" y="24"/>
                      <a:pt x="43" y="24"/>
                    </a:cubicBezTo>
                    <a:cubicBezTo>
                      <a:pt x="44" y="24"/>
                      <a:pt x="46" y="24"/>
                      <a:pt x="46" y="23"/>
                    </a:cubicBezTo>
                    <a:cubicBezTo>
                      <a:pt x="45" y="21"/>
                      <a:pt x="48" y="22"/>
                      <a:pt x="47" y="20"/>
                    </a:cubicBezTo>
                    <a:cubicBezTo>
                      <a:pt x="46" y="19"/>
                      <a:pt x="45" y="18"/>
                      <a:pt x="47" y="18"/>
                    </a:cubicBezTo>
                    <a:cubicBezTo>
                      <a:pt x="50" y="17"/>
                      <a:pt x="58" y="18"/>
                      <a:pt x="63" y="17"/>
                    </a:cubicBezTo>
                    <a:cubicBezTo>
                      <a:pt x="67" y="16"/>
                      <a:pt x="67" y="14"/>
                      <a:pt x="68" y="13"/>
                    </a:cubicBezTo>
                    <a:cubicBezTo>
                      <a:pt x="68" y="11"/>
                      <a:pt x="65" y="8"/>
                      <a:pt x="63" y="8"/>
                    </a:cubicBezTo>
                    <a:cubicBezTo>
                      <a:pt x="62" y="9"/>
                      <a:pt x="60" y="12"/>
                      <a:pt x="58" y="13"/>
                    </a:cubicBezTo>
                    <a:cubicBezTo>
                      <a:pt x="56" y="13"/>
                      <a:pt x="49" y="15"/>
                      <a:pt x="49" y="16"/>
                    </a:cubicBezTo>
                    <a:cubicBezTo>
                      <a:pt x="48" y="16"/>
                      <a:pt x="43" y="17"/>
                      <a:pt x="42" y="17"/>
                    </a:cubicBezTo>
                    <a:cubicBezTo>
                      <a:pt x="41" y="17"/>
                      <a:pt x="36" y="13"/>
                      <a:pt x="40" y="13"/>
                    </a:cubicBezTo>
                    <a:cubicBezTo>
                      <a:pt x="44" y="12"/>
                      <a:pt x="49" y="11"/>
                      <a:pt x="51" y="10"/>
                    </a:cubicBezTo>
                    <a:cubicBezTo>
                      <a:pt x="53" y="8"/>
                      <a:pt x="55" y="3"/>
                      <a:pt x="54" y="2"/>
                    </a:cubicBezTo>
                    <a:cubicBezTo>
                      <a:pt x="54" y="1"/>
                      <a:pt x="51" y="0"/>
                      <a:pt x="5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ïşḷîďè"/>
              <p:cNvSpPr/>
              <p:nvPr/>
            </p:nvSpPr>
            <p:spPr bwMode="auto">
              <a:xfrm>
                <a:off x="3890963" y="2951163"/>
                <a:ext cx="161925" cy="125413"/>
              </a:xfrm>
              <a:custGeom>
                <a:avLst/>
                <a:gdLst>
                  <a:gd name="T0" fmla="*/ 36 w 49"/>
                  <a:gd name="T1" fmla="*/ 5 h 38"/>
                  <a:gd name="T2" fmla="*/ 33 w 49"/>
                  <a:gd name="T3" fmla="*/ 9 h 38"/>
                  <a:gd name="T4" fmla="*/ 37 w 49"/>
                  <a:gd name="T5" fmla="*/ 14 h 38"/>
                  <a:gd name="T6" fmla="*/ 30 w 49"/>
                  <a:gd name="T7" fmla="*/ 18 h 38"/>
                  <a:gd name="T8" fmla="*/ 22 w 49"/>
                  <a:gd name="T9" fmla="*/ 9 h 38"/>
                  <a:gd name="T10" fmla="*/ 16 w 49"/>
                  <a:gd name="T11" fmla="*/ 2 h 38"/>
                  <a:gd name="T12" fmla="*/ 13 w 49"/>
                  <a:gd name="T13" fmla="*/ 10 h 38"/>
                  <a:gd name="T14" fmla="*/ 20 w 49"/>
                  <a:gd name="T15" fmla="*/ 16 h 38"/>
                  <a:gd name="T16" fmla="*/ 25 w 49"/>
                  <a:gd name="T17" fmla="*/ 22 h 38"/>
                  <a:gd name="T18" fmla="*/ 21 w 49"/>
                  <a:gd name="T19" fmla="*/ 26 h 38"/>
                  <a:gd name="T20" fmla="*/ 10 w 49"/>
                  <a:gd name="T21" fmla="*/ 26 h 38"/>
                  <a:gd name="T22" fmla="*/ 8 w 49"/>
                  <a:gd name="T23" fmla="*/ 19 h 38"/>
                  <a:gd name="T24" fmla="*/ 6 w 49"/>
                  <a:gd name="T25" fmla="*/ 13 h 38"/>
                  <a:gd name="T26" fmla="*/ 3 w 49"/>
                  <a:gd name="T27" fmla="*/ 18 h 38"/>
                  <a:gd name="T28" fmla="*/ 2 w 49"/>
                  <a:gd name="T29" fmla="*/ 26 h 38"/>
                  <a:gd name="T30" fmla="*/ 14 w 49"/>
                  <a:gd name="T31" fmla="*/ 30 h 38"/>
                  <a:gd name="T32" fmla="*/ 23 w 49"/>
                  <a:gd name="T33" fmla="*/ 29 h 38"/>
                  <a:gd name="T34" fmla="*/ 28 w 49"/>
                  <a:gd name="T35" fmla="*/ 29 h 38"/>
                  <a:gd name="T36" fmla="*/ 32 w 49"/>
                  <a:gd name="T37" fmla="*/ 37 h 38"/>
                  <a:gd name="T38" fmla="*/ 38 w 49"/>
                  <a:gd name="T39" fmla="*/ 33 h 38"/>
                  <a:gd name="T40" fmla="*/ 34 w 49"/>
                  <a:gd name="T41" fmla="*/ 24 h 38"/>
                  <a:gd name="T42" fmla="*/ 35 w 49"/>
                  <a:gd name="T43" fmla="*/ 20 h 38"/>
                  <a:gd name="T44" fmla="*/ 42 w 49"/>
                  <a:gd name="T45" fmla="*/ 22 h 38"/>
                  <a:gd name="T46" fmla="*/ 48 w 49"/>
                  <a:gd name="T47" fmla="*/ 18 h 38"/>
                  <a:gd name="T48" fmla="*/ 41 w 49"/>
                  <a:gd name="T49" fmla="*/ 8 h 38"/>
                  <a:gd name="T50" fmla="*/ 36 w 49"/>
                  <a:gd name="T51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9" h="38">
                    <a:moveTo>
                      <a:pt x="36" y="5"/>
                    </a:moveTo>
                    <a:cubicBezTo>
                      <a:pt x="34" y="6"/>
                      <a:pt x="32" y="8"/>
                      <a:pt x="33" y="9"/>
                    </a:cubicBezTo>
                    <a:cubicBezTo>
                      <a:pt x="33" y="11"/>
                      <a:pt x="37" y="12"/>
                      <a:pt x="37" y="14"/>
                    </a:cubicBezTo>
                    <a:cubicBezTo>
                      <a:pt x="38" y="17"/>
                      <a:pt x="32" y="18"/>
                      <a:pt x="30" y="18"/>
                    </a:cubicBezTo>
                    <a:cubicBezTo>
                      <a:pt x="30" y="18"/>
                      <a:pt x="23" y="11"/>
                      <a:pt x="22" y="9"/>
                    </a:cubicBezTo>
                    <a:cubicBezTo>
                      <a:pt x="21" y="8"/>
                      <a:pt x="19" y="0"/>
                      <a:pt x="16" y="2"/>
                    </a:cubicBezTo>
                    <a:cubicBezTo>
                      <a:pt x="14" y="3"/>
                      <a:pt x="12" y="7"/>
                      <a:pt x="13" y="10"/>
                    </a:cubicBezTo>
                    <a:cubicBezTo>
                      <a:pt x="15" y="12"/>
                      <a:pt x="17" y="13"/>
                      <a:pt x="20" y="16"/>
                    </a:cubicBezTo>
                    <a:cubicBezTo>
                      <a:pt x="22" y="18"/>
                      <a:pt x="25" y="21"/>
                      <a:pt x="25" y="22"/>
                    </a:cubicBezTo>
                    <a:cubicBezTo>
                      <a:pt x="25" y="23"/>
                      <a:pt x="23" y="25"/>
                      <a:pt x="21" y="26"/>
                    </a:cubicBezTo>
                    <a:cubicBezTo>
                      <a:pt x="18" y="27"/>
                      <a:pt x="11" y="27"/>
                      <a:pt x="10" y="26"/>
                    </a:cubicBezTo>
                    <a:cubicBezTo>
                      <a:pt x="9" y="24"/>
                      <a:pt x="8" y="21"/>
                      <a:pt x="8" y="19"/>
                    </a:cubicBezTo>
                    <a:cubicBezTo>
                      <a:pt x="9" y="16"/>
                      <a:pt x="9" y="11"/>
                      <a:pt x="6" y="13"/>
                    </a:cubicBezTo>
                    <a:cubicBezTo>
                      <a:pt x="4" y="14"/>
                      <a:pt x="5" y="16"/>
                      <a:pt x="3" y="18"/>
                    </a:cubicBezTo>
                    <a:cubicBezTo>
                      <a:pt x="1" y="19"/>
                      <a:pt x="0" y="24"/>
                      <a:pt x="2" y="26"/>
                    </a:cubicBezTo>
                    <a:cubicBezTo>
                      <a:pt x="4" y="28"/>
                      <a:pt x="8" y="30"/>
                      <a:pt x="14" y="30"/>
                    </a:cubicBezTo>
                    <a:cubicBezTo>
                      <a:pt x="19" y="30"/>
                      <a:pt x="22" y="29"/>
                      <a:pt x="23" y="29"/>
                    </a:cubicBezTo>
                    <a:cubicBezTo>
                      <a:pt x="25" y="29"/>
                      <a:pt x="28" y="27"/>
                      <a:pt x="28" y="29"/>
                    </a:cubicBezTo>
                    <a:cubicBezTo>
                      <a:pt x="28" y="30"/>
                      <a:pt x="29" y="38"/>
                      <a:pt x="32" y="37"/>
                    </a:cubicBezTo>
                    <a:cubicBezTo>
                      <a:pt x="35" y="37"/>
                      <a:pt x="39" y="35"/>
                      <a:pt x="38" y="33"/>
                    </a:cubicBezTo>
                    <a:cubicBezTo>
                      <a:pt x="38" y="30"/>
                      <a:pt x="34" y="24"/>
                      <a:pt x="34" y="24"/>
                    </a:cubicBezTo>
                    <a:cubicBezTo>
                      <a:pt x="34" y="24"/>
                      <a:pt x="34" y="20"/>
                      <a:pt x="35" y="20"/>
                    </a:cubicBezTo>
                    <a:cubicBezTo>
                      <a:pt x="37" y="21"/>
                      <a:pt x="40" y="21"/>
                      <a:pt x="42" y="22"/>
                    </a:cubicBezTo>
                    <a:cubicBezTo>
                      <a:pt x="44" y="22"/>
                      <a:pt x="49" y="20"/>
                      <a:pt x="48" y="18"/>
                    </a:cubicBezTo>
                    <a:cubicBezTo>
                      <a:pt x="47" y="15"/>
                      <a:pt x="42" y="10"/>
                      <a:pt x="41" y="8"/>
                    </a:cubicBezTo>
                    <a:cubicBezTo>
                      <a:pt x="40" y="6"/>
                      <a:pt x="38" y="4"/>
                      <a:pt x="3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îṡlïḋe"/>
              <p:cNvSpPr/>
              <p:nvPr/>
            </p:nvSpPr>
            <p:spPr bwMode="auto">
              <a:xfrm>
                <a:off x="3373438" y="2324100"/>
                <a:ext cx="254000" cy="223838"/>
              </a:xfrm>
              <a:custGeom>
                <a:avLst/>
                <a:gdLst>
                  <a:gd name="T0" fmla="*/ 54 w 77"/>
                  <a:gd name="T1" fmla="*/ 14 h 68"/>
                  <a:gd name="T2" fmla="*/ 47 w 77"/>
                  <a:gd name="T3" fmla="*/ 25 h 68"/>
                  <a:gd name="T4" fmla="*/ 46 w 77"/>
                  <a:gd name="T5" fmla="*/ 25 h 68"/>
                  <a:gd name="T6" fmla="*/ 35 w 77"/>
                  <a:gd name="T7" fmla="*/ 23 h 68"/>
                  <a:gd name="T8" fmla="*/ 27 w 77"/>
                  <a:gd name="T9" fmla="*/ 19 h 68"/>
                  <a:gd name="T10" fmla="*/ 22 w 77"/>
                  <a:gd name="T11" fmla="*/ 22 h 68"/>
                  <a:gd name="T12" fmla="*/ 25 w 77"/>
                  <a:gd name="T13" fmla="*/ 32 h 68"/>
                  <a:gd name="T14" fmla="*/ 34 w 77"/>
                  <a:gd name="T15" fmla="*/ 35 h 68"/>
                  <a:gd name="T16" fmla="*/ 40 w 77"/>
                  <a:gd name="T17" fmla="*/ 34 h 68"/>
                  <a:gd name="T18" fmla="*/ 37 w 77"/>
                  <a:gd name="T19" fmla="*/ 38 h 68"/>
                  <a:gd name="T20" fmla="*/ 25 w 77"/>
                  <a:gd name="T21" fmla="*/ 50 h 68"/>
                  <a:gd name="T22" fmla="*/ 11 w 77"/>
                  <a:gd name="T23" fmla="*/ 57 h 68"/>
                  <a:gd name="T24" fmla="*/ 9 w 77"/>
                  <a:gd name="T25" fmla="*/ 55 h 68"/>
                  <a:gd name="T26" fmla="*/ 3 w 77"/>
                  <a:gd name="T27" fmla="*/ 56 h 68"/>
                  <a:gd name="T28" fmla="*/ 2 w 77"/>
                  <a:gd name="T29" fmla="*/ 64 h 68"/>
                  <a:gd name="T30" fmla="*/ 6 w 77"/>
                  <a:gd name="T31" fmla="*/ 67 h 68"/>
                  <a:gd name="T32" fmla="*/ 19 w 77"/>
                  <a:gd name="T33" fmla="*/ 59 h 68"/>
                  <a:gd name="T34" fmla="*/ 36 w 77"/>
                  <a:gd name="T35" fmla="*/ 49 h 68"/>
                  <a:gd name="T36" fmla="*/ 48 w 77"/>
                  <a:gd name="T37" fmla="*/ 33 h 68"/>
                  <a:gd name="T38" fmla="*/ 63 w 77"/>
                  <a:gd name="T39" fmla="*/ 33 h 68"/>
                  <a:gd name="T40" fmla="*/ 70 w 77"/>
                  <a:gd name="T41" fmla="*/ 34 h 68"/>
                  <a:gd name="T42" fmla="*/ 75 w 77"/>
                  <a:gd name="T43" fmla="*/ 30 h 68"/>
                  <a:gd name="T44" fmla="*/ 68 w 77"/>
                  <a:gd name="T45" fmla="*/ 25 h 68"/>
                  <a:gd name="T46" fmla="*/ 59 w 77"/>
                  <a:gd name="T47" fmla="*/ 26 h 68"/>
                  <a:gd name="T48" fmla="*/ 54 w 77"/>
                  <a:gd name="T49" fmla="*/ 25 h 68"/>
                  <a:gd name="T50" fmla="*/ 57 w 77"/>
                  <a:gd name="T51" fmla="*/ 20 h 68"/>
                  <a:gd name="T52" fmla="*/ 61 w 77"/>
                  <a:gd name="T53" fmla="*/ 16 h 68"/>
                  <a:gd name="T54" fmla="*/ 66 w 77"/>
                  <a:gd name="T55" fmla="*/ 11 h 68"/>
                  <a:gd name="T56" fmla="*/ 65 w 77"/>
                  <a:gd name="T57" fmla="*/ 2 h 68"/>
                  <a:gd name="T58" fmla="*/ 58 w 77"/>
                  <a:gd name="T59" fmla="*/ 4 h 68"/>
                  <a:gd name="T60" fmla="*/ 54 w 77"/>
                  <a:gd name="T61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68">
                    <a:moveTo>
                      <a:pt x="54" y="14"/>
                    </a:moveTo>
                    <a:cubicBezTo>
                      <a:pt x="54" y="14"/>
                      <a:pt x="50" y="19"/>
                      <a:pt x="47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4" y="25"/>
                      <a:pt x="37" y="25"/>
                      <a:pt x="35" y="23"/>
                    </a:cubicBezTo>
                    <a:cubicBezTo>
                      <a:pt x="32" y="22"/>
                      <a:pt x="28" y="19"/>
                      <a:pt x="27" y="19"/>
                    </a:cubicBezTo>
                    <a:cubicBezTo>
                      <a:pt x="25" y="18"/>
                      <a:pt x="23" y="19"/>
                      <a:pt x="22" y="22"/>
                    </a:cubicBezTo>
                    <a:cubicBezTo>
                      <a:pt x="21" y="25"/>
                      <a:pt x="21" y="28"/>
                      <a:pt x="25" y="32"/>
                    </a:cubicBezTo>
                    <a:cubicBezTo>
                      <a:pt x="29" y="37"/>
                      <a:pt x="30" y="36"/>
                      <a:pt x="34" y="35"/>
                    </a:cubicBezTo>
                    <a:cubicBezTo>
                      <a:pt x="36" y="35"/>
                      <a:pt x="38" y="34"/>
                      <a:pt x="40" y="34"/>
                    </a:cubicBezTo>
                    <a:cubicBezTo>
                      <a:pt x="38" y="36"/>
                      <a:pt x="37" y="38"/>
                      <a:pt x="37" y="38"/>
                    </a:cubicBezTo>
                    <a:cubicBezTo>
                      <a:pt x="35" y="40"/>
                      <a:pt x="29" y="47"/>
                      <a:pt x="25" y="50"/>
                    </a:cubicBezTo>
                    <a:cubicBezTo>
                      <a:pt x="21" y="52"/>
                      <a:pt x="11" y="57"/>
                      <a:pt x="11" y="57"/>
                    </a:cubicBezTo>
                    <a:cubicBezTo>
                      <a:pt x="12" y="58"/>
                      <a:pt x="9" y="58"/>
                      <a:pt x="9" y="55"/>
                    </a:cubicBezTo>
                    <a:cubicBezTo>
                      <a:pt x="8" y="52"/>
                      <a:pt x="6" y="54"/>
                      <a:pt x="3" y="56"/>
                    </a:cubicBezTo>
                    <a:cubicBezTo>
                      <a:pt x="0" y="58"/>
                      <a:pt x="2" y="62"/>
                      <a:pt x="2" y="64"/>
                    </a:cubicBezTo>
                    <a:cubicBezTo>
                      <a:pt x="1" y="66"/>
                      <a:pt x="1" y="68"/>
                      <a:pt x="6" y="67"/>
                    </a:cubicBezTo>
                    <a:cubicBezTo>
                      <a:pt x="10" y="66"/>
                      <a:pt x="14" y="62"/>
                      <a:pt x="19" y="59"/>
                    </a:cubicBezTo>
                    <a:cubicBezTo>
                      <a:pt x="24" y="57"/>
                      <a:pt x="32" y="53"/>
                      <a:pt x="36" y="49"/>
                    </a:cubicBezTo>
                    <a:cubicBezTo>
                      <a:pt x="39" y="46"/>
                      <a:pt x="45" y="38"/>
                      <a:pt x="48" y="33"/>
                    </a:cubicBezTo>
                    <a:cubicBezTo>
                      <a:pt x="53" y="33"/>
                      <a:pt x="61" y="33"/>
                      <a:pt x="63" y="33"/>
                    </a:cubicBezTo>
                    <a:cubicBezTo>
                      <a:pt x="65" y="33"/>
                      <a:pt x="67" y="35"/>
                      <a:pt x="70" y="34"/>
                    </a:cubicBezTo>
                    <a:cubicBezTo>
                      <a:pt x="73" y="34"/>
                      <a:pt x="77" y="33"/>
                      <a:pt x="75" y="30"/>
                    </a:cubicBezTo>
                    <a:cubicBezTo>
                      <a:pt x="73" y="27"/>
                      <a:pt x="71" y="24"/>
                      <a:pt x="68" y="25"/>
                    </a:cubicBezTo>
                    <a:cubicBezTo>
                      <a:pt x="65" y="26"/>
                      <a:pt x="61" y="26"/>
                      <a:pt x="59" y="26"/>
                    </a:cubicBezTo>
                    <a:cubicBezTo>
                      <a:pt x="59" y="26"/>
                      <a:pt x="56" y="26"/>
                      <a:pt x="54" y="25"/>
                    </a:cubicBezTo>
                    <a:cubicBezTo>
                      <a:pt x="55" y="23"/>
                      <a:pt x="57" y="21"/>
                      <a:pt x="57" y="20"/>
                    </a:cubicBezTo>
                    <a:cubicBezTo>
                      <a:pt x="59" y="18"/>
                      <a:pt x="60" y="17"/>
                      <a:pt x="61" y="16"/>
                    </a:cubicBezTo>
                    <a:cubicBezTo>
                      <a:pt x="62" y="16"/>
                      <a:pt x="65" y="14"/>
                      <a:pt x="66" y="11"/>
                    </a:cubicBezTo>
                    <a:cubicBezTo>
                      <a:pt x="67" y="9"/>
                      <a:pt x="66" y="3"/>
                      <a:pt x="65" y="2"/>
                    </a:cubicBezTo>
                    <a:cubicBezTo>
                      <a:pt x="63" y="0"/>
                      <a:pt x="59" y="1"/>
                      <a:pt x="58" y="4"/>
                    </a:cubicBezTo>
                    <a:cubicBezTo>
                      <a:pt x="56" y="7"/>
                      <a:pt x="55" y="14"/>
                      <a:pt x="5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í$ḻíde"/>
              <p:cNvSpPr/>
              <p:nvPr/>
            </p:nvSpPr>
            <p:spPr bwMode="auto">
              <a:xfrm>
                <a:off x="2625726" y="2725738"/>
                <a:ext cx="890588" cy="1277938"/>
              </a:xfrm>
              <a:custGeom>
                <a:avLst/>
                <a:gdLst>
                  <a:gd name="T0" fmla="*/ 135 w 270"/>
                  <a:gd name="T1" fmla="*/ 22 h 387"/>
                  <a:gd name="T2" fmla="*/ 131 w 270"/>
                  <a:gd name="T3" fmla="*/ 22 h 387"/>
                  <a:gd name="T4" fmla="*/ 117 w 270"/>
                  <a:gd name="T5" fmla="*/ 6 h 387"/>
                  <a:gd name="T6" fmla="*/ 99 w 270"/>
                  <a:gd name="T7" fmla="*/ 6 h 387"/>
                  <a:gd name="T8" fmla="*/ 85 w 270"/>
                  <a:gd name="T9" fmla="*/ 0 h 387"/>
                  <a:gd name="T10" fmla="*/ 100 w 270"/>
                  <a:gd name="T11" fmla="*/ 20 h 387"/>
                  <a:gd name="T12" fmla="*/ 113 w 270"/>
                  <a:gd name="T13" fmla="*/ 20 h 387"/>
                  <a:gd name="T14" fmla="*/ 126 w 270"/>
                  <a:gd name="T15" fmla="*/ 23 h 387"/>
                  <a:gd name="T16" fmla="*/ 88 w 270"/>
                  <a:gd name="T17" fmla="*/ 45 h 387"/>
                  <a:gd name="T18" fmla="*/ 82 w 270"/>
                  <a:gd name="T19" fmla="*/ 108 h 387"/>
                  <a:gd name="T20" fmla="*/ 60 w 270"/>
                  <a:gd name="T21" fmla="*/ 108 h 387"/>
                  <a:gd name="T22" fmla="*/ 35 w 270"/>
                  <a:gd name="T23" fmla="*/ 142 h 387"/>
                  <a:gd name="T24" fmla="*/ 25 w 270"/>
                  <a:gd name="T25" fmla="*/ 309 h 387"/>
                  <a:gd name="T26" fmla="*/ 0 w 270"/>
                  <a:gd name="T27" fmla="*/ 387 h 387"/>
                  <a:gd name="T28" fmla="*/ 30 w 270"/>
                  <a:gd name="T29" fmla="*/ 387 h 387"/>
                  <a:gd name="T30" fmla="*/ 45 w 270"/>
                  <a:gd name="T31" fmla="*/ 367 h 387"/>
                  <a:gd name="T32" fmla="*/ 37 w 270"/>
                  <a:gd name="T33" fmla="*/ 387 h 387"/>
                  <a:gd name="T34" fmla="*/ 63 w 270"/>
                  <a:gd name="T35" fmla="*/ 387 h 387"/>
                  <a:gd name="T36" fmla="*/ 70 w 270"/>
                  <a:gd name="T37" fmla="*/ 353 h 387"/>
                  <a:gd name="T38" fmla="*/ 78 w 270"/>
                  <a:gd name="T39" fmla="*/ 167 h 387"/>
                  <a:gd name="T40" fmla="*/ 90 w 270"/>
                  <a:gd name="T41" fmla="*/ 151 h 387"/>
                  <a:gd name="T42" fmla="*/ 130 w 270"/>
                  <a:gd name="T43" fmla="*/ 151 h 387"/>
                  <a:gd name="T44" fmla="*/ 130 w 270"/>
                  <a:gd name="T45" fmla="*/ 69 h 387"/>
                  <a:gd name="T46" fmla="*/ 113 w 270"/>
                  <a:gd name="T47" fmla="*/ 48 h 387"/>
                  <a:gd name="T48" fmla="*/ 135 w 270"/>
                  <a:gd name="T49" fmla="*/ 27 h 387"/>
                  <a:gd name="T50" fmla="*/ 156 w 270"/>
                  <a:gd name="T51" fmla="*/ 48 h 387"/>
                  <a:gd name="T52" fmla="*/ 139 w 270"/>
                  <a:gd name="T53" fmla="*/ 69 h 387"/>
                  <a:gd name="T54" fmla="*/ 139 w 270"/>
                  <a:gd name="T55" fmla="*/ 151 h 387"/>
                  <a:gd name="T56" fmla="*/ 180 w 270"/>
                  <a:gd name="T57" fmla="*/ 151 h 387"/>
                  <a:gd name="T58" fmla="*/ 191 w 270"/>
                  <a:gd name="T59" fmla="*/ 167 h 387"/>
                  <a:gd name="T60" fmla="*/ 200 w 270"/>
                  <a:gd name="T61" fmla="*/ 353 h 387"/>
                  <a:gd name="T62" fmla="*/ 207 w 270"/>
                  <a:gd name="T63" fmla="*/ 387 h 387"/>
                  <a:gd name="T64" fmla="*/ 233 w 270"/>
                  <a:gd name="T65" fmla="*/ 387 h 387"/>
                  <a:gd name="T66" fmla="*/ 224 w 270"/>
                  <a:gd name="T67" fmla="*/ 367 h 387"/>
                  <a:gd name="T68" fmla="*/ 239 w 270"/>
                  <a:gd name="T69" fmla="*/ 387 h 387"/>
                  <a:gd name="T70" fmla="*/ 270 w 270"/>
                  <a:gd name="T71" fmla="*/ 387 h 387"/>
                  <a:gd name="T72" fmla="*/ 244 w 270"/>
                  <a:gd name="T73" fmla="*/ 309 h 387"/>
                  <a:gd name="T74" fmla="*/ 235 w 270"/>
                  <a:gd name="T75" fmla="*/ 142 h 387"/>
                  <a:gd name="T76" fmla="*/ 209 w 270"/>
                  <a:gd name="T77" fmla="*/ 108 h 387"/>
                  <a:gd name="T78" fmla="*/ 188 w 270"/>
                  <a:gd name="T79" fmla="*/ 108 h 387"/>
                  <a:gd name="T80" fmla="*/ 182 w 270"/>
                  <a:gd name="T81" fmla="*/ 45 h 387"/>
                  <a:gd name="T82" fmla="*/ 144 w 270"/>
                  <a:gd name="T83" fmla="*/ 23 h 387"/>
                  <a:gd name="T84" fmla="*/ 157 w 270"/>
                  <a:gd name="T85" fmla="*/ 20 h 387"/>
                  <a:gd name="T86" fmla="*/ 170 w 270"/>
                  <a:gd name="T87" fmla="*/ 20 h 387"/>
                  <a:gd name="T88" fmla="*/ 184 w 270"/>
                  <a:gd name="T89" fmla="*/ 0 h 387"/>
                  <a:gd name="T90" fmla="*/ 170 w 270"/>
                  <a:gd name="T91" fmla="*/ 6 h 387"/>
                  <a:gd name="T92" fmla="*/ 153 w 270"/>
                  <a:gd name="T93" fmla="*/ 6 h 387"/>
                  <a:gd name="T94" fmla="*/ 139 w 270"/>
                  <a:gd name="T95" fmla="*/ 22 h 387"/>
                  <a:gd name="T96" fmla="*/ 135 w 270"/>
                  <a:gd name="T97" fmla="*/ 22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0" h="387">
                    <a:moveTo>
                      <a:pt x="135" y="22"/>
                    </a:moveTo>
                    <a:cubicBezTo>
                      <a:pt x="133" y="22"/>
                      <a:pt x="132" y="22"/>
                      <a:pt x="131" y="22"/>
                    </a:cubicBezTo>
                    <a:cubicBezTo>
                      <a:pt x="130" y="15"/>
                      <a:pt x="126" y="6"/>
                      <a:pt x="117" y="6"/>
                    </a:cubicBezTo>
                    <a:cubicBezTo>
                      <a:pt x="110" y="6"/>
                      <a:pt x="106" y="6"/>
                      <a:pt x="99" y="6"/>
                    </a:cubicBezTo>
                    <a:cubicBezTo>
                      <a:pt x="93" y="6"/>
                      <a:pt x="88" y="4"/>
                      <a:pt x="85" y="0"/>
                    </a:cubicBezTo>
                    <a:cubicBezTo>
                      <a:pt x="87" y="9"/>
                      <a:pt x="90" y="18"/>
                      <a:pt x="100" y="20"/>
                    </a:cubicBezTo>
                    <a:cubicBezTo>
                      <a:pt x="104" y="20"/>
                      <a:pt x="109" y="20"/>
                      <a:pt x="113" y="20"/>
                    </a:cubicBezTo>
                    <a:cubicBezTo>
                      <a:pt x="120" y="20"/>
                      <a:pt x="123" y="21"/>
                      <a:pt x="126" y="23"/>
                    </a:cubicBezTo>
                    <a:cubicBezTo>
                      <a:pt x="109" y="24"/>
                      <a:pt x="93" y="30"/>
                      <a:pt x="88" y="45"/>
                    </a:cubicBezTo>
                    <a:cubicBezTo>
                      <a:pt x="83" y="59"/>
                      <a:pt x="85" y="92"/>
                      <a:pt x="82" y="108"/>
                    </a:cubicBezTo>
                    <a:cubicBezTo>
                      <a:pt x="75" y="108"/>
                      <a:pt x="67" y="108"/>
                      <a:pt x="60" y="108"/>
                    </a:cubicBezTo>
                    <a:cubicBezTo>
                      <a:pt x="42" y="107"/>
                      <a:pt x="36" y="123"/>
                      <a:pt x="35" y="142"/>
                    </a:cubicBezTo>
                    <a:cubicBezTo>
                      <a:pt x="32" y="198"/>
                      <a:pt x="28" y="253"/>
                      <a:pt x="25" y="309"/>
                    </a:cubicBezTo>
                    <a:cubicBezTo>
                      <a:pt x="23" y="352"/>
                      <a:pt x="14" y="372"/>
                      <a:pt x="0" y="387"/>
                    </a:cubicBezTo>
                    <a:cubicBezTo>
                      <a:pt x="10" y="387"/>
                      <a:pt x="20" y="387"/>
                      <a:pt x="30" y="387"/>
                    </a:cubicBezTo>
                    <a:cubicBezTo>
                      <a:pt x="35" y="383"/>
                      <a:pt x="38" y="378"/>
                      <a:pt x="45" y="367"/>
                    </a:cubicBezTo>
                    <a:cubicBezTo>
                      <a:pt x="42" y="377"/>
                      <a:pt x="40" y="382"/>
                      <a:pt x="37" y="387"/>
                    </a:cubicBezTo>
                    <a:cubicBezTo>
                      <a:pt x="46" y="387"/>
                      <a:pt x="54" y="387"/>
                      <a:pt x="63" y="387"/>
                    </a:cubicBezTo>
                    <a:cubicBezTo>
                      <a:pt x="68" y="377"/>
                      <a:pt x="70" y="365"/>
                      <a:pt x="70" y="353"/>
                    </a:cubicBezTo>
                    <a:cubicBezTo>
                      <a:pt x="73" y="291"/>
                      <a:pt x="76" y="229"/>
                      <a:pt x="78" y="167"/>
                    </a:cubicBezTo>
                    <a:cubicBezTo>
                      <a:pt x="79" y="157"/>
                      <a:pt x="82" y="151"/>
                      <a:pt x="90" y="151"/>
                    </a:cubicBezTo>
                    <a:cubicBezTo>
                      <a:pt x="103" y="151"/>
                      <a:pt x="117" y="151"/>
                      <a:pt x="130" y="151"/>
                    </a:cubicBezTo>
                    <a:cubicBezTo>
                      <a:pt x="130" y="124"/>
                      <a:pt x="130" y="96"/>
                      <a:pt x="130" y="69"/>
                    </a:cubicBezTo>
                    <a:cubicBezTo>
                      <a:pt x="121" y="67"/>
                      <a:pt x="113" y="58"/>
                      <a:pt x="113" y="48"/>
                    </a:cubicBezTo>
                    <a:cubicBezTo>
                      <a:pt x="113" y="36"/>
                      <a:pt x="123" y="27"/>
                      <a:pt x="135" y="27"/>
                    </a:cubicBezTo>
                    <a:cubicBezTo>
                      <a:pt x="147" y="27"/>
                      <a:pt x="156" y="36"/>
                      <a:pt x="156" y="48"/>
                    </a:cubicBezTo>
                    <a:cubicBezTo>
                      <a:pt x="156" y="58"/>
                      <a:pt x="149" y="67"/>
                      <a:pt x="139" y="69"/>
                    </a:cubicBezTo>
                    <a:cubicBezTo>
                      <a:pt x="139" y="96"/>
                      <a:pt x="139" y="124"/>
                      <a:pt x="139" y="151"/>
                    </a:cubicBezTo>
                    <a:cubicBezTo>
                      <a:pt x="153" y="151"/>
                      <a:pt x="166" y="151"/>
                      <a:pt x="180" y="151"/>
                    </a:cubicBezTo>
                    <a:cubicBezTo>
                      <a:pt x="188" y="151"/>
                      <a:pt x="191" y="157"/>
                      <a:pt x="191" y="167"/>
                    </a:cubicBezTo>
                    <a:cubicBezTo>
                      <a:pt x="194" y="229"/>
                      <a:pt x="197" y="291"/>
                      <a:pt x="200" y="353"/>
                    </a:cubicBezTo>
                    <a:cubicBezTo>
                      <a:pt x="200" y="365"/>
                      <a:pt x="202" y="377"/>
                      <a:pt x="207" y="387"/>
                    </a:cubicBezTo>
                    <a:cubicBezTo>
                      <a:pt x="215" y="387"/>
                      <a:pt x="224" y="387"/>
                      <a:pt x="233" y="387"/>
                    </a:cubicBezTo>
                    <a:cubicBezTo>
                      <a:pt x="230" y="382"/>
                      <a:pt x="227" y="377"/>
                      <a:pt x="224" y="367"/>
                    </a:cubicBezTo>
                    <a:cubicBezTo>
                      <a:pt x="232" y="378"/>
                      <a:pt x="235" y="383"/>
                      <a:pt x="239" y="387"/>
                    </a:cubicBezTo>
                    <a:cubicBezTo>
                      <a:pt x="249" y="387"/>
                      <a:pt x="260" y="387"/>
                      <a:pt x="270" y="387"/>
                    </a:cubicBezTo>
                    <a:cubicBezTo>
                      <a:pt x="256" y="372"/>
                      <a:pt x="247" y="352"/>
                      <a:pt x="244" y="309"/>
                    </a:cubicBezTo>
                    <a:cubicBezTo>
                      <a:pt x="242" y="253"/>
                      <a:pt x="238" y="198"/>
                      <a:pt x="235" y="142"/>
                    </a:cubicBezTo>
                    <a:cubicBezTo>
                      <a:pt x="234" y="123"/>
                      <a:pt x="228" y="107"/>
                      <a:pt x="209" y="108"/>
                    </a:cubicBezTo>
                    <a:cubicBezTo>
                      <a:pt x="202" y="108"/>
                      <a:pt x="195" y="108"/>
                      <a:pt x="188" y="108"/>
                    </a:cubicBezTo>
                    <a:cubicBezTo>
                      <a:pt x="185" y="92"/>
                      <a:pt x="186" y="59"/>
                      <a:pt x="182" y="45"/>
                    </a:cubicBezTo>
                    <a:cubicBezTo>
                      <a:pt x="176" y="30"/>
                      <a:pt x="161" y="24"/>
                      <a:pt x="144" y="23"/>
                    </a:cubicBezTo>
                    <a:cubicBezTo>
                      <a:pt x="146" y="21"/>
                      <a:pt x="150" y="20"/>
                      <a:pt x="157" y="20"/>
                    </a:cubicBezTo>
                    <a:cubicBezTo>
                      <a:pt x="161" y="20"/>
                      <a:pt x="166" y="20"/>
                      <a:pt x="170" y="20"/>
                    </a:cubicBezTo>
                    <a:cubicBezTo>
                      <a:pt x="180" y="18"/>
                      <a:pt x="183" y="9"/>
                      <a:pt x="184" y="0"/>
                    </a:cubicBezTo>
                    <a:cubicBezTo>
                      <a:pt x="181" y="4"/>
                      <a:pt x="177" y="6"/>
                      <a:pt x="170" y="6"/>
                    </a:cubicBezTo>
                    <a:cubicBezTo>
                      <a:pt x="164" y="6"/>
                      <a:pt x="159" y="6"/>
                      <a:pt x="153" y="6"/>
                    </a:cubicBezTo>
                    <a:cubicBezTo>
                      <a:pt x="144" y="6"/>
                      <a:pt x="140" y="15"/>
                      <a:pt x="139" y="22"/>
                    </a:cubicBezTo>
                    <a:cubicBezTo>
                      <a:pt x="138" y="22"/>
                      <a:pt x="136" y="22"/>
                      <a:pt x="13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ïŝľîḑê"/>
              <p:cNvSpPr/>
              <p:nvPr/>
            </p:nvSpPr>
            <p:spPr bwMode="auto">
              <a:xfrm>
                <a:off x="1735138" y="2095500"/>
                <a:ext cx="2667000" cy="2670175"/>
              </a:xfrm>
              <a:custGeom>
                <a:avLst/>
                <a:gdLst>
                  <a:gd name="T0" fmla="*/ 404 w 809"/>
                  <a:gd name="T1" fmla="*/ 0 h 809"/>
                  <a:gd name="T2" fmla="*/ 809 w 809"/>
                  <a:gd name="T3" fmla="*/ 404 h 809"/>
                  <a:gd name="T4" fmla="*/ 404 w 809"/>
                  <a:gd name="T5" fmla="*/ 809 h 809"/>
                  <a:gd name="T6" fmla="*/ 0 w 809"/>
                  <a:gd name="T7" fmla="*/ 404 h 809"/>
                  <a:gd name="T8" fmla="*/ 404 w 809"/>
                  <a:gd name="T9" fmla="*/ 0 h 809"/>
                  <a:gd name="T10" fmla="*/ 404 w 809"/>
                  <a:gd name="T11" fmla="*/ 0 h 809"/>
                  <a:gd name="T12" fmla="*/ 404 w 809"/>
                  <a:gd name="T13" fmla="*/ 14 h 809"/>
                  <a:gd name="T14" fmla="*/ 14 w 809"/>
                  <a:gd name="T15" fmla="*/ 404 h 809"/>
                  <a:gd name="T16" fmla="*/ 404 w 809"/>
                  <a:gd name="T17" fmla="*/ 795 h 809"/>
                  <a:gd name="T18" fmla="*/ 795 w 809"/>
                  <a:gd name="T19" fmla="*/ 404 h 809"/>
                  <a:gd name="T20" fmla="*/ 404 w 809"/>
                  <a:gd name="T21" fmla="*/ 14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9" h="809">
                    <a:moveTo>
                      <a:pt x="404" y="0"/>
                    </a:moveTo>
                    <a:cubicBezTo>
                      <a:pt x="627" y="0"/>
                      <a:pt x="809" y="182"/>
                      <a:pt x="809" y="404"/>
                    </a:cubicBezTo>
                    <a:cubicBezTo>
                      <a:pt x="809" y="627"/>
                      <a:pt x="627" y="809"/>
                      <a:pt x="404" y="809"/>
                    </a:cubicBezTo>
                    <a:cubicBezTo>
                      <a:pt x="181" y="809"/>
                      <a:pt x="0" y="627"/>
                      <a:pt x="0" y="404"/>
                    </a:cubicBezTo>
                    <a:cubicBezTo>
                      <a:pt x="0" y="182"/>
                      <a:pt x="181" y="0"/>
                      <a:pt x="404" y="0"/>
                    </a:cubicBezTo>
                    <a:cubicBezTo>
                      <a:pt x="404" y="0"/>
                      <a:pt x="404" y="0"/>
                      <a:pt x="404" y="0"/>
                    </a:cubicBezTo>
                    <a:close/>
                    <a:moveTo>
                      <a:pt x="404" y="14"/>
                    </a:moveTo>
                    <a:cubicBezTo>
                      <a:pt x="189" y="14"/>
                      <a:pt x="14" y="189"/>
                      <a:pt x="14" y="404"/>
                    </a:cubicBezTo>
                    <a:cubicBezTo>
                      <a:pt x="14" y="619"/>
                      <a:pt x="189" y="795"/>
                      <a:pt x="404" y="795"/>
                    </a:cubicBezTo>
                    <a:cubicBezTo>
                      <a:pt x="619" y="795"/>
                      <a:pt x="795" y="619"/>
                      <a:pt x="795" y="404"/>
                    </a:cubicBezTo>
                    <a:cubicBezTo>
                      <a:pt x="795" y="189"/>
                      <a:pt x="619" y="14"/>
                      <a:pt x="40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išlíḑe"/>
              <p:cNvSpPr/>
              <p:nvPr/>
            </p:nvSpPr>
            <p:spPr bwMode="auto">
              <a:xfrm>
                <a:off x="1897063" y="3373438"/>
                <a:ext cx="2333625" cy="1227138"/>
              </a:xfrm>
              <a:custGeom>
                <a:avLst/>
                <a:gdLst>
                  <a:gd name="T0" fmla="*/ 21 w 708"/>
                  <a:gd name="T1" fmla="*/ 23 h 372"/>
                  <a:gd name="T2" fmla="*/ 53 w 708"/>
                  <a:gd name="T3" fmla="*/ 35 h 372"/>
                  <a:gd name="T4" fmla="*/ 51 w 708"/>
                  <a:gd name="T5" fmla="*/ 26 h 372"/>
                  <a:gd name="T6" fmla="*/ 18 w 708"/>
                  <a:gd name="T7" fmla="*/ 47 h 372"/>
                  <a:gd name="T8" fmla="*/ 18 w 708"/>
                  <a:gd name="T9" fmla="*/ 88 h 372"/>
                  <a:gd name="T10" fmla="*/ 48 w 708"/>
                  <a:gd name="T11" fmla="*/ 67 h 372"/>
                  <a:gd name="T12" fmla="*/ 18 w 708"/>
                  <a:gd name="T13" fmla="*/ 88 h 372"/>
                  <a:gd name="T14" fmla="*/ 62 w 708"/>
                  <a:gd name="T15" fmla="*/ 109 h 372"/>
                  <a:gd name="T16" fmla="*/ 64 w 708"/>
                  <a:gd name="T17" fmla="*/ 147 h 372"/>
                  <a:gd name="T18" fmla="*/ 42 w 708"/>
                  <a:gd name="T19" fmla="*/ 155 h 372"/>
                  <a:gd name="T20" fmla="*/ 57 w 708"/>
                  <a:gd name="T21" fmla="*/ 206 h 372"/>
                  <a:gd name="T22" fmla="*/ 116 w 708"/>
                  <a:gd name="T23" fmla="*/ 203 h 372"/>
                  <a:gd name="T24" fmla="*/ 93 w 708"/>
                  <a:gd name="T25" fmla="*/ 174 h 372"/>
                  <a:gd name="T26" fmla="*/ 46 w 708"/>
                  <a:gd name="T27" fmla="*/ 181 h 372"/>
                  <a:gd name="T28" fmla="*/ 129 w 708"/>
                  <a:gd name="T29" fmla="*/ 265 h 372"/>
                  <a:gd name="T30" fmla="*/ 149 w 708"/>
                  <a:gd name="T31" fmla="*/ 251 h 372"/>
                  <a:gd name="T32" fmla="*/ 121 w 708"/>
                  <a:gd name="T33" fmla="*/ 221 h 372"/>
                  <a:gd name="T34" fmla="*/ 111 w 708"/>
                  <a:gd name="T35" fmla="*/ 252 h 372"/>
                  <a:gd name="T36" fmla="*/ 164 w 708"/>
                  <a:gd name="T37" fmla="*/ 295 h 372"/>
                  <a:gd name="T38" fmla="*/ 175 w 708"/>
                  <a:gd name="T39" fmla="*/ 321 h 372"/>
                  <a:gd name="T40" fmla="*/ 132 w 708"/>
                  <a:gd name="T41" fmla="*/ 292 h 372"/>
                  <a:gd name="T42" fmla="*/ 146 w 708"/>
                  <a:gd name="T43" fmla="*/ 291 h 372"/>
                  <a:gd name="T44" fmla="*/ 211 w 708"/>
                  <a:gd name="T45" fmla="*/ 283 h 372"/>
                  <a:gd name="T46" fmla="*/ 260 w 708"/>
                  <a:gd name="T47" fmla="*/ 308 h 372"/>
                  <a:gd name="T48" fmla="*/ 205 w 708"/>
                  <a:gd name="T49" fmla="*/ 335 h 372"/>
                  <a:gd name="T50" fmla="*/ 342 w 708"/>
                  <a:gd name="T51" fmla="*/ 329 h 372"/>
                  <a:gd name="T52" fmla="*/ 344 w 708"/>
                  <a:gd name="T53" fmla="*/ 352 h 372"/>
                  <a:gd name="T54" fmla="*/ 303 w 708"/>
                  <a:gd name="T55" fmla="*/ 320 h 372"/>
                  <a:gd name="T56" fmla="*/ 320 w 708"/>
                  <a:gd name="T57" fmla="*/ 364 h 372"/>
                  <a:gd name="T58" fmla="*/ 360 w 708"/>
                  <a:gd name="T59" fmla="*/ 321 h 372"/>
                  <a:gd name="T60" fmla="*/ 416 w 708"/>
                  <a:gd name="T61" fmla="*/ 315 h 372"/>
                  <a:gd name="T62" fmla="*/ 384 w 708"/>
                  <a:gd name="T63" fmla="*/ 368 h 372"/>
                  <a:gd name="T64" fmla="*/ 464 w 708"/>
                  <a:gd name="T65" fmla="*/ 350 h 372"/>
                  <a:gd name="T66" fmla="*/ 433 w 708"/>
                  <a:gd name="T67" fmla="*/ 313 h 372"/>
                  <a:gd name="T68" fmla="*/ 508 w 708"/>
                  <a:gd name="T69" fmla="*/ 337 h 372"/>
                  <a:gd name="T70" fmla="*/ 500 w 708"/>
                  <a:gd name="T71" fmla="*/ 285 h 372"/>
                  <a:gd name="T72" fmla="*/ 483 w 708"/>
                  <a:gd name="T73" fmla="*/ 294 h 372"/>
                  <a:gd name="T74" fmla="*/ 508 w 708"/>
                  <a:gd name="T75" fmla="*/ 337 h 372"/>
                  <a:gd name="T76" fmla="*/ 515 w 708"/>
                  <a:gd name="T77" fmla="*/ 276 h 372"/>
                  <a:gd name="T78" fmla="*/ 548 w 708"/>
                  <a:gd name="T79" fmla="*/ 279 h 372"/>
                  <a:gd name="T80" fmla="*/ 550 w 708"/>
                  <a:gd name="T81" fmla="*/ 283 h 372"/>
                  <a:gd name="T82" fmla="*/ 547 w 708"/>
                  <a:gd name="T83" fmla="*/ 316 h 372"/>
                  <a:gd name="T84" fmla="*/ 609 w 708"/>
                  <a:gd name="T85" fmla="*/ 250 h 372"/>
                  <a:gd name="T86" fmla="*/ 608 w 708"/>
                  <a:gd name="T87" fmla="*/ 227 h 372"/>
                  <a:gd name="T88" fmla="*/ 573 w 708"/>
                  <a:gd name="T89" fmla="*/ 241 h 372"/>
                  <a:gd name="T90" fmla="*/ 609 w 708"/>
                  <a:gd name="T91" fmla="*/ 250 h 372"/>
                  <a:gd name="T92" fmla="*/ 656 w 708"/>
                  <a:gd name="T93" fmla="*/ 184 h 372"/>
                  <a:gd name="T94" fmla="*/ 613 w 708"/>
                  <a:gd name="T95" fmla="*/ 172 h 372"/>
                  <a:gd name="T96" fmla="*/ 625 w 708"/>
                  <a:gd name="T97" fmla="*/ 165 h 372"/>
                  <a:gd name="T98" fmla="*/ 650 w 708"/>
                  <a:gd name="T99" fmla="*/ 169 h 372"/>
                  <a:gd name="T100" fmla="*/ 651 w 708"/>
                  <a:gd name="T101" fmla="*/ 215 h 372"/>
                  <a:gd name="T102" fmla="*/ 635 w 708"/>
                  <a:gd name="T103" fmla="*/ 139 h 372"/>
                  <a:gd name="T104" fmla="*/ 683 w 708"/>
                  <a:gd name="T105" fmla="*/ 137 h 372"/>
                  <a:gd name="T106" fmla="*/ 655 w 708"/>
                  <a:gd name="T107" fmla="*/ 73 h 372"/>
                  <a:gd name="T108" fmla="*/ 690 w 708"/>
                  <a:gd name="T109" fmla="*/ 98 h 372"/>
                  <a:gd name="T110" fmla="*/ 684 w 708"/>
                  <a:gd name="T111" fmla="*/ 17 h 372"/>
                  <a:gd name="T112" fmla="*/ 698 w 708"/>
                  <a:gd name="T113" fmla="*/ 34 h 372"/>
                  <a:gd name="T114" fmla="*/ 659 w 708"/>
                  <a:gd name="T115" fmla="*/ 29 h 372"/>
                  <a:gd name="T116" fmla="*/ 659 w 708"/>
                  <a:gd name="T117" fmla="*/ 11 h 372"/>
                  <a:gd name="T118" fmla="*/ 663 w 708"/>
                  <a:gd name="T119" fmla="*/ 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08" h="372">
                    <a:moveTo>
                      <a:pt x="0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5" y="9"/>
                      <a:pt x="11" y="11"/>
                      <a:pt x="8" y="14"/>
                    </a:cubicBezTo>
                    <a:cubicBezTo>
                      <a:pt x="5" y="18"/>
                      <a:pt x="4" y="22"/>
                      <a:pt x="4" y="26"/>
                    </a:cubicBezTo>
                    <a:cubicBezTo>
                      <a:pt x="4" y="29"/>
                      <a:pt x="5" y="32"/>
                      <a:pt x="6" y="33"/>
                    </a:cubicBezTo>
                    <a:cubicBezTo>
                      <a:pt x="7" y="35"/>
                      <a:pt x="9" y="36"/>
                      <a:pt x="11" y="36"/>
                    </a:cubicBezTo>
                    <a:cubicBezTo>
                      <a:pt x="14" y="36"/>
                      <a:pt x="18" y="3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1"/>
                    </a:cubicBezTo>
                    <a:cubicBezTo>
                      <a:pt x="25" y="15"/>
                      <a:pt x="27" y="11"/>
                      <a:pt x="30" y="9"/>
                    </a:cubicBezTo>
                    <a:cubicBezTo>
                      <a:pt x="31" y="8"/>
                      <a:pt x="32" y="7"/>
                      <a:pt x="34" y="7"/>
                    </a:cubicBezTo>
                    <a:cubicBezTo>
                      <a:pt x="35" y="6"/>
                      <a:pt x="36" y="6"/>
                      <a:pt x="38" y="6"/>
                    </a:cubicBezTo>
                    <a:cubicBezTo>
                      <a:pt x="43" y="6"/>
                      <a:pt x="47" y="8"/>
                      <a:pt x="50" y="11"/>
                    </a:cubicBezTo>
                    <a:cubicBezTo>
                      <a:pt x="53" y="15"/>
                      <a:pt x="55" y="19"/>
                      <a:pt x="55" y="25"/>
                    </a:cubicBezTo>
                    <a:cubicBezTo>
                      <a:pt x="55" y="28"/>
                      <a:pt x="54" y="31"/>
                      <a:pt x="53" y="35"/>
                    </a:cubicBezTo>
                    <a:cubicBezTo>
                      <a:pt x="52" y="38"/>
                      <a:pt x="51" y="40"/>
                      <a:pt x="51" y="40"/>
                    </a:cubicBezTo>
                    <a:cubicBezTo>
                      <a:pt x="51" y="41"/>
                      <a:pt x="52" y="41"/>
                      <a:pt x="52" y="42"/>
                    </a:cubicBezTo>
                    <a:cubicBezTo>
                      <a:pt x="53" y="42"/>
                      <a:pt x="53" y="42"/>
                      <a:pt x="55" y="42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2" y="42"/>
                      <a:pt x="45" y="40"/>
                      <a:pt x="48" y="37"/>
                    </a:cubicBezTo>
                    <a:cubicBezTo>
                      <a:pt x="50" y="34"/>
                      <a:pt x="51" y="30"/>
                      <a:pt x="51" y="26"/>
                    </a:cubicBezTo>
                    <a:cubicBezTo>
                      <a:pt x="51" y="24"/>
                      <a:pt x="51" y="22"/>
                      <a:pt x="49" y="20"/>
                    </a:cubicBezTo>
                    <a:cubicBezTo>
                      <a:pt x="48" y="19"/>
                      <a:pt x="47" y="18"/>
                      <a:pt x="45" y="18"/>
                    </a:cubicBezTo>
                    <a:cubicBezTo>
                      <a:pt x="42" y="18"/>
                      <a:pt x="39" y="21"/>
                      <a:pt x="37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4" y="33"/>
                      <a:pt x="33" y="37"/>
                      <a:pt x="32" y="39"/>
                    </a:cubicBezTo>
                    <a:cubicBezTo>
                      <a:pt x="31" y="40"/>
                      <a:pt x="30" y="42"/>
                      <a:pt x="29" y="43"/>
                    </a:cubicBezTo>
                    <a:cubicBezTo>
                      <a:pt x="27" y="44"/>
                      <a:pt x="26" y="45"/>
                      <a:pt x="24" y="46"/>
                    </a:cubicBezTo>
                    <a:cubicBezTo>
                      <a:pt x="22" y="47"/>
                      <a:pt x="20" y="47"/>
                      <a:pt x="18" y="47"/>
                    </a:cubicBezTo>
                    <a:cubicBezTo>
                      <a:pt x="13" y="47"/>
                      <a:pt x="9" y="46"/>
                      <a:pt x="6" y="42"/>
                    </a:cubicBezTo>
                    <a:cubicBezTo>
                      <a:pt x="2" y="38"/>
                      <a:pt x="1" y="34"/>
                      <a:pt x="1" y="28"/>
                    </a:cubicBezTo>
                    <a:cubicBezTo>
                      <a:pt x="1" y="25"/>
                      <a:pt x="1" y="21"/>
                      <a:pt x="2" y="17"/>
                    </a:cubicBezTo>
                    <a:cubicBezTo>
                      <a:pt x="3" y="14"/>
                      <a:pt x="4" y="12"/>
                      <a:pt x="4" y="12"/>
                    </a:cubicBezTo>
                    <a:cubicBezTo>
                      <a:pt x="4" y="11"/>
                      <a:pt x="3" y="10"/>
                      <a:pt x="3" y="9"/>
                    </a:cubicBezTo>
                    <a:cubicBezTo>
                      <a:pt x="2" y="9"/>
                      <a:pt x="1" y="9"/>
                      <a:pt x="0" y="9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  <a:moveTo>
                      <a:pt x="18" y="88"/>
                    </a:moveTo>
                    <a:cubicBezTo>
                      <a:pt x="16" y="89"/>
                      <a:pt x="14" y="90"/>
                      <a:pt x="13" y="91"/>
                    </a:cubicBezTo>
                    <a:cubicBezTo>
                      <a:pt x="12" y="92"/>
                      <a:pt x="12" y="94"/>
                      <a:pt x="12" y="96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8" y="70"/>
                      <a:pt x="8" y="71"/>
                      <a:pt x="10" y="72"/>
                    </a:cubicBezTo>
                    <a:cubicBezTo>
                      <a:pt x="11" y="73"/>
                      <a:pt x="13" y="73"/>
                      <a:pt x="16" y="73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50" y="66"/>
                      <a:pt x="52" y="66"/>
                      <a:pt x="53" y="64"/>
                    </a:cubicBezTo>
                    <a:cubicBezTo>
                      <a:pt x="54" y="63"/>
                      <a:pt x="54" y="61"/>
                      <a:pt x="54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61" y="88"/>
                      <a:pt x="61" y="88"/>
                      <a:pt x="61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5"/>
                      <a:pt x="58" y="84"/>
                      <a:pt x="56" y="83"/>
                    </a:cubicBezTo>
                    <a:cubicBezTo>
                      <a:pt x="55" y="82"/>
                      <a:pt x="53" y="82"/>
                      <a:pt x="51" y="83"/>
                    </a:cubicBezTo>
                    <a:cubicBezTo>
                      <a:pt x="18" y="88"/>
                      <a:pt x="18" y="88"/>
                      <a:pt x="18" y="88"/>
                    </a:cubicBezTo>
                    <a:close/>
                    <a:moveTo>
                      <a:pt x="41" y="158"/>
                    </a:moveTo>
                    <a:cubicBezTo>
                      <a:pt x="37" y="157"/>
                      <a:pt x="33" y="155"/>
                      <a:pt x="30" y="152"/>
                    </a:cubicBezTo>
                    <a:cubicBezTo>
                      <a:pt x="27" y="149"/>
                      <a:pt x="24" y="145"/>
                      <a:pt x="23" y="141"/>
                    </a:cubicBezTo>
                    <a:cubicBezTo>
                      <a:pt x="22" y="137"/>
                      <a:pt x="21" y="134"/>
                      <a:pt x="22" y="131"/>
                    </a:cubicBezTo>
                    <a:cubicBezTo>
                      <a:pt x="22" y="128"/>
                      <a:pt x="23" y="125"/>
                      <a:pt x="24" y="122"/>
                    </a:cubicBezTo>
                    <a:cubicBezTo>
                      <a:pt x="26" y="118"/>
                      <a:pt x="28" y="116"/>
                      <a:pt x="31" y="113"/>
                    </a:cubicBezTo>
                    <a:cubicBezTo>
                      <a:pt x="34" y="111"/>
                      <a:pt x="37" y="109"/>
                      <a:pt x="41" y="108"/>
                    </a:cubicBezTo>
                    <a:cubicBezTo>
                      <a:pt x="49" y="105"/>
                      <a:pt x="55" y="106"/>
                      <a:pt x="62" y="109"/>
                    </a:cubicBezTo>
                    <a:cubicBezTo>
                      <a:pt x="68" y="112"/>
                      <a:pt x="72" y="117"/>
                      <a:pt x="75" y="125"/>
                    </a:cubicBezTo>
                    <a:cubicBezTo>
                      <a:pt x="76" y="128"/>
                      <a:pt x="76" y="131"/>
                      <a:pt x="76" y="135"/>
                    </a:cubicBezTo>
                    <a:cubicBezTo>
                      <a:pt x="76" y="138"/>
                      <a:pt x="76" y="140"/>
                      <a:pt x="76" y="140"/>
                    </a:cubicBezTo>
                    <a:cubicBezTo>
                      <a:pt x="76" y="141"/>
                      <a:pt x="77" y="141"/>
                      <a:pt x="77" y="141"/>
                    </a:cubicBezTo>
                    <a:cubicBezTo>
                      <a:pt x="78" y="142"/>
                      <a:pt x="79" y="142"/>
                      <a:pt x="80" y="142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4" y="147"/>
                      <a:pt x="64" y="147"/>
                      <a:pt x="64" y="147"/>
                    </a:cubicBezTo>
                    <a:cubicBezTo>
                      <a:pt x="68" y="145"/>
                      <a:pt x="70" y="142"/>
                      <a:pt x="72" y="139"/>
                    </a:cubicBezTo>
                    <a:cubicBezTo>
                      <a:pt x="73" y="137"/>
                      <a:pt x="73" y="133"/>
                      <a:pt x="72" y="130"/>
                    </a:cubicBezTo>
                    <a:cubicBezTo>
                      <a:pt x="71" y="126"/>
                      <a:pt x="68" y="123"/>
                      <a:pt x="64" y="122"/>
                    </a:cubicBezTo>
                    <a:cubicBezTo>
                      <a:pt x="59" y="121"/>
                      <a:pt x="54" y="122"/>
                      <a:pt x="47" y="124"/>
                    </a:cubicBezTo>
                    <a:cubicBezTo>
                      <a:pt x="40" y="126"/>
                      <a:pt x="34" y="129"/>
                      <a:pt x="31" y="132"/>
                    </a:cubicBezTo>
                    <a:cubicBezTo>
                      <a:pt x="28" y="136"/>
                      <a:pt x="27" y="140"/>
                      <a:pt x="29" y="144"/>
                    </a:cubicBezTo>
                    <a:cubicBezTo>
                      <a:pt x="30" y="146"/>
                      <a:pt x="31" y="149"/>
                      <a:pt x="34" y="151"/>
                    </a:cubicBezTo>
                    <a:cubicBezTo>
                      <a:pt x="36" y="153"/>
                      <a:pt x="39" y="154"/>
                      <a:pt x="42" y="155"/>
                    </a:cubicBezTo>
                    <a:cubicBezTo>
                      <a:pt x="41" y="158"/>
                      <a:pt x="41" y="158"/>
                      <a:pt x="41" y="158"/>
                    </a:cubicBezTo>
                    <a:close/>
                    <a:moveTo>
                      <a:pt x="60" y="193"/>
                    </a:moveTo>
                    <a:cubicBezTo>
                      <a:pt x="73" y="185"/>
                      <a:pt x="73" y="185"/>
                      <a:pt x="73" y="185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68" y="207"/>
                      <a:pt x="68" y="207"/>
                      <a:pt x="68" y="207"/>
                    </a:cubicBezTo>
                    <a:cubicBezTo>
                      <a:pt x="66" y="208"/>
                      <a:pt x="64" y="208"/>
                      <a:pt x="63" y="208"/>
                    </a:cubicBezTo>
                    <a:cubicBezTo>
                      <a:pt x="61" y="208"/>
                      <a:pt x="60" y="207"/>
                      <a:pt x="59" y="205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72" y="231"/>
                      <a:pt x="72" y="231"/>
                      <a:pt x="72" y="231"/>
                    </a:cubicBezTo>
                    <a:cubicBezTo>
                      <a:pt x="74" y="230"/>
                      <a:pt x="74" y="230"/>
                      <a:pt x="74" y="230"/>
                    </a:cubicBezTo>
                    <a:cubicBezTo>
                      <a:pt x="73" y="228"/>
                      <a:pt x="72" y="226"/>
                      <a:pt x="73" y="224"/>
                    </a:cubicBezTo>
                    <a:cubicBezTo>
                      <a:pt x="73" y="223"/>
                      <a:pt x="75" y="222"/>
                      <a:pt x="77" y="220"/>
                    </a:cubicBezTo>
                    <a:cubicBezTo>
                      <a:pt x="105" y="203"/>
                      <a:pt x="105" y="203"/>
                      <a:pt x="105" y="203"/>
                    </a:cubicBezTo>
                    <a:cubicBezTo>
                      <a:pt x="107" y="201"/>
                      <a:pt x="109" y="201"/>
                      <a:pt x="110" y="201"/>
                    </a:cubicBezTo>
                    <a:cubicBezTo>
                      <a:pt x="112" y="201"/>
                      <a:pt x="113" y="202"/>
                      <a:pt x="114" y="204"/>
                    </a:cubicBezTo>
                    <a:cubicBezTo>
                      <a:pt x="116" y="203"/>
                      <a:pt x="116" y="203"/>
                      <a:pt x="116" y="203"/>
                    </a:cubicBezTo>
                    <a:cubicBezTo>
                      <a:pt x="101" y="179"/>
                      <a:pt x="101" y="179"/>
                      <a:pt x="101" y="179"/>
                    </a:cubicBezTo>
                    <a:cubicBezTo>
                      <a:pt x="99" y="180"/>
                      <a:pt x="99" y="180"/>
                      <a:pt x="99" y="180"/>
                    </a:cubicBezTo>
                    <a:cubicBezTo>
                      <a:pt x="100" y="182"/>
                      <a:pt x="101" y="183"/>
                      <a:pt x="100" y="185"/>
                    </a:cubicBezTo>
                    <a:cubicBezTo>
                      <a:pt x="100" y="186"/>
                      <a:pt x="98" y="188"/>
                      <a:pt x="96" y="189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76" y="183"/>
                      <a:pt x="76" y="183"/>
                      <a:pt x="76" y="183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90" y="174"/>
                      <a:pt x="92" y="174"/>
                      <a:pt x="93" y="174"/>
                    </a:cubicBezTo>
                    <a:cubicBezTo>
                      <a:pt x="95" y="174"/>
                      <a:pt x="96" y="175"/>
                      <a:pt x="98" y="177"/>
                    </a:cubicBezTo>
                    <a:cubicBezTo>
                      <a:pt x="99" y="176"/>
                      <a:pt x="99" y="176"/>
                      <a:pt x="99" y="176"/>
                    </a:cubicBezTo>
                    <a:cubicBezTo>
                      <a:pt x="84" y="152"/>
                      <a:pt x="84" y="152"/>
                      <a:pt x="84" y="152"/>
                    </a:cubicBezTo>
                    <a:cubicBezTo>
                      <a:pt x="82" y="153"/>
                      <a:pt x="82" y="153"/>
                      <a:pt x="82" y="153"/>
                    </a:cubicBezTo>
                    <a:cubicBezTo>
                      <a:pt x="83" y="155"/>
                      <a:pt x="84" y="157"/>
                      <a:pt x="83" y="158"/>
                    </a:cubicBezTo>
                    <a:cubicBezTo>
                      <a:pt x="83" y="159"/>
                      <a:pt x="82" y="161"/>
                      <a:pt x="79" y="162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9" y="181"/>
                      <a:pt x="47" y="182"/>
                      <a:pt x="46" y="181"/>
                    </a:cubicBezTo>
                    <a:cubicBezTo>
                      <a:pt x="44" y="181"/>
                      <a:pt x="43" y="180"/>
                      <a:pt x="42" y="178"/>
                    </a:cubicBezTo>
                    <a:cubicBezTo>
                      <a:pt x="40" y="179"/>
                      <a:pt x="40" y="179"/>
                      <a:pt x="40" y="179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7" y="203"/>
                      <a:pt x="57" y="203"/>
                      <a:pt x="57" y="203"/>
                    </a:cubicBezTo>
                    <a:cubicBezTo>
                      <a:pt x="56" y="201"/>
                      <a:pt x="56" y="199"/>
                      <a:pt x="56" y="197"/>
                    </a:cubicBezTo>
                    <a:cubicBezTo>
                      <a:pt x="56" y="196"/>
                      <a:pt x="58" y="195"/>
                      <a:pt x="60" y="193"/>
                    </a:cubicBezTo>
                    <a:cubicBezTo>
                      <a:pt x="60" y="193"/>
                      <a:pt x="60" y="193"/>
                      <a:pt x="60" y="193"/>
                    </a:cubicBezTo>
                    <a:close/>
                    <a:moveTo>
                      <a:pt x="129" y="265"/>
                    </a:moveTo>
                    <a:cubicBezTo>
                      <a:pt x="146" y="249"/>
                      <a:pt x="146" y="249"/>
                      <a:pt x="146" y="249"/>
                    </a:cubicBezTo>
                    <a:cubicBezTo>
                      <a:pt x="148" y="247"/>
                      <a:pt x="149" y="245"/>
                      <a:pt x="149" y="244"/>
                    </a:cubicBezTo>
                    <a:cubicBezTo>
                      <a:pt x="150" y="242"/>
                      <a:pt x="149" y="241"/>
                      <a:pt x="147" y="239"/>
                    </a:cubicBezTo>
                    <a:cubicBezTo>
                      <a:pt x="149" y="238"/>
                      <a:pt x="149" y="238"/>
                      <a:pt x="149" y="238"/>
                    </a:cubicBezTo>
                    <a:cubicBezTo>
                      <a:pt x="160" y="250"/>
                      <a:pt x="160" y="250"/>
                      <a:pt x="160" y="250"/>
                    </a:cubicBezTo>
                    <a:cubicBezTo>
                      <a:pt x="159" y="251"/>
                      <a:pt x="159" y="251"/>
                      <a:pt x="159" y="251"/>
                    </a:cubicBezTo>
                    <a:cubicBezTo>
                      <a:pt x="157" y="249"/>
                      <a:pt x="155" y="248"/>
                      <a:pt x="154" y="248"/>
                    </a:cubicBezTo>
                    <a:cubicBezTo>
                      <a:pt x="152" y="248"/>
                      <a:pt x="151" y="249"/>
                      <a:pt x="149" y="251"/>
                    </a:cubicBezTo>
                    <a:cubicBezTo>
                      <a:pt x="132" y="267"/>
                      <a:pt x="132" y="267"/>
                      <a:pt x="132" y="267"/>
                    </a:cubicBezTo>
                    <a:cubicBezTo>
                      <a:pt x="129" y="270"/>
                      <a:pt x="127" y="271"/>
                      <a:pt x="125" y="272"/>
                    </a:cubicBezTo>
                    <a:cubicBezTo>
                      <a:pt x="123" y="273"/>
                      <a:pt x="121" y="274"/>
                      <a:pt x="119" y="274"/>
                    </a:cubicBezTo>
                    <a:cubicBezTo>
                      <a:pt x="116" y="274"/>
                      <a:pt x="114" y="273"/>
                      <a:pt x="111" y="272"/>
                    </a:cubicBezTo>
                    <a:cubicBezTo>
                      <a:pt x="108" y="270"/>
                      <a:pt x="105" y="268"/>
                      <a:pt x="103" y="265"/>
                    </a:cubicBezTo>
                    <a:cubicBezTo>
                      <a:pt x="98" y="260"/>
                      <a:pt x="96" y="256"/>
                      <a:pt x="96" y="251"/>
                    </a:cubicBezTo>
                    <a:cubicBezTo>
                      <a:pt x="96" y="246"/>
                      <a:pt x="98" y="242"/>
                      <a:pt x="103" y="238"/>
                    </a:cubicBezTo>
                    <a:cubicBezTo>
                      <a:pt x="121" y="221"/>
                      <a:pt x="121" y="221"/>
                      <a:pt x="121" y="221"/>
                    </a:cubicBezTo>
                    <a:cubicBezTo>
                      <a:pt x="122" y="219"/>
                      <a:pt x="123" y="217"/>
                      <a:pt x="124" y="216"/>
                    </a:cubicBezTo>
                    <a:cubicBezTo>
                      <a:pt x="124" y="215"/>
                      <a:pt x="123" y="213"/>
                      <a:pt x="121" y="211"/>
                    </a:cubicBezTo>
                    <a:cubicBezTo>
                      <a:pt x="123" y="210"/>
                      <a:pt x="123" y="210"/>
                      <a:pt x="123" y="210"/>
                    </a:cubicBezTo>
                    <a:cubicBezTo>
                      <a:pt x="143" y="231"/>
                      <a:pt x="143" y="231"/>
                      <a:pt x="143" y="231"/>
                    </a:cubicBezTo>
                    <a:cubicBezTo>
                      <a:pt x="141" y="232"/>
                      <a:pt x="141" y="232"/>
                      <a:pt x="141" y="232"/>
                    </a:cubicBezTo>
                    <a:cubicBezTo>
                      <a:pt x="140" y="231"/>
                      <a:pt x="138" y="230"/>
                      <a:pt x="137" y="230"/>
                    </a:cubicBezTo>
                    <a:cubicBezTo>
                      <a:pt x="135" y="230"/>
                      <a:pt x="133" y="231"/>
                      <a:pt x="131" y="233"/>
                    </a:cubicBezTo>
                    <a:cubicBezTo>
                      <a:pt x="111" y="252"/>
                      <a:pt x="111" y="252"/>
                      <a:pt x="111" y="252"/>
                    </a:cubicBezTo>
                    <a:cubicBezTo>
                      <a:pt x="108" y="254"/>
                      <a:pt x="106" y="257"/>
                      <a:pt x="106" y="259"/>
                    </a:cubicBezTo>
                    <a:cubicBezTo>
                      <a:pt x="106" y="262"/>
                      <a:pt x="107" y="264"/>
                      <a:pt x="109" y="267"/>
                    </a:cubicBezTo>
                    <a:cubicBezTo>
                      <a:pt x="112" y="270"/>
                      <a:pt x="115" y="271"/>
                      <a:pt x="118" y="271"/>
                    </a:cubicBezTo>
                    <a:cubicBezTo>
                      <a:pt x="122" y="270"/>
                      <a:pt x="125" y="268"/>
                      <a:pt x="129" y="265"/>
                    </a:cubicBezTo>
                    <a:cubicBezTo>
                      <a:pt x="129" y="265"/>
                      <a:pt x="129" y="265"/>
                      <a:pt x="129" y="265"/>
                    </a:cubicBezTo>
                    <a:close/>
                    <a:moveTo>
                      <a:pt x="146" y="291"/>
                    </a:moveTo>
                    <a:cubicBezTo>
                      <a:pt x="153" y="287"/>
                      <a:pt x="153" y="287"/>
                      <a:pt x="153" y="287"/>
                    </a:cubicBezTo>
                    <a:cubicBezTo>
                      <a:pt x="164" y="295"/>
                      <a:pt x="164" y="295"/>
                      <a:pt x="164" y="295"/>
                    </a:cubicBezTo>
                    <a:cubicBezTo>
                      <a:pt x="161" y="304"/>
                      <a:pt x="161" y="304"/>
                      <a:pt x="161" y="304"/>
                    </a:cubicBezTo>
                    <a:cubicBezTo>
                      <a:pt x="161" y="305"/>
                      <a:pt x="161" y="305"/>
                      <a:pt x="160" y="305"/>
                    </a:cubicBezTo>
                    <a:cubicBezTo>
                      <a:pt x="160" y="306"/>
                      <a:pt x="160" y="306"/>
                      <a:pt x="160" y="306"/>
                    </a:cubicBezTo>
                    <a:cubicBezTo>
                      <a:pt x="159" y="307"/>
                      <a:pt x="158" y="308"/>
                      <a:pt x="158" y="308"/>
                    </a:cubicBezTo>
                    <a:cubicBezTo>
                      <a:pt x="157" y="307"/>
                      <a:pt x="155" y="307"/>
                      <a:pt x="153" y="305"/>
                    </a:cubicBezTo>
                    <a:cubicBezTo>
                      <a:pt x="152" y="307"/>
                      <a:pt x="152" y="307"/>
                      <a:pt x="152" y="307"/>
                    </a:cubicBezTo>
                    <a:cubicBezTo>
                      <a:pt x="174" y="322"/>
                      <a:pt x="174" y="322"/>
                      <a:pt x="174" y="322"/>
                    </a:cubicBezTo>
                    <a:cubicBezTo>
                      <a:pt x="175" y="321"/>
                      <a:pt x="175" y="321"/>
                      <a:pt x="175" y="321"/>
                    </a:cubicBezTo>
                    <a:cubicBezTo>
                      <a:pt x="174" y="320"/>
                      <a:pt x="174" y="320"/>
                      <a:pt x="173" y="319"/>
                    </a:cubicBezTo>
                    <a:cubicBezTo>
                      <a:pt x="173" y="318"/>
                      <a:pt x="173" y="316"/>
                      <a:pt x="174" y="315"/>
                    </a:cubicBezTo>
                    <a:cubicBezTo>
                      <a:pt x="186" y="268"/>
                      <a:pt x="186" y="268"/>
                      <a:pt x="186" y="268"/>
                    </a:cubicBezTo>
                    <a:cubicBezTo>
                      <a:pt x="181" y="264"/>
                      <a:pt x="181" y="264"/>
                      <a:pt x="181" y="264"/>
                    </a:cubicBezTo>
                    <a:cubicBezTo>
                      <a:pt x="141" y="290"/>
                      <a:pt x="141" y="290"/>
                      <a:pt x="141" y="290"/>
                    </a:cubicBezTo>
                    <a:cubicBezTo>
                      <a:pt x="139" y="291"/>
                      <a:pt x="138" y="291"/>
                      <a:pt x="137" y="292"/>
                    </a:cubicBezTo>
                    <a:cubicBezTo>
                      <a:pt x="135" y="292"/>
                      <a:pt x="134" y="291"/>
                      <a:pt x="133" y="291"/>
                    </a:cubicBezTo>
                    <a:cubicBezTo>
                      <a:pt x="132" y="292"/>
                      <a:pt x="132" y="292"/>
                      <a:pt x="132" y="292"/>
                    </a:cubicBezTo>
                    <a:cubicBezTo>
                      <a:pt x="145" y="301"/>
                      <a:pt x="145" y="301"/>
                      <a:pt x="145" y="301"/>
                    </a:cubicBezTo>
                    <a:cubicBezTo>
                      <a:pt x="146" y="300"/>
                      <a:pt x="146" y="300"/>
                      <a:pt x="146" y="300"/>
                    </a:cubicBezTo>
                    <a:cubicBezTo>
                      <a:pt x="145" y="299"/>
                      <a:pt x="145" y="299"/>
                      <a:pt x="145" y="299"/>
                    </a:cubicBezTo>
                    <a:cubicBezTo>
                      <a:pt x="144" y="298"/>
                      <a:pt x="143" y="297"/>
                      <a:pt x="143" y="296"/>
                    </a:cubicBezTo>
                    <a:cubicBezTo>
                      <a:pt x="142" y="295"/>
                      <a:pt x="143" y="294"/>
                      <a:pt x="143" y="293"/>
                    </a:cubicBezTo>
                    <a:cubicBezTo>
                      <a:pt x="144" y="293"/>
                      <a:pt x="144" y="293"/>
                      <a:pt x="144" y="292"/>
                    </a:cubicBezTo>
                    <a:cubicBezTo>
                      <a:pt x="145" y="292"/>
                      <a:pt x="145" y="292"/>
                      <a:pt x="146" y="291"/>
                    </a:cubicBezTo>
                    <a:cubicBezTo>
                      <a:pt x="146" y="291"/>
                      <a:pt x="146" y="291"/>
                      <a:pt x="146" y="291"/>
                    </a:cubicBezTo>
                    <a:close/>
                    <a:moveTo>
                      <a:pt x="156" y="285"/>
                    </a:moveTo>
                    <a:cubicBezTo>
                      <a:pt x="169" y="276"/>
                      <a:pt x="169" y="276"/>
                      <a:pt x="169" y="276"/>
                    </a:cubicBezTo>
                    <a:cubicBezTo>
                      <a:pt x="164" y="291"/>
                      <a:pt x="164" y="291"/>
                      <a:pt x="164" y="291"/>
                    </a:cubicBezTo>
                    <a:cubicBezTo>
                      <a:pt x="156" y="285"/>
                      <a:pt x="156" y="285"/>
                      <a:pt x="156" y="285"/>
                    </a:cubicBezTo>
                    <a:close/>
                    <a:moveTo>
                      <a:pt x="213" y="294"/>
                    </a:moveTo>
                    <a:cubicBezTo>
                      <a:pt x="214" y="292"/>
                      <a:pt x="214" y="290"/>
                      <a:pt x="214" y="288"/>
                    </a:cubicBezTo>
                    <a:cubicBezTo>
                      <a:pt x="213" y="287"/>
                      <a:pt x="212" y="286"/>
                      <a:pt x="210" y="285"/>
                    </a:cubicBezTo>
                    <a:cubicBezTo>
                      <a:pt x="211" y="283"/>
                      <a:pt x="211" y="283"/>
                      <a:pt x="211" y="283"/>
                    </a:cubicBezTo>
                    <a:cubicBezTo>
                      <a:pt x="230" y="292"/>
                      <a:pt x="230" y="292"/>
                      <a:pt x="230" y="292"/>
                    </a:cubicBezTo>
                    <a:cubicBezTo>
                      <a:pt x="239" y="329"/>
                      <a:pt x="239" y="329"/>
                      <a:pt x="239" y="329"/>
                    </a:cubicBezTo>
                    <a:cubicBezTo>
                      <a:pt x="248" y="311"/>
                      <a:pt x="248" y="311"/>
                      <a:pt x="248" y="311"/>
                    </a:cubicBezTo>
                    <a:cubicBezTo>
                      <a:pt x="249" y="308"/>
                      <a:pt x="250" y="306"/>
                      <a:pt x="249" y="305"/>
                    </a:cubicBezTo>
                    <a:cubicBezTo>
                      <a:pt x="249" y="304"/>
                      <a:pt x="248" y="302"/>
                      <a:pt x="245" y="301"/>
                    </a:cubicBezTo>
                    <a:cubicBezTo>
                      <a:pt x="246" y="299"/>
                      <a:pt x="246" y="299"/>
                      <a:pt x="246" y="299"/>
                    </a:cubicBezTo>
                    <a:cubicBezTo>
                      <a:pt x="261" y="306"/>
                      <a:pt x="261" y="306"/>
                      <a:pt x="261" y="306"/>
                    </a:cubicBezTo>
                    <a:cubicBezTo>
                      <a:pt x="260" y="308"/>
                      <a:pt x="260" y="308"/>
                      <a:pt x="260" y="308"/>
                    </a:cubicBezTo>
                    <a:cubicBezTo>
                      <a:pt x="258" y="307"/>
                      <a:pt x="256" y="307"/>
                      <a:pt x="255" y="308"/>
                    </a:cubicBezTo>
                    <a:cubicBezTo>
                      <a:pt x="254" y="308"/>
                      <a:pt x="252" y="310"/>
                      <a:pt x="251" y="312"/>
                    </a:cubicBezTo>
                    <a:cubicBezTo>
                      <a:pt x="234" y="350"/>
                      <a:pt x="234" y="350"/>
                      <a:pt x="234" y="350"/>
                    </a:cubicBezTo>
                    <a:cubicBezTo>
                      <a:pt x="228" y="348"/>
                      <a:pt x="228" y="348"/>
                      <a:pt x="228" y="348"/>
                    </a:cubicBezTo>
                    <a:cubicBezTo>
                      <a:pt x="215" y="297"/>
                      <a:pt x="215" y="297"/>
                      <a:pt x="215" y="297"/>
                    </a:cubicBezTo>
                    <a:cubicBezTo>
                      <a:pt x="202" y="325"/>
                      <a:pt x="202" y="325"/>
                      <a:pt x="202" y="325"/>
                    </a:cubicBezTo>
                    <a:cubicBezTo>
                      <a:pt x="201" y="328"/>
                      <a:pt x="200" y="330"/>
                      <a:pt x="201" y="331"/>
                    </a:cubicBezTo>
                    <a:cubicBezTo>
                      <a:pt x="201" y="332"/>
                      <a:pt x="203" y="334"/>
                      <a:pt x="205" y="335"/>
                    </a:cubicBezTo>
                    <a:cubicBezTo>
                      <a:pt x="204" y="337"/>
                      <a:pt x="204" y="337"/>
                      <a:pt x="204" y="337"/>
                    </a:cubicBezTo>
                    <a:cubicBezTo>
                      <a:pt x="189" y="329"/>
                      <a:pt x="189" y="329"/>
                      <a:pt x="189" y="329"/>
                    </a:cubicBezTo>
                    <a:cubicBezTo>
                      <a:pt x="190" y="328"/>
                      <a:pt x="190" y="328"/>
                      <a:pt x="190" y="328"/>
                    </a:cubicBezTo>
                    <a:cubicBezTo>
                      <a:pt x="192" y="329"/>
                      <a:pt x="194" y="329"/>
                      <a:pt x="195" y="328"/>
                    </a:cubicBezTo>
                    <a:cubicBezTo>
                      <a:pt x="196" y="328"/>
                      <a:pt x="198" y="326"/>
                      <a:pt x="199" y="324"/>
                    </a:cubicBezTo>
                    <a:cubicBezTo>
                      <a:pt x="213" y="294"/>
                      <a:pt x="213" y="294"/>
                      <a:pt x="213" y="294"/>
                    </a:cubicBezTo>
                    <a:close/>
                    <a:moveTo>
                      <a:pt x="340" y="352"/>
                    </a:moveTo>
                    <a:cubicBezTo>
                      <a:pt x="342" y="329"/>
                      <a:pt x="342" y="329"/>
                      <a:pt x="342" y="329"/>
                    </a:cubicBezTo>
                    <a:cubicBezTo>
                      <a:pt x="342" y="326"/>
                      <a:pt x="342" y="324"/>
                      <a:pt x="341" y="323"/>
                    </a:cubicBezTo>
                    <a:cubicBezTo>
                      <a:pt x="340" y="322"/>
                      <a:pt x="339" y="321"/>
                      <a:pt x="336" y="321"/>
                    </a:cubicBezTo>
                    <a:cubicBezTo>
                      <a:pt x="337" y="319"/>
                      <a:pt x="337" y="319"/>
                      <a:pt x="337" y="319"/>
                    </a:cubicBez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53" y="322"/>
                      <a:pt x="353" y="322"/>
                      <a:pt x="353" y="322"/>
                    </a:cubicBezTo>
                    <a:cubicBezTo>
                      <a:pt x="351" y="322"/>
                      <a:pt x="349" y="323"/>
                      <a:pt x="348" y="324"/>
                    </a:cubicBezTo>
                    <a:cubicBezTo>
                      <a:pt x="347" y="325"/>
                      <a:pt x="346" y="327"/>
                      <a:pt x="346" y="329"/>
                    </a:cubicBezTo>
                    <a:cubicBezTo>
                      <a:pt x="344" y="352"/>
                      <a:pt x="344" y="352"/>
                      <a:pt x="344" y="352"/>
                    </a:cubicBezTo>
                    <a:cubicBezTo>
                      <a:pt x="343" y="356"/>
                      <a:pt x="343" y="359"/>
                      <a:pt x="342" y="361"/>
                    </a:cubicBezTo>
                    <a:cubicBezTo>
                      <a:pt x="341" y="363"/>
                      <a:pt x="340" y="364"/>
                      <a:pt x="339" y="366"/>
                    </a:cubicBezTo>
                    <a:cubicBezTo>
                      <a:pt x="337" y="368"/>
                      <a:pt x="334" y="369"/>
                      <a:pt x="331" y="370"/>
                    </a:cubicBezTo>
                    <a:cubicBezTo>
                      <a:pt x="328" y="371"/>
                      <a:pt x="325" y="371"/>
                      <a:pt x="321" y="371"/>
                    </a:cubicBezTo>
                    <a:cubicBezTo>
                      <a:pt x="314" y="370"/>
                      <a:pt x="309" y="368"/>
                      <a:pt x="306" y="365"/>
                    </a:cubicBezTo>
                    <a:cubicBezTo>
                      <a:pt x="303" y="361"/>
                      <a:pt x="302" y="356"/>
                      <a:pt x="302" y="350"/>
                    </a:cubicBezTo>
                    <a:cubicBezTo>
                      <a:pt x="304" y="326"/>
                      <a:pt x="304" y="326"/>
                      <a:pt x="304" y="326"/>
                    </a:cubicBezTo>
                    <a:cubicBezTo>
                      <a:pt x="305" y="323"/>
                      <a:pt x="304" y="321"/>
                      <a:pt x="303" y="320"/>
                    </a:cubicBezTo>
                    <a:cubicBezTo>
                      <a:pt x="303" y="319"/>
                      <a:pt x="301" y="318"/>
                      <a:pt x="299" y="318"/>
                    </a:cubicBezTo>
                    <a:cubicBezTo>
                      <a:pt x="299" y="316"/>
                      <a:pt x="299" y="316"/>
                      <a:pt x="299" y="316"/>
                    </a:cubicBezTo>
                    <a:cubicBezTo>
                      <a:pt x="328" y="318"/>
                      <a:pt x="328" y="318"/>
                      <a:pt x="328" y="318"/>
                    </a:cubicBezTo>
                    <a:cubicBezTo>
                      <a:pt x="328" y="320"/>
                      <a:pt x="328" y="320"/>
                      <a:pt x="328" y="320"/>
                    </a:cubicBezTo>
                    <a:cubicBezTo>
                      <a:pt x="325" y="320"/>
                      <a:pt x="323" y="321"/>
                      <a:pt x="322" y="322"/>
                    </a:cubicBezTo>
                    <a:cubicBezTo>
                      <a:pt x="321" y="323"/>
                      <a:pt x="321" y="324"/>
                      <a:pt x="320" y="327"/>
                    </a:cubicBezTo>
                    <a:cubicBezTo>
                      <a:pt x="318" y="355"/>
                      <a:pt x="318" y="355"/>
                      <a:pt x="318" y="355"/>
                    </a:cubicBezTo>
                    <a:cubicBezTo>
                      <a:pt x="318" y="359"/>
                      <a:pt x="318" y="362"/>
                      <a:pt x="320" y="364"/>
                    </a:cubicBezTo>
                    <a:cubicBezTo>
                      <a:pt x="321" y="366"/>
                      <a:pt x="323" y="367"/>
                      <a:pt x="327" y="367"/>
                    </a:cubicBezTo>
                    <a:cubicBezTo>
                      <a:pt x="331" y="367"/>
                      <a:pt x="334" y="366"/>
                      <a:pt x="336" y="364"/>
                    </a:cubicBezTo>
                    <a:cubicBezTo>
                      <a:pt x="338" y="361"/>
                      <a:pt x="340" y="358"/>
                      <a:pt x="340" y="352"/>
                    </a:cubicBezTo>
                    <a:cubicBezTo>
                      <a:pt x="340" y="352"/>
                      <a:pt x="340" y="352"/>
                      <a:pt x="340" y="352"/>
                    </a:cubicBezTo>
                    <a:close/>
                    <a:moveTo>
                      <a:pt x="368" y="329"/>
                    </a:moveTo>
                    <a:cubicBezTo>
                      <a:pt x="368" y="327"/>
                      <a:pt x="367" y="325"/>
                      <a:pt x="366" y="324"/>
                    </a:cubicBezTo>
                    <a:cubicBezTo>
                      <a:pt x="365" y="323"/>
                      <a:pt x="363" y="323"/>
                      <a:pt x="361" y="323"/>
                    </a:cubicBezTo>
                    <a:cubicBezTo>
                      <a:pt x="360" y="321"/>
                      <a:pt x="360" y="321"/>
                      <a:pt x="360" y="321"/>
                    </a:cubicBezTo>
                    <a:cubicBezTo>
                      <a:pt x="382" y="318"/>
                      <a:pt x="382" y="318"/>
                      <a:pt x="382" y="318"/>
                    </a:cubicBezTo>
                    <a:cubicBezTo>
                      <a:pt x="410" y="344"/>
                      <a:pt x="410" y="344"/>
                      <a:pt x="410" y="344"/>
                    </a:cubicBezTo>
                    <a:cubicBezTo>
                      <a:pt x="407" y="324"/>
                      <a:pt x="407" y="324"/>
                      <a:pt x="407" y="324"/>
                    </a:cubicBezTo>
                    <a:cubicBezTo>
                      <a:pt x="407" y="321"/>
                      <a:pt x="406" y="320"/>
                      <a:pt x="405" y="319"/>
                    </a:cubicBezTo>
                    <a:cubicBezTo>
                      <a:pt x="404" y="318"/>
                      <a:pt x="402" y="317"/>
                      <a:pt x="400" y="317"/>
                    </a:cubicBezTo>
                    <a:cubicBezTo>
                      <a:pt x="399" y="316"/>
                      <a:pt x="399" y="316"/>
                      <a:pt x="399" y="316"/>
                    </a:cubicBezTo>
                    <a:cubicBezTo>
                      <a:pt x="416" y="313"/>
                      <a:pt x="416" y="313"/>
                      <a:pt x="416" y="313"/>
                    </a:cubicBezTo>
                    <a:cubicBezTo>
                      <a:pt x="416" y="315"/>
                      <a:pt x="416" y="315"/>
                      <a:pt x="416" y="315"/>
                    </a:cubicBezTo>
                    <a:cubicBezTo>
                      <a:pt x="414" y="316"/>
                      <a:pt x="412" y="316"/>
                      <a:pt x="411" y="318"/>
                    </a:cubicBezTo>
                    <a:cubicBezTo>
                      <a:pt x="410" y="319"/>
                      <a:pt x="410" y="321"/>
                      <a:pt x="411" y="323"/>
                    </a:cubicBezTo>
                    <a:cubicBezTo>
                      <a:pt x="416" y="365"/>
                      <a:pt x="416" y="365"/>
                      <a:pt x="416" y="365"/>
                    </a:cubicBezTo>
                    <a:cubicBezTo>
                      <a:pt x="411" y="366"/>
                      <a:pt x="411" y="366"/>
                      <a:pt x="411" y="366"/>
                    </a:cubicBezTo>
                    <a:cubicBezTo>
                      <a:pt x="372" y="330"/>
                      <a:pt x="372" y="330"/>
                      <a:pt x="372" y="330"/>
                    </a:cubicBezTo>
                    <a:cubicBezTo>
                      <a:pt x="376" y="361"/>
                      <a:pt x="376" y="361"/>
                      <a:pt x="376" y="361"/>
                    </a:cubicBezTo>
                    <a:cubicBezTo>
                      <a:pt x="377" y="364"/>
                      <a:pt x="377" y="366"/>
                      <a:pt x="379" y="367"/>
                    </a:cubicBezTo>
                    <a:cubicBezTo>
                      <a:pt x="380" y="368"/>
                      <a:pt x="381" y="368"/>
                      <a:pt x="384" y="368"/>
                    </a:cubicBezTo>
                    <a:cubicBezTo>
                      <a:pt x="384" y="370"/>
                      <a:pt x="384" y="370"/>
                      <a:pt x="384" y="370"/>
                    </a:cubicBezTo>
                    <a:cubicBezTo>
                      <a:pt x="368" y="372"/>
                      <a:pt x="368" y="372"/>
                      <a:pt x="368" y="372"/>
                    </a:cubicBezTo>
                    <a:cubicBezTo>
                      <a:pt x="367" y="370"/>
                      <a:pt x="367" y="370"/>
                      <a:pt x="367" y="370"/>
                    </a:cubicBezTo>
                    <a:cubicBezTo>
                      <a:pt x="370" y="370"/>
                      <a:pt x="371" y="369"/>
                      <a:pt x="372" y="368"/>
                    </a:cubicBezTo>
                    <a:cubicBezTo>
                      <a:pt x="373" y="366"/>
                      <a:pt x="373" y="364"/>
                      <a:pt x="373" y="362"/>
                    </a:cubicBezTo>
                    <a:cubicBezTo>
                      <a:pt x="368" y="329"/>
                      <a:pt x="368" y="329"/>
                      <a:pt x="368" y="329"/>
                    </a:cubicBezTo>
                    <a:close/>
                    <a:moveTo>
                      <a:pt x="461" y="345"/>
                    </a:moveTo>
                    <a:cubicBezTo>
                      <a:pt x="462" y="348"/>
                      <a:pt x="463" y="349"/>
                      <a:pt x="464" y="350"/>
                    </a:cubicBezTo>
                    <a:cubicBezTo>
                      <a:pt x="465" y="351"/>
                      <a:pt x="467" y="351"/>
                      <a:pt x="469" y="351"/>
                    </a:cubicBezTo>
                    <a:cubicBezTo>
                      <a:pt x="470" y="352"/>
                      <a:pt x="470" y="352"/>
                      <a:pt x="470" y="352"/>
                    </a:cubicBezTo>
                    <a:cubicBezTo>
                      <a:pt x="442" y="360"/>
                      <a:pt x="442" y="360"/>
                      <a:pt x="442" y="360"/>
                    </a:cubicBezTo>
                    <a:cubicBezTo>
                      <a:pt x="441" y="359"/>
                      <a:pt x="441" y="359"/>
                      <a:pt x="441" y="359"/>
                    </a:cubicBezTo>
                    <a:cubicBezTo>
                      <a:pt x="444" y="358"/>
                      <a:pt x="445" y="357"/>
                      <a:pt x="446" y="355"/>
                    </a:cubicBezTo>
                    <a:cubicBezTo>
                      <a:pt x="446" y="354"/>
                      <a:pt x="446" y="352"/>
                      <a:pt x="446" y="350"/>
                    </a:cubicBezTo>
                    <a:cubicBezTo>
                      <a:pt x="436" y="318"/>
                      <a:pt x="436" y="318"/>
                      <a:pt x="436" y="318"/>
                    </a:cubicBezTo>
                    <a:cubicBezTo>
                      <a:pt x="436" y="316"/>
                      <a:pt x="435" y="314"/>
                      <a:pt x="433" y="313"/>
                    </a:cubicBezTo>
                    <a:cubicBezTo>
                      <a:pt x="432" y="312"/>
                      <a:pt x="430" y="312"/>
                      <a:pt x="428" y="313"/>
                    </a:cubicBezTo>
                    <a:cubicBezTo>
                      <a:pt x="428" y="311"/>
                      <a:pt x="428" y="311"/>
                      <a:pt x="428" y="311"/>
                    </a:cubicBezTo>
                    <a:cubicBezTo>
                      <a:pt x="456" y="303"/>
                      <a:pt x="456" y="303"/>
                      <a:pt x="456" y="303"/>
                    </a:cubicBezTo>
                    <a:cubicBezTo>
                      <a:pt x="456" y="305"/>
                      <a:pt x="456" y="305"/>
                      <a:pt x="456" y="305"/>
                    </a:cubicBezTo>
                    <a:cubicBezTo>
                      <a:pt x="454" y="306"/>
                      <a:pt x="452" y="307"/>
                      <a:pt x="452" y="308"/>
                    </a:cubicBezTo>
                    <a:cubicBezTo>
                      <a:pt x="451" y="309"/>
                      <a:pt x="451" y="311"/>
                      <a:pt x="452" y="314"/>
                    </a:cubicBezTo>
                    <a:cubicBezTo>
                      <a:pt x="461" y="345"/>
                      <a:pt x="461" y="345"/>
                      <a:pt x="461" y="345"/>
                    </a:cubicBezTo>
                    <a:close/>
                    <a:moveTo>
                      <a:pt x="508" y="337"/>
                    </a:moveTo>
                    <a:cubicBezTo>
                      <a:pt x="511" y="336"/>
                      <a:pt x="511" y="336"/>
                      <a:pt x="511" y="336"/>
                    </a:cubicBezTo>
                    <a:cubicBezTo>
                      <a:pt x="507" y="287"/>
                      <a:pt x="507" y="287"/>
                      <a:pt x="507" y="287"/>
                    </a:cubicBezTo>
                    <a:cubicBezTo>
                      <a:pt x="507" y="285"/>
                      <a:pt x="507" y="284"/>
                      <a:pt x="507" y="282"/>
                    </a:cubicBezTo>
                    <a:cubicBezTo>
                      <a:pt x="508" y="281"/>
                      <a:pt x="509" y="280"/>
                      <a:pt x="510" y="279"/>
                    </a:cubicBezTo>
                    <a:cubicBezTo>
                      <a:pt x="509" y="277"/>
                      <a:pt x="509" y="277"/>
                      <a:pt x="509" y="277"/>
                    </a:cubicBezTo>
                    <a:cubicBezTo>
                      <a:pt x="495" y="285"/>
                      <a:pt x="495" y="285"/>
                      <a:pt x="495" y="285"/>
                    </a:cubicBezTo>
                    <a:cubicBezTo>
                      <a:pt x="496" y="286"/>
                      <a:pt x="496" y="286"/>
                      <a:pt x="496" y="286"/>
                    </a:cubicBezTo>
                    <a:cubicBezTo>
                      <a:pt x="498" y="286"/>
                      <a:pt x="499" y="285"/>
                      <a:pt x="500" y="285"/>
                    </a:cubicBezTo>
                    <a:cubicBezTo>
                      <a:pt x="501" y="285"/>
                      <a:pt x="502" y="286"/>
                      <a:pt x="503" y="287"/>
                    </a:cubicBezTo>
                    <a:cubicBezTo>
                      <a:pt x="503" y="287"/>
                      <a:pt x="503" y="287"/>
                      <a:pt x="503" y="288"/>
                    </a:cubicBezTo>
                    <a:cubicBezTo>
                      <a:pt x="503" y="288"/>
                      <a:pt x="503" y="289"/>
                      <a:pt x="503" y="290"/>
                    </a:cubicBezTo>
                    <a:cubicBezTo>
                      <a:pt x="506" y="316"/>
                      <a:pt x="506" y="316"/>
                      <a:pt x="506" y="316"/>
                    </a:cubicBezTo>
                    <a:cubicBezTo>
                      <a:pt x="485" y="298"/>
                      <a:pt x="485" y="298"/>
                      <a:pt x="485" y="298"/>
                    </a:cubicBezTo>
                    <a:cubicBezTo>
                      <a:pt x="484" y="297"/>
                      <a:pt x="484" y="297"/>
                      <a:pt x="484" y="297"/>
                    </a:cubicBezTo>
                    <a:cubicBezTo>
                      <a:pt x="484" y="297"/>
                      <a:pt x="484" y="296"/>
                      <a:pt x="483" y="296"/>
                    </a:cubicBezTo>
                    <a:cubicBezTo>
                      <a:pt x="483" y="295"/>
                      <a:pt x="483" y="295"/>
                      <a:pt x="483" y="294"/>
                    </a:cubicBezTo>
                    <a:cubicBezTo>
                      <a:pt x="484" y="293"/>
                      <a:pt x="485" y="292"/>
                      <a:pt x="486" y="292"/>
                    </a:cubicBezTo>
                    <a:cubicBezTo>
                      <a:pt x="486" y="291"/>
                      <a:pt x="486" y="291"/>
                      <a:pt x="486" y="291"/>
                    </a:cubicBezTo>
                    <a:cubicBezTo>
                      <a:pt x="486" y="290"/>
                      <a:pt x="486" y="290"/>
                      <a:pt x="486" y="290"/>
                    </a:cubicBezTo>
                    <a:cubicBezTo>
                      <a:pt x="462" y="302"/>
                      <a:pt x="462" y="302"/>
                      <a:pt x="462" y="302"/>
                    </a:cubicBezTo>
                    <a:cubicBezTo>
                      <a:pt x="463" y="304"/>
                      <a:pt x="463" y="304"/>
                      <a:pt x="463" y="304"/>
                    </a:cubicBezTo>
                    <a:cubicBezTo>
                      <a:pt x="464" y="303"/>
                      <a:pt x="465" y="303"/>
                      <a:pt x="467" y="303"/>
                    </a:cubicBezTo>
                    <a:cubicBezTo>
                      <a:pt x="468" y="304"/>
                      <a:pt x="469" y="305"/>
                      <a:pt x="471" y="306"/>
                    </a:cubicBezTo>
                    <a:cubicBezTo>
                      <a:pt x="508" y="337"/>
                      <a:pt x="508" y="337"/>
                      <a:pt x="508" y="337"/>
                    </a:cubicBezTo>
                    <a:close/>
                    <a:moveTo>
                      <a:pt x="547" y="316"/>
                    </a:moveTo>
                    <a:cubicBezTo>
                      <a:pt x="546" y="315"/>
                      <a:pt x="546" y="315"/>
                      <a:pt x="546" y="315"/>
                    </a:cubicBezTo>
                    <a:cubicBezTo>
                      <a:pt x="548" y="313"/>
                      <a:pt x="549" y="311"/>
                      <a:pt x="549" y="310"/>
                    </a:cubicBezTo>
                    <a:cubicBezTo>
                      <a:pt x="549" y="308"/>
                      <a:pt x="548" y="307"/>
                      <a:pt x="547" y="305"/>
                    </a:cubicBezTo>
                    <a:cubicBezTo>
                      <a:pt x="526" y="279"/>
                      <a:pt x="526" y="279"/>
                      <a:pt x="526" y="279"/>
                    </a:cubicBezTo>
                    <a:cubicBezTo>
                      <a:pt x="524" y="277"/>
                      <a:pt x="523" y="276"/>
                      <a:pt x="521" y="276"/>
                    </a:cubicBezTo>
                    <a:cubicBezTo>
                      <a:pt x="520" y="275"/>
                      <a:pt x="518" y="276"/>
                      <a:pt x="516" y="277"/>
                    </a:cubicBezTo>
                    <a:cubicBezTo>
                      <a:pt x="515" y="276"/>
                      <a:pt x="515" y="276"/>
                      <a:pt x="515" y="276"/>
                    </a:cubicBezTo>
                    <a:cubicBezTo>
                      <a:pt x="550" y="248"/>
                      <a:pt x="550" y="248"/>
                      <a:pt x="550" y="248"/>
                    </a:cubicBezTo>
                    <a:cubicBezTo>
                      <a:pt x="559" y="258"/>
                      <a:pt x="559" y="258"/>
                      <a:pt x="559" y="258"/>
                    </a:cubicBezTo>
                    <a:cubicBezTo>
                      <a:pt x="558" y="260"/>
                      <a:pt x="558" y="260"/>
                      <a:pt x="558" y="260"/>
                    </a:cubicBezTo>
                    <a:cubicBezTo>
                      <a:pt x="555" y="257"/>
                      <a:pt x="552" y="256"/>
                      <a:pt x="549" y="256"/>
                    </a:cubicBezTo>
                    <a:cubicBezTo>
                      <a:pt x="547" y="255"/>
                      <a:pt x="544" y="257"/>
                      <a:pt x="540" y="260"/>
                    </a:cubicBezTo>
                    <a:cubicBezTo>
                      <a:pt x="535" y="264"/>
                      <a:pt x="535" y="264"/>
                      <a:pt x="535" y="264"/>
                    </a:cubicBezTo>
                    <a:cubicBezTo>
                      <a:pt x="547" y="280"/>
                      <a:pt x="547" y="280"/>
                      <a:pt x="547" y="280"/>
                    </a:cubicBezTo>
                    <a:cubicBezTo>
                      <a:pt x="548" y="279"/>
                      <a:pt x="548" y="279"/>
                      <a:pt x="548" y="279"/>
                    </a:cubicBezTo>
                    <a:cubicBezTo>
                      <a:pt x="550" y="278"/>
                      <a:pt x="551" y="276"/>
                      <a:pt x="551" y="274"/>
                    </a:cubicBezTo>
                    <a:cubicBezTo>
                      <a:pt x="551" y="271"/>
                      <a:pt x="550" y="269"/>
                      <a:pt x="548" y="266"/>
                    </a:cubicBezTo>
                    <a:cubicBezTo>
                      <a:pt x="550" y="264"/>
                      <a:pt x="550" y="264"/>
                      <a:pt x="550" y="264"/>
                    </a:cubicBezTo>
                    <a:cubicBezTo>
                      <a:pt x="565" y="284"/>
                      <a:pt x="565" y="284"/>
                      <a:pt x="565" y="284"/>
                    </a:cubicBezTo>
                    <a:cubicBezTo>
                      <a:pt x="564" y="285"/>
                      <a:pt x="564" y="285"/>
                      <a:pt x="564" y="285"/>
                    </a:cubicBezTo>
                    <a:cubicBezTo>
                      <a:pt x="561" y="282"/>
                      <a:pt x="559" y="280"/>
                      <a:pt x="557" y="280"/>
                    </a:cubicBezTo>
                    <a:cubicBezTo>
                      <a:pt x="554" y="280"/>
                      <a:pt x="552" y="280"/>
                      <a:pt x="550" y="282"/>
                    </a:cubicBezTo>
                    <a:cubicBezTo>
                      <a:pt x="550" y="283"/>
                      <a:pt x="550" y="283"/>
                      <a:pt x="550" y="283"/>
                    </a:cubicBezTo>
                    <a:cubicBezTo>
                      <a:pt x="560" y="295"/>
                      <a:pt x="560" y="295"/>
                      <a:pt x="560" y="295"/>
                    </a:cubicBezTo>
                    <a:cubicBezTo>
                      <a:pt x="561" y="297"/>
                      <a:pt x="562" y="298"/>
                      <a:pt x="563" y="298"/>
                    </a:cubicBezTo>
                    <a:cubicBezTo>
                      <a:pt x="564" y="298"/>
                      <a:pt x="566" y="297"/>
                      <a:pt x="568" y="295"/>
                    </a:cubicBezTo>
                    <a:cubicBezTo>
                      <a:pt x="572" y="292"/>
                      <a:pt x="574" y="289"/>
                      <a:pt x="575" y="286"/>
                    </a:cubicBezTo>
                    <a:cubicBezTo>
                      <a:pt x="576" y="282"/>
                      <a:pt x="575" y="279"/>
                      <a:pt x="573" y="274"/>
                    </a:cubicBezTo>
                    <a:cubicBezTo>
                      <a:pt x="575" y="273"/>
                      <a:pt x="575" y="273"/>
                      <a:pt x="575" y="273"/>
                    </a:cubicBezTo>
                    <a:cubicBezTo>
                      <a:pt x="583" y="287"/>
                      <a:pt x="583" y="287"/>
                      <a:pt x="583" y="287"/>
                    </a:cubicBezTo>
                    <a:cubicBezTo>
                      <a:pt x="547" y="316"/>
                      <a:pt x="547" y="316"/>
                      <a:pt x="547" y="316"/>
                    </a:cubicBezTo>
                    <a:close/>
                    <a:moveTo>
                      <a:pt x="595" y="239"/>
                    </a:moveTo>
                    <a:cubicBezTo>
                      <a:pt x="596" y="238"/>
                      <a:pt x="596" y="238"/>
                      <a:pt x="596" y="238"/>
                    </a:cubicBezTo>
                    <a:cubicBezTo>
                      <a:pt x="598" y="236"/>
                      <a:pt x="599" y="233"/>
                      <a:pt x="599" y="231"/>
                    </a:cubicBezTo>
                    <a:cubicBezTo>
                      <a:pt x="598" y="229"/>
                      <a:pt x="597" y="226"/>
                      <a:pt x="594" y="224"/>
                    </a:cubicBezTo>
                    <a:cubicBezTo>
                      <a:pt x="591" y="221"/>
                      <a:pt x="588" y="220"/>
                      <a:pt x="586" y="220"/>
                    </a:cubicBezTo>
                    <a:cubicBezTo>
                      <a:pt x="583" y="220"/>
                      <a:pt x="581" y="222"/>
                      <a:pt x="579" y="225"/>
                    </a:cubicBezTo>
                    <a:cubicBezTo>
                      <a:pt x="595" y="239"/>
                      <a:pt x="595" y="239"/>
                      <a:pt x="595" y="239"/>
                    </a:cubicBezTo>
                    <a:close/>
                    <a:moveTo>
                      <a:pt x="609" y="250"/>
                    </a:moveTo>
                    <a:cubicBezTo>
                      <a:pt x="598" y="241"/>
                      <a:pt x="598" y="241"/>
                      <a:pt x="598" y="241"/>
                    </a:cubicBezTo>
                    <a:cubicBezTo>
                      <a:pt x="599" y="240"/>
                      <a:pt x="599" y="240"/>
                      <a:pt x="599" y="240"/>
                    </a:cubicBezTo>
                    <a:cubicBezTo>
                      <a:pt x="625" y="245"/>
                      <a:pt x="625" y="245"/>
                      <a:pt x="625" y="245"/>
                    </a:cubicBezTo>
                    <a:cubicBezTo>
                      <a:pt x="637" y="230"/>
                      <a:pt x="637" y="230"/>
                      <a:pt x="637" y="230"/>
                    </a:cubicBezTo>
                    <a:cubicBezTo>
                      <a:pt x="636" y="229"/>
                      <a:pt x="636" y="229"/>
                      <a:pt x="636" y="229"/>
                    </a:cubicBezTo>
                    <a:cubicBezTo>
                      <a:pt x="635" y="230"/>
                      <a:pt x="634" y="231"/>
                      <a:pt x="633" y="231"/>
                    </a:cubicBezTo>
                    <a:cubicBezTo>
                      <a:pt x="632" y="231"/>
                      <a:pt x="630" y="231"/>
                      <a:pt x="628" y="231"/>
                    </a:cubicBezTo>
                    <a:cubicBezTo>
                      <a:pt x="608" y="227"/>
                      <a:pt x="608" y="227"/>
                      <a:pt x="608" y="227"/>
                    </a:cubicBezTo>
                    <a:cubicBezTo>
                      <a:pt x="609" y="224"/>
                      <a:pt x="609" y="221"/>
                      <a:pt x="609" y="218"/>
                    </a:cubicBezTo>
                    <a:cubicBezTo>
                      <a:pt x="608" y="215"/>
                      <a:pt x="607" y="213"/>
                      <a:pt x="604" y="211"/>
                    </a:cubicBezTo>
                    <a:cubicBezTo>
                      <a:pt x="601" y="208"/>
                      <a:pt x="597" y="207"/>
                      <a:pt x="593" y="209"/>
                    </a:cubicBezTo>
                    <a:cubicBezTo>
                      <a:pt x="589" y="210"/>
                      <a:pt x="585" y="213"/>
                      <a:pt x="580" y="218"/>
                    </a:cubicBezTo>
                    <a:cubicBezTo>
                      <a:pt x="562" y="240"/>
                      <a:pt x="562" y="240"/>
                      <a:pt x="562" y="240"/>
                    </a:cubicBezTo>
                    <a:cubicBezTo>
                      <a:pt x="563" y="241"/>
                      <a:pt x="563" y="241"/>
                      <a:pt x="563" y="241"/>
                    </a:cubicBezTo>
                    <a:cubicBezTo>
                      <a:pt x="565" y="240"/>
                      <a:pt x="567" y="239"/>
                      <a:pt x="568" y="239"/>
                    </a:cubicBezTo>
                    <a:cubicBezTo>
                      <a:pt x="569" y="239"/>
                      <a:pt x="571" y="239"/>
                      <a:pt x="573" y="241"/>
                    </a:cubicBezTo>
                    <a:cubicBezTo>
                      <a:pt x="598" y="262"/>
                      <a:pt x="598" y="262"/>
                      <a:pt x="598" y="262"/>
                    </a:cubicBezTo>
                    <a:cubicBezTo>
                      <a:pt x="600" y="264"/>
                      <a:pt x="602" y="266"/>
                      <a:pt x="602" y="267"/>
                    </a:cubicBezTo>
                    <a:cubicBezTo>
                      <a:pt x="602" y="269"/>
                      <a:pt x="601" y="270"/>
                      <a:pt x="600" y="272"/>
                    </a:cubicBezTo>
                    <a:cubicBezTo>
                      <a:pt x="601" y="273"/>
                      <a:pt x="601" y="273"/>
                      <a:pt x="601" y="273"/>
                    </a:cubicBezTo>
                    <a:cubicBezTo>
                      <a:pt x="620" y="251"/>
                      <a:pt x="620" y="251"/>
                      <a:pt x="620" y="251"/>
                    </a:cubicBezTo>
                    <a:cubicBezTo>
                      <a:pt x="619" y="249"/>
                      <a:pt x="619" y="249"/>
                      <a:pt x="619" y="249"/>
                    </a:cubicBezTo>
                    <a:cubicBezTo>
                      <a:pt x="617" y="251"/>
                      <a:pt x="616" y="252"/>
                      <a:pt x="614" y="252"/>
                    </a:cubicBezTo>
                    <a:cubicBezTo>
                      <a:pt x="613" y="253"/>
                      <a:pt x="611" y="252"/>
                      <a:pt x="609" y="250"/>
                    </a:cubicBezTo>
                    <a:cubicBezTo>
                      <a:pt x="609" y="250"/>
                      <a:pt x="609" y="250"/>
                      <a:pt x="609" y="250"/>
                    </a:cubicBezTo>
                    <a:close/>
                    <a:moveTo>
                      <a:pt x="651" y="215"/>
                    </a:moveTo>
                    <a:cubicBezTo>
                      <a:pt x="634" y="206"/>
                      <a:pt x="634" y="206"/>
                      <a:pt x="634" y="206"/>
                    </a:cubicBezTo>
                    <a:cubicBezTo>
                      <a:pt x="635" y="204"/>
                      <a:pt x="635" y="204"/>
                      <a:pt x="635" y="204"/>
                    </a:cubicBezTo>
                    <a:cubicBezTo>
                      <a:pt x="639" y="206"/>
                      <a:pt x="643" y="206"/>
                      <a:pt x="648" y="205"/>
                    </a:cubicBezTo>
                    <a:cubicBezTo>
                      <a:pt x="652" y="203"/>
                      <a:pt x="655" y="200"/>
                      <a:pt x="657" y="196"/>
                    </a:cubicBezTo>
                    <a:cubicBezTo>
                      <a:pt x="659" y="194"/>
                      <a:pt x="659" y="191"/>
                      <a:pt x="659" y="189"/>
                    </a:cubicBezTo>
                    <a:cubicBezTo>
                      <a:pt x="659" y="187"/>
                      <a:pt x="658" y="185"/>
                      <a:pt x="656" y="184"/>
                    </a:cubicBezTo>
                    <a:cubicBezTo>
                      <a:pt x="653" y="183"/>
                      <a:pt x="648" y="185"/>
                      <a:pt x="641" y="190"/>
                    </a:cubicBezTo>
                    <a:cubicBezTo>
                      <a:pt x="640" y="190"/>
                      <a:pt x="640" y="190"/>
                      <a:pt x="640" y="190"/>
                    </a:cubicBezTo>
                    <a:cubicBezTo>
                      <a:pt x="640" y="191"/>
                      <a:pt x="639" y="191"/>
                      <a:pt x="638" y="192"/>
                    </a:cubicBezTo>
                    <a:cubicBezTo>
                      <a:pt x="633" y="196"/>
                      <a:pt x="629" y="198"/>
                      <a:pt x="626" y="198"/>
                    </a:cubicBezTo>
                    <a:cubicBezTo>
                      <a:pt x="625" y="199"/>
                      <a:pt x="623" y="199"/>
                      <a:pt x="622" y="198"/>
                    </a:cubicBezTo>
                    <a:cubicBezTo>
                      <a:pt x="620" y="198"/>
                      <a:pt x="619" y="198"/>
                      <a:pt x="618" y="197"/>
                    </a:cubicBezTo>
                    <a:cubicBezTo>
                      <a:pt x="614" y="195"/>
                      <a:pt x="611" y="191"/>
                      <a:pt x="610" y="186"/>
                    </a:cubicBezTo>
                    <a:cubicBezTo>
                      <a:pt x="609" y="182"/>
                      <a:pt x="610" y="177"/>
                      <a:pt x="613" y="172"/>
                    </a:cubicBezTo>
                    <a:cubicBezTo>
                      <a:pt x="614" y="169"/>
                      <a:pt x="616" y="167"/>
                      <a:pt x="619" y="165"/>
                    </a:cubicBezTo>
                    <a:cubicBezTo>
                      <a:pt x="622" y="162"/>
                      <a:pt x="623" y="161"/>
                      <a:pt x="623" y="161"/>
                    </a:cubicBezTo>
                    <a:cubicBezTo>
                      <a:pt x="624" y="160"/>
                      <a:pt x="624" y="159"/>
                      <a:pt x="623" y="159"/>
                    </a:cubicBezTo>
                    <a:cubicBezTo>
                      <a:pt x="623" y="158"/>
                      <a:pt x="622" y="158"/>
                      <a:pt x="621" y="157"/>
                    </a:cubicBezTo>
                    <a:cubicBezTo>
                      <a:pt x="622" y="155"/>
                      <a:pt x="622" y="155"/>
                      <a:pt x="622" y="155"/>
                    </a:cubicBezTo>
                    <a:cubicBezTo>
                      <a:pt x="637" y="163"/>
                      <a:pt x="637" y="163"/>
                      <a:pt x="637" y="163"/>
                    </a:cubicBezTo>
                    <a:cubicBezTo>
                      <a:pt x="636" y="165"/>
                      <a:pt x="636" y="165"/>
                      <a:pt x="636" y="165"/>
                    </a:cubicBezTo>
                    <a:cubicBezTo>
                      <a:pt x="632" y="163"/>
                      <a:pt x="628" y="163"/>
                      <a:pt x="625" y="165"/>
                    </a:cubicBezTo>
                    <a:cubicBezTo>
                      <a:pt x="621" y="166"/>
                      <a:pt x="618" y="169"/>
                      <a:pt x="616" y="173"/>
                    </a:cubicBezTo>
                    <a:cubicBezTo>
                      <a:pt x="615" y="175"/>
                      <a:pt x="615" y="177"/>
                      <a:pt x="615" y="179"/>
                    </a:cubicBezTo>
                    <a:cubicBezTo>
                      <a:pt x="615" y="181"/>
                      <a:pt x="616" y="182"/>
                      <a:pt x="618" y="183"/>
                    </a:cubicBezTo>
                    <a:cubicBezTo>
                      <a:pt x="620" y="184"/>
                      <a:pt x="624" y="183"/>
                      <a:pt x="630" y="179"/>
                    </a:cubicBezTo>
                    <a:cubicBezTo>
                      <a:pt x="630" y="178"/>
                      <a:pt x="630" y="178"/>
                      <a:pt x="630" y="178"/>
                    </a:cubicBezTo>
                    <a:cubicBezTo>
                      <a:pt x="634" y="175"/>
                      <a:pt x="637" y="173"/>
                      <a:pt x="639" y="172"/>
                    </a:cubicBezTo>
                    <a:cubicBezTo>
                      <a:pt x="641" y="170"/>
                      <a:pt x="643" y="170"/>
                      <a:pt x="644" y="169"/>
                    </a:cubicBezTo>
                    <a:cubicBezTo>
                      <a:pt x="646" y="169"/>
                      <a:pt x="648" y="169"/>
                      <a:pt x="650" y="169"/>
                    </a:cubicBezTo>
                    <a:cubicBezTo>
                      <a:pt x="652" y="169"/>
                      <a:pt x="654" y="170"/>
                      <a:pt x="656" y="171"/>
                    </a:cubicBezTo>
                    <a:cubicBezTo>
                      <a:pt x="660" y="173"/>
                      <a:pt x="663" y="177"/>
                      <a:pt x="664" y="182"/>
                    </a:cubicBezTo>
                    <a:cubicBezTo>
                      <a:pt x="665" y="186"/>
                      <a:pt x="664" y="191"/>
                      <a:pt x="661" y="197"/>
                    </a:cubicBezTo>
                    <a:cubicBezTo>
                      <a:pt x="659" y="199"/>
                      <a:pt x="657" y="202"/>
                      <a:pt x="654" y="205"/>
                    </a:cubicBezTo>
                    <a:cubicBezTo>
                      <a:pt x="652" y="207"/>
                      <a:pt x="650" y="209"/>
                      <a:pt x="650" y="209"/>
                    </a:cubicBezTo>
                    <a:cubicBezTo>
                      <a:pt x="650" y="210"/>
                      <a:pt x="650" y="211"/>
                      <a:pt x="650" y="211"/>
                    </a:cubicBezTo>
                    <a:cubicBezTo>
                      <a:pt x="650" y="212"/>
                      <a:pt x="651" y="213"/>
                      <a:pt x="652" y="213"/>
                    </a:cubicBezTo>
                    <a:cubicBezTo>
                      <a:pt x="651" y="215"/>
                      <a:pt x="651" y="215"/>
                      <a:pt x="651" y="215"/>
                    </a:cubicBezTo>
                    <a:close/>
                    <a:moveTo>
                      <a:pt x="678" y="136"/>
                    </a:moveTo>
                    <a:cubicBezTo>
                      <a:pt x="647" y="124"/>
                      <a:pt x="647" y="124"/>
                      <a:pt x="647" y="124"/>
                    </a:cubicBezTo>
                    <a:cubicBezTo>
                      <a:pt x="644" y="123"/>
                      <a:pt x="643" y="122"/>
                      <a:pt x="642" y="121"/>
                    </a:cubicBezTo>
                    <a:cubicBezTo>
                      <a:pt x="642" y="120"/>
                      <a:pt x="642" y="118"/>
                      <a:pt x="642" y="116"/>
                    </a:cubicBezTo>
                    <a:cubicBezTo>
                      <a:pt x="641" y="115"/>
                      <a:pt x="641" y="115"/>
                      <a:pt x="641" y="115"/>
                    </a:cubicBezTo>
                    <a:cubicBezTo>
                      <a:pt x="630" y="142"/>
                      <a:pt x="630" y="142"/>
                      <a:pt x="630" y="142"/>
                    </a:cubicBezTo>
                    <a:cubicBezTo>
                      <a:pt x="632" y="143"/>
                      <a:pt x="632" y="143"/>
                      <a:pt x="632" y="143"/>
                    </a:cubicBezTo>
                    <a:cubicBezTo>
                      <a:pt x="633" y="141"/>
                      <a:pt x="634" y="139"/>
                      <a:pt x="635" y="139"/>
                    </a:cubicBezTo>
                    <a:cubicBezTo>
                      <a:pt x="637" y="138"/>
                      <a:pt x="639" y="138"/>
                      <a:pt x="641" y="139"/>
                    </a:cubicBezTo>
                    <a:cubicBezTo>
                      <a:pt x="672" y="151"/>
                      <a:pt x="672" y="151"/>
                      <a:pt x="672" y="151"/>
                    </a:cubicBezTo>
                    <a:cubicBezTo>
                      <a:pt x="674" y="152"/>
                      <a:pt x="676" y="153"/>
                      <a:pt x="677" y="154"/>
                    </a:cubicBezTo>
                    <a:cubicBezTo>
                      <a:pt x="677" y="156"/>
                      <a:pt x="677" y="158"/>
                      <a:pt x="676" y="160"/>
                    </a:cubicBezTo>
                    <a:cubicBezTo>
                      <a:pt x="678" y="161"/>
                      <a:pt x="678" y="161"/>
                      <a:pt x="678" y="161"/>
                    </a:cubicBezTo>
                    <a:cubicBezTo>
                      <a:pt x="689" y="133"/>
                      <a:pt x="689" y="133"/>
                      <a:pt x="689" y="133"/>
                    </a:cubicBezTo>
                    <a:cubicBezTo>
                      <a:pt x="687" y="133"/>
                      <a:pt x="687" y="133"/>
                      <a:pt x="687" y="133"/>
                    </a:cubicBezTo>
                    <a:cubicBezTo>
                      <a:pt x="686" y="135"/>
                      <a:pt x="685" y="136"/>
                      <a:pt x="683" y="137"/>
                    </a:cubicBezTo>
                    <a:cubicBezTo>
                      <a:pt x="682" y="137"/>
                      <a:pt x="680" y="137"/>
                      <a:pt x="678" y="136"/>
                    </a:cubicBezTo>
                    <a:cubicBezTo>
                      <a:pt x="678" y="136"/>
                      <a:pt x="678" y="136"/>
                      <a:pt x="678" y="136"/>
                    </a:cubicBezTo>
                    <a:close/>
                    <a:moveTo>
                      <a:pt x="656" y="57"/>
                    </a:moveTo>
                    <a:cubicBezTo>
                      <a:pt x="669" y="60"/>
                      <a:pt x="669" y="60"/>
                      <a:pt x="669" y="60"/>
                    </a:cubicBezTo>
                    <a:cubicBezTo>
                      <a:pt x="668" y="62"/>
                      <a:pt x="668" y="62"/>
                      <a:pt x="668" y="62"/>
                    </a:cubicBezTo>
                    <a:cubicBezTo>
                      <a:pt x="665" y="62"/>
                      <a:pt x="662" y="62"/>
                      <a:pt x="660" y="63"/>
                    </a:cubicBezTo>
                    <a:cubicBezTo>
                      <a:pt x="658" y="64"/>
                      <a:pt x="657" y="67"/>
                      <a:pt x="656" y="70"/>
                    </a:cubicBezTo>
                    <a:cubicBezTo>
                      <a:pt x="655" y="73"/>
                      <a:pt x="655" y="73"/>
                      <a:pt x="655" y="73"/>
                    </a:cubicBezTo>
                    <a:cubicBezTo>
                      <a:pt x="693" y="82"/>
                      <a:pt x="693" y="82"/>
                      <a:pt x="693" y="82"/>
                    </a:cubicBezTo>
                    <a:cubicBezTo>
                      <a:pt x="696" y="83"/>
                      <a:pt x="698" y="83"/>
                      <a:pt x="699" y="82"/>
                    </a:cubicBezTo>
                    <a:cubicBezTo>
                      <a:pt x="700" y="81"/>
                      <a:pt x="701" y="80"/>
                      <a:pt x="702" y="77"/>
                    </a:cubicBezTo>
                    <a:cubicBezTo>
                      <a:pt x="704" y="78"/>
                      <a:pt x="704" y="78"/>
                      <a:pt x="704" y="78"/>
                    </a:cubicBezTo>
                    <a:cubicBezTo>
                      <a:pt x="697" y="106"/>
                      <a:pt x="697" y="106"/>
                      <a:pt x="697" y="106"/>
                    </a:cubicBezTo>
                    <a:cubicBezTo>
                      <a:pt x="695" y="106"/>
                      <a:pt x="695" y="106"/>
                      <a:pt x="695" y="106"/>
                    </a:cubicBezTo>
                    <a:cubicBezTo>
                      <a:pt x="696" y="103"/>
                      <a:pt x="696" y="102"/>
                      <a:pt x="695" y="100"/>
                    </a:cubicBezTo>
                    <a:cubicBezTo>
                      <a:pt x="694" y="99"/>
                      <a:pt x="692" y="98"/>
                      <a:pt x="690" y="98"/>
                    </a:cubicBezTo>
                    <a:cubicBezTo>
                      <a:pt x="652" y="89"/>
                      <a:pt x="652" y="89"/>
                      <a:pt x="652" y="89"/>
                    </a:cubicBezTo>
                    <a:cubicBezTo>
                      <a:pt x="651" y="92"/>
                      <a:pt x="651" y="92"/>
                      <a:pt x="651" y="92"/>
                    </a:cubicBezTo>
                    <a:cubicBezTo>
                      <a:pt x="650" y="96"/>
                      <a:pt x="651" y="98"/>
                      <a:pt x="652" y="100"/>
                    </a:cubicBezTo>
                    <a:cubicBezTo>
                      <a:pt x="653" y="102"/>
                      <a:pt x="655" y="104"/>
                      <a:pt x="658" y="105"/>
                    </a:cubicBezTo>
                    <a:cubicBezTo>
                      <a:pt x="658" y="107"/>
                      <a:pt x="658" y="107"/>
                      <a:pt x="658" y="107"/>
                    </a:cubicBezTo>
                    <a:cubicBezTo>
                      <a:pt x="645" y="104"/>
                      <a:pt x="645" y="104"/>
                      <a:pt x="645" y="104"/>
                    </a:cubicBezTo>
                    <a:cubicBezTo>
                      <a:pt x="656" y="57"/>
                      <a:pt x="656" y="57"/>
                      <a:pt x="656" y="57"/>
                    </a:cubicBezTo>
                    <a:close/>
                    <a:moveTo>
                      <a:pt x="684" y="17"/>
                    </a:moveTo>
                    <a:cubicBezTo>
                      <a:pt x="699" y="18"/>
                      <a:pt x="699" y="18"/>
                      <a:pt x="699" y="18"/>
                    </a:cubicBezTo>
                    <a:cubicBezTo>
                      <a:pt x="701" y="18"/>
                      <a:pt x="703" y="17"/>
                      <a:pt x="704" y="16"/>
                    </a:cubicBezTo>
                    <a:cubicBezTo>
                      <a:pt x="705" y="15"/>
                      <a:pt x="706" y="13"/>
                      <a:pt x="706" y="11"/>
                    </a:cubicBezTo>
                    <a:cubicBezTo>
                      <a:pt x="708" y="11"/>
                      <a:pt x="708" y="11"/>
                      <a:pt x="708" y="11"/>
                    </a:cubicBezTo>
                    <a:cubicBezTo>
                      <a:pt x="708" y="40"/>
                      <a:pt x="708" y="40"/>
                      <a:pt x="708" y="40"/>
                    </a:cubicBezTo>
                    <a:cubicBezTo>
                      <a:pt x="706" y="40"/>
                      <a:pt x="706" y="40"/>
                      <a:pt x="706" y="40"/>
                    </a:cubicBezTo>
                    <a:cubicBezTo>
                      <a:pt x="706" y="38"/>
                      <a:pt x="705" y="36"/>
                      <a:pt x="704" y="35"/>
                    </a:cubicBezTo>
                    <a:cubicBezTo>
                      <a:pt x="703" y="34"/>
                      <a:pt x="701" y="34"/>
                      <a:pt x="698" y="34"/>
                    </a:cubicBezTo>
                    <a:cubicBezTo>
                      <a:pt x="687" y="33"/>
                      <a:pt x="687" y="33"/>
                      <a:pt x="687" y="33"/>
                    </a:cubicBezTo>
                    <a:cubicBezTo>
                      <a:pt x="663" y="46"/>
                      <a:pt x="663" y="46"/>
                      <a:pt x="663" y="46"/>
                    </a:cubicBezTo>
                    <a:cubicBezTo>
                      <a:pt x="661" y="47"/>
                      <a:pt x="660" y="48"/>
                      <a:pt x="659" y="49"/>
                    </a:cubicBezTo>
                    <a:cubicBezTo>
                      <a:pt x="658" y="50"/>
                      <a:pt x="658" y="51"/>
                      <a:pt x="658" y="53"/>
                    </a:cubicBezTo>
                    <a:cubicBezTo>
                      <a:pt x="656" y="53"/>
                      <a:pt x="656" y="53"/>
                      <a:pt x="656" y="53"/>
                    </a:cubicBezTo>
                    <a:cubicBezTo>
                      <a:pt x="656" y="26"/>
                      <a:pt x="656" y="26"/>
                      <a:pt x="656" y="26"/>
                    </a:cubicBezTo>
                    <a:cubicBezTo>
                      <a:pt x="658" y="26"/>
                      <a:pt x="658" y="26"/>
                      <a:pt x="658" y="26"/>
                    </a:cubicBezTo>
                    <a:cubicBezTo>
                      <a:pt x="658" y="27"/>
                      <a:pt x="658" y="28"/>
                      <a:pt x="659" y="29"/>
                    </a:cubicBezTo>
                    <a:cubicBezTo>
                      <a:pt x="659" y="29"/>
                      <a:pt x="660" y="30"/>
                      <a:pt x="660" y="30"/>
                    </a:cubicBezTo>
                    <a:cubicBezTo>
                      <a:pt x="661" y="30"/>
                      <a:pt x="661" y="30"/>
                      <a:pt x="661" y="30"/>
                    </a:cubicBezTo>
                    <a:cubicBezTo>
                      <a:pt x="662" y="29"/>
                      <a:pt x="662" y="29"/>
                      <a:pt x="662" y="29"/>
                    </a:cubicBezTo>
                    <a:cubicBezTo>
                      <a:pt x="681" y="20"/>
                      <a:pt x="681" y="20"/>
                      <a:pt x="681" y="20"/>
                    </a:cubicBezTo>
                    <a:cubicBezTo>
                      <a:pt x="664" y="10"/>
                      <a:pt x="664" y="10"/>
                      <a:pt x="664" y="10"/>
                    </a:cubicBezTo>
                    <a:cubicBezTo>
                      <a:pt x="663" y="10"/>
                      <a:pt x="663" y="10"/>
                      <a:pt x="663" y="10"/>
                    </a:cubicBezTo>
                    <a:cubicBezTo>
                      <a:pt x="662" y="9"/>
                      <a:pt x="662" y="9"/>
                      <a:pt x="661" y="9"/>
                    </a:cubicBezTo>
                    <a:cubicBezTo>
                      <a:pt x="660" y="9"/>
                      <a:pt x="660" y="10"/>
                      <a:pt x="659" y="11"/>
                    </a:cubicBezTo>
                    <a:cubicBezTo>
                      <a:pt x="659" y="11"/>
                      <a:pt x="659" y="13"/>
                      <a:pt x="659" y="14"/>
                    </a:cubicBezTo>
                    <a:cubicBezTo>
                      <a:pt x="659" y="15"/>
                      <a:pt x="659" y="15"/>
                      <a:pt x="659" y="15"/>
                    </a:cubicBezTo>
                    <a:cubicBezTo>
                      <a:pt x="657" y="15"/>
                      <a:pt x="657" y="15"/>
                      <a:pt x="657" y="15"/>
                    </a:cubicBezTo>
                    <a:cubicBezTo>
                      <a:pt x="657" y="0"/>
                      <a:pt x="657" y="0"/>
                      <a:pt x="657" y="0"/>
                    </a:cubicBezTo>
                    <a:cubicBezTo>
                      <a:pt x="659" y="0"/>
                      <a:pt x="659" y="0"/>
                      <a:pt x="659" y="0"/>
                    </a:cubicBezTo>
                    <a:cubicBezTo>
                      <a:pt x="659" y="1"/>
                      <a:pt x="659" y="1"/>
                      <a:pt x="659" y="1"/>
                    </a:cubicBezTo>
                    <a:cubicBezTo>
                      <a:pt x="659" y="1"/>
                      <a:pt x="659" y="2"/>
                      <a:pt x="660" y="3"/>
                    </a:cubicBezTo>
                    <a:cubicBezTo>
                      <a:pt x="660" y="4"/>
                      <a:pt x="661" y="5"/>
                      <a:pt x="663" y="6"/>
                    </a:cubicBezTo>
                    <a:lnTo>
                      <a:pt x="68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îṩḻîḓè"/>
              <p:cNvSpPr/>
              <p:nvPr/>
            </p:nvSpPr>
            <p:spPr bwMode="auto">
              <a:xfrm>
                <a:off x="2840038" y="4119563"/>
                <a:ext cx="493713" cy="128588"/>
              </a:xfrm>
              <a:custGeom>
                <a:avLst/>
                <a:gdLst>
                  <a:gd name="T0" fmla="*/ 0 w 150"/>
                  <a:gd name="T1" fmla="*/ 36 h 39"/>
                  <a:gd name="T2" fmla="*/ 9 w 150"/>
                  <a:gd name="T3" fmla="*/ 33 h 39"/>
                  <a:gd name="T4" fmla="*/ 8 w 150"/>
                  <a:gd name="T5" fmla="*/ 7 h 39"/>
                  <a:gd name="T6" fmla="*/ 3 w 150"/>
                  <a:gd name="T7" fmla="*/ 7 h 39"/>
                  <a:gd name="T8" fmla="*/ 1 w 150"/>
                  <a:gd name="T9" fmla="*/ 5 h 39"/>
                  <a:gd name="T10" fmla="*/ 17 w 150"/>
                  <a:gd name="T11" fmla="*/ 0 h 39"/>
                  <a:gd name="T12" fmla="*/ 19 w 150"/>
                  <a:gd name="T13" fmla="*/ 33 h 39"/>
                  <a:gd name="T14" fmla="*/ 28 w 150"/>
                  <a:gd name="T15" fmla="*/ 36 h 39"/>
                  <a:gd name="T16" fmla="*/ 21 w 150"/>
                  <a:gd name="T17" fmla="*/ 38 h 39"/>
                  <a:gd name="T18" fmla="*/ 6 w 150"/>
                  <a:gd name="T19" fmla="*/ 38 h 39"/>
                  <a:gd name="T20" fmla="*/ 0 w 150"/>
                  <a:gd name="T21" fmla="*/ 38 h 39"/>
                  <a:gd name="T22" fmla="*/ 46 w 150"/>
                  <a:gd name="T23" fmla="*/ 24 h 39"/>
                  <a:gd name="T24" fmla="*/ 48 w 150"/>
                  <a:gd name="T25" fmla="*/ 34 h 39"/>
                  <a:gd name="T26" fmla="*/ 61 w 150"/>
                  <a:gd name="T27" fmla="*/ 34 h 39"/>
                  <a:gd name="T28" fmla="*/ 60 w 150"/>
                  <a:gd name="T29" fmla="*/ 25 h 39"/>
                  <a:gd name="T30" fmla="*/ 51 w 150"/>
                  <a:gd name="T31" fmla="*/ 21 h 39"/>
                  <a:gd name="T32" fmla="*/ 60 w 150"/>
                  <a:gd name="T33" fmla="*/ 12 h 39"/>
                  <a:gd name="T34" fmla="*/ 59 w 150"/>
                  <a:gd name="T35" fmla="*/ 4 h 39"/>
                  <a:gd name="T36" fmla="*/ 48 w 150"/>
                  <a:gd name="T37" fmla="*/ 4 h 39"/>
                  <a:gd name="T38" fmla="*/ 49 w 150"/>
                  <a:gd name="T39" fmla="*/ 11 h 39"/>
                  <a:gd name="T40" fmla="*/ 56 w 150"/>
                  <a:gd name="T41" fmla="*/ 15 h 39"/>
                  <a:gd name="T42" fmla="*/ 41 w 150"/>
                  <a:gd name="T43" fmla="*/ 15 h 39"/>
                  <a:gd name="T44" fmla="*/ 43 w 150"/>
                  <a:gd name="T45" fmla="*/ 3 h 39"/>
                  <a:gd name="T46" fmla="*/ 65 w 150"/>
                  <a:gd name="T47" fmla="*/ 3 h 39"/>
                  <a:gd name="T48" fmla="*/ 67 w 150"/>
                  <a:gd name="T49" fmla="*/ 13 h 39"/>
                  <a:gd name="T50" fmla="*/ 68 w 150"/>
                  <a:gd name="T51" fmla="*/ 21 h 39"/>
                  <a:gd name="T52" fmla="*/ 66 w 150"/>
                  <a:gd name="T53" fmla="*/ 36 h 39"/>
                  <a:gd name="T54" fmla="*/ 41 w 150"/>
                  <a:gd name="T55" fmla="*/ 36 h 39"/>
                  <a:gd name="T56" fmla="*/ 39 w 150"/>
                  <a:gd name="T57" fmla="*/ 23 h 39"/>
                  <a:gd name="T58" fmla="*/ 47 w 150"/>
                  <a:gd name="T59" fmla="*/ 19 h 39"/>
                  <a:gd name="T60" fmla="*/ 80 w 150"/>
                  <a:gd name="T61" fmla="*/ 33 h 39"/>
                  <a:gd name="T62" fmla="*/ 87 w 150"/>
                  <a:gd name="T63" fmla="*/ 36 h 39"/>
                  <a:gd name="T64" fmla="*/ 100 w 150"/>
                  <a:gd name="T65" fmla="*/ 20 h 39"/>
                  <a:gd name="T66" fmla="*/ 95 w 150"/>
                  <a:gd name="T67" fmla="*/ 25 h 39"/>
                  <a:gd name="T68" fmla="*/ 79 w 150"/>
                  <a:gd name="T69" fmla="*/ 23 h 39"/>
                  <a:gd name="T70" fmla="*/ 81 w 150"/>
                  <a:gd name="T71" fmla="*/ 4 h 39"/>
                  <a:gd name="T72" fmla="*/ 105 w 150"/>
                  <a:gd name="T73" fmla="*/ 5 h 39"/>
                  <a:gd name="T74" fmla="*/ 108 w 150"/>
                  <a:gd name="T75" fmla="*/ 26 h 39"/>
                  <a:gd name="T76" fmla="*/ 96 w 150"/>
                  <a:gd name="T77" fmla="*/ 38 h 39"/>
                  <a:gd name="T78" fmla="*/ 81 w 150"/>
                  <a:gd name="T79" fmla="*/ 38 h 39"/>
                  <a:gd name="T80" fmla="*/ 77 w 150"/>
                  <a:gd name="T81" fmla="*/ 36 h 39"/>
                  <a:gd name="T82" fmla="*/ 98 w 150"/>
                  <a:gd name="T83" fmla="*/ 19 h 39"/>
                  <a:gd name="T84" fmla="*/ 98 w 150"/>
                  <a:gd name="T85" fmla="*/ 6 h 39"/>
                  <a:gd name="T86" fmla="*/ 87 w 150"/>
                  <a:gd name="T87" fmla="*/ 6 h 39"/>
                  <a:gd name="T88" fmla="*/ 88 w 150"/>
                  <a:gd name="T89" fmla="*/ 19 h 39"/>
                  <a:gd name="T90" fmla="*/ 93 w 150"/>
                  <a:gd name="T91" fmla="*/ 21 h 39"/>
                  <a:gd name="T92" fmla="*/ 128 w 150"/>
                  <a:gd name="T93" fmla="*/ 20 h 39"/>
                  <a:gd name="T94" fmla="*/ 129 w 150"/>
                  <a:gd name="T95" fmla="*/ 33 h 39"/>
                  <a:gd name="T96" fmla="*/ 139 w 150"/>
                  <a:gd name="T97" fmla="*/ 34 h 39"/>
                  <a:gd name="T98" fmla="*/ 139 w 150"/>
                  <a:gd name="T99" fmla="*/ 21 h 39"/>
                  <a:gd name="T100" fmla="*/ 133 w 150"/>
                  <a:gd name="T101" fmla="*/ 18 h 39"/>
                  <a:gd name="T102" fmla="*/ 146 w 150"/>
                  <a:gd name="T103" fmla="*/ 6 h 39"/>
                  <a:gd name="T104" fmla="*/ 139 w 150"/>
                  <a:gd name="T105" fmla="*/ 4 h 39"/>
                  <a:gd name="T106" fmla="*/ 126 w 150"/>
                  <a:gd name="T107" fmla="*/ 19 h 39"/>
                  <a:gd name="T108" fmla="*/ 131 w 150"/>
                  <a:gd name="T109" fmla="*/ 15 h 39"/>
                  <a:gd name="T110" fmla="*/ 147 w 150"/>
                  <a:gd name="T111" fmla="*/ 16 h 39"/>
                  <a:gd name="T112" fmla="*/ 146 w 150"/>
                  <a:gd name="T113" fmla="*/ 35 h 39"/>
                  <a:gd name="T114" fmla="*/ 121 w 150"/>
                  <a:gd name="T115" fmla="*/ 35 h 39"/>
                  <a:gd name="T116" fmla="*/ 118 w 150"/>
                  <a:gd name="T117" fmla="*/ 13 h 39"/>
                  <a:gd name="T118" fmla="*/ 130 w 150"/>
                  <a:gd name="T119" fmla="*/ 2 h 39"/>
                  <a:gd name="T120" fmla="*/ 145 w 150"/>
                  <a:gd name="T121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0" h="39">
                    <a:moveTo>
                      <a:pt x="0" y="38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4" y="36"/>
                      <a:pt x="6" y="36"/>
                      <a:pt x="8" y="35"/>
                    </a:cubicBezTo>
                    <a:cubicBezTo>
                      <a:pt x="9" y="35"/>
                      <a:pt x="9" y="34"/>
                      <a:pt x="9" y="3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8"/>
                      <a:pt x="8" y="7"/>
                    </a:cubicBezTo>
                    <a:cubicBezTo>
                      <a:pt x="8" y="7"/>
                      <a:pt x="7" y="7"/>
                      <a:pt x="5" y="7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4"/>
                      <a:pt x="7" y="4"/>
                      <a:pt x="9" y="3"/>
                    </a:cubicBezTo>
                    <a:cubicBezTo>
                      <a:pt x="12" y="3"/>
                      <a:pt x="14" y="2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2" y="36"/>
                      <a:pt x="24" y="36"/>
                      <a:pt x="28" y="36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6" y="38"/>
                      <a:pt x="23" y="38"/>
                      <a:pt x="21" y="38"/>
                    </a:cubicBezTo>
                    <a:cubicBezTo>
                      <a:pt x="19" y="38"/>
                      <a:pt x="16" y="38"/>
                      <a:pt x="14" y="38"/>
                    </a:cubicBezTo>
                    <a:cubicBezTo>
                      <a:pt x="11" y="38"/>
                      <a:pt x="8" y="38"/>
                      <a:pt x="6" y="38"/>
                    </a:cubicBezTo>
                    <a:cubicBezTo>
                      <a:pt x="4" y="38"/>
                      <a:pt x="2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lose/>
                    <a:moveTo>
                      <a:pt x="51" y="21"/>
                    </a:moveTo>
                    <a:cubicBezTo>
                      <a:pt x="49" y="22"/>
                      <a:pt x="48" y="23"/>
                      <a:pt x="46" y="24"/>
                    </a:cubicBezTo>
                    <a:cubicBezTo>
                      <a:pt x="45" y="26"/>
                      <a:pt x="45" y="27"/>
                      <a:pt x="45" y="28"/>
                    </a:cubicBezTo>
                    <a:cubicBezTo>
                      <a:pt x="45" y="31"/>
                      <a:pt x="46" y="32"/>
                      <a:pt x="48" y="34"/>
                    </a:cubicBezTo>
                    <a:cubicBezTo>
                      <a:pt x="50" y="35"/>
                      <a:pt x="52" y="36"/>
                      <a:pt x="55" y="36"/>
                    </a:cubicBezTo>
                    <a:cubicBezTo>
                      <a:pt x="57" y="36"/>
                      <a:pt x="59" y="36"/>
                      <a:pt x="61" y="34"/>
                    </a:cubicBezTo>
                    <a:cubicBezTo>
                      <a:pt x="62" y="33"/>
                      <a:pt x="63" y="32"/>
                      <a:pt x="63" y="30"/>
                    </a:cubicBezTo>
                    <a:cubicBezTo>
                      <a:pt x="63" y="28"/>
                      <a:pt x="62" y="27"/>
                      <a:pt x="60" y="25"/>
                    </a:cubicBezTo>
                    <a:cubicBezTo>
                      <a:pt x="58" y="24"/>
                      <a:pt x="55" y="23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lose/>
                    <a:moveTo>
                      <a:pt x="56" y="15"/>
                    </a:moveTo>
                    <a:cubicBezTo>
                      <a:pt x="58" y="14"/>
                      <a:pt x="59" y="13"/>
                      <a:pt x="60" y="12"/>
                    </a:cubicBezTo>
                    <a:cubicBezTo>
                      <a:pt x="61" y="11"/>
                      <a:pt x="61" y="10"/>
                      <a:pt x="61" y="8"/>
                    </a:cubicBezTo>
                    <a:cubicBezTo>
                      <a:pt x="61" y="7"/>
                      <a:pt x="60" y="5"/>
                      <a:pt x="59" y="4"/>
                    </a:cubicBezTo>
                    <a:cubicBezTo>
                      <a:pt x="57" y="3"/>
                      <a:pt x="56" y="3"/>
                      <a:pt x="53" y="3"/>
                    </a:cubicBezTo>
                    <a:cubicBezTo>
                      <a:pt x="51" y="3"/>
                      <a:pt x="50" y="3"/>
                      <a:pt x="48" y="4"/>
                    </a:cubicBezTo>
                    <a:cubicBezTo>
                      <a:pt x="47" y="5"/>
                      <a:pt x="46" y="6"/>
                      <a:pt x="46" y="7"/>
                    </a:cubicBezTo>
                    <a:cubicBezTo>
                      <a:pt x="46" y="9"/>
                      <a:pt x="47" y="10"/>
                      <a:pt x="49" y="11"/>
                    </a:cubicBezTo>
                    <a:cubicBezTo>
                      <a:pt x="50" y="13"/>
                      <a:pt x="53" y="14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lose/>
                    <a:moveTo>
                      <a:pt x="47" y="19"/>
                    </a:moveTo>
                    <a:cubicBezTo>
                      <a:pt x="44" y="18"/>
                      <a:pt x="42" y="16"/>
                      <a:pt x="41" y="15"/>
                    </a:cubicBezTo>
                    <a:cubicBezTo>
                      <a:pt x="39" y="13"/>
                      <a:pt x="39" y="12"/>
                      <a:pt x="39" y="10"/>
                    </a:cubicBezTo>
                    <a:cubicBezTo>
                      <a:pt x="39" y="7"/>
                      <a:pt x="40" y="5"/>
                      <a:pt x="43" y="3"/>
                    </a:cubicBezTo>
                    <a:cubicBezTo>
                      <a:pt x="46" y="1"/>
                      <a:pt x="50" y="0"/>
                      <a:pt x="55" y="0"/>
                    </a:cubicBezTo>
                    <a:cubicBezTo>
                      <a:pt x="59" y="0"/>
                      <a:pt x="62" y="1"/>
                      <a:pt x="65" y="3"/>
                    </a:cubicBezTo>
                    <a:cubicBezTo>
                      <a:pt x="67" y="4"/>
                      <a:pt x="69" y="6"/>
                      <a:pt x="69" y="8"/>
                    </a:cubicBezTo>
                    <a:cubicBezTo>
                      <a:pt x="69" y="10"/>
                      <a:pt x="68" y="11"/>
                      <a:pt x="67" y="13"/>
                    </a:cubicBezTo>
                    <a:cubicBezTo>
                      <a:pt x="65" y="14"/>
                      <a:pt x="63" y="15"/>
                      <a:pt x="60" y="17"/>
                    </a:cubicBezTo>
                    <a:cubicBezTo>
                      <a:pt x="64" y="18"/>
                      <a:pt x="66" y="20"/>
                      <a:pt x="68" y="21"/>
                    </a:cubicBezTo>
                    <a:cubicBezTo>
                      <a:pt x="70" y="23"/>
                      <a:pt x="71" y="25"/>
                      <a:pt x="71" y="28"/>
                    </a:cubicBezTo>
                    <a:cubicBezTo>
                      <a:pt x="71" y="31"/>
                      <a:pt x="69" y="34"/>
                      <a:pt x="66" y="36"/>
                    </a:cubicBezTo>
                    <a:cubicBezTo>
                      <a:pt x="63" y="38"/>
                      <a:pt x="59" y="39"/>
                      <a:pt x="54" y="39"/>
                    </a:cubicBezTo>
                    <a:cubicBezTo>
                      <a:pt x="48" y="39"/>
                      <a:pt x="44" y="38"/>
                      <a:pt x="41" y="36"/>
                    </a:cubicBezTo>
                    <a:cubicBezTo>
                      <a:pt x="38" y="34"/>
                      <a:pt x="36" y="32"/>
                      <a:pt x="36" y="29"/>
                    </a:cubicBezTo>
                    <a:cubicBezTo>
                      <a:pt x="36" y="27"/>
                      <a:pt x="37" y="25"/>
                      <a:pt x="39" y="23"/>
                    </a:cubicBezTo>
                    <a:cubicBezTo>
                      <a:pt x="40" y="22"/>
                      <a:pt x="43" y="20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lose/>
                    <a:moveTo>
                      <a:pt x="77" y="36"/>
                    </a:moveTo>
                    <a:cubicBezTo>
                      <a:pt x="80" y="33"/>
                      <a:pt x="80" y="33"/>
                      <a:pt x="80" y="33"/>
                    </a:cubicBezTo>
                    <a:cubicBezTo>
                      <a:pt x="81" y="34"/>
                      <a:pt x="82" y="35"/>
                      <a:pt x="83" y="35"/>
                    </a:cubicBezTo>
                    <a:cubicBezTo>
                      <a:pt x="85" y="35"/>
                      <a:pt x="86" y="36"/>
                      <a:pt x="87" y="36"/>
                    </a:cubicBezTo>
                    <a:cubicBezTo>
                      <a:pt x="91" y="36"/>
                      <a:pt x="94" y="34"/>
                      <a:pt x="97" y="31"/>
                    </a:cubicBezTo>
                    <a:cubicBezTo>
                      <a:pt x="99" y="28"/>
                      <a:pt x="100" y="25"/>
                      <a:pt x="100" y="20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99" y="22"/>
                      <a:pt x="97" y="24"/>
                      <a:pt x="95" y="25"/>
                    </a:cubicBezTo>
                    <a:cubicBezTo>
                      <a:pt x="93" y="26"/>
                      <a:pt x="91" y="26"/>
                      <a:pt x="88" y="26"/>
                    </a:cubicBezTo>
                    <a:cubicBezTo>
                      <a:pt x="85" y="26"/>
                      <a:pt x="82" y="25"/>
                      <a:pt x="79" y="23"/>
                    </a:cubicBezTo>
                    <a:cubicBezTo>
                      <a:pt x="77" y="21"/>
                      <a:pt x="76" y="18"/>
                      <a:pt x="76" y="15"/>
                    </a:cubicBezTo>
                    <a:cubicBezTo>
                      <a:pt x="76" y="11"/>
                      <a:pt x="78" y="7"/>
                      <a:pt x="81" y="4"/>
                    </a:cubicBezTo>
                    <a:cubicBezTo>
                      <a:pt x="84" y="2"/>
                      <a:pt x="88" y="0"/>
                      <a:pt x="93" y="0"/>
                    </a:cubicBezTo>
                    <a:cubicBezTo>
                      <a:pt x="98" y="0"/>
                      <a:pt x="102" y="2"/>
                      <a:pt x="105" y="5"/>
                    </a:cubicBezTo>
                    <a:cubicBezTo>
                      <a:pt x="108" y="8"/>
                      <a:pt x="110" y="12"/>
                      <a:pt x="110" y="17"/>
                    </a:cubicBezTo>
                    <a:cubicBezTo>
                      <a:pt x="110" y="20"/>
                      <a:pt x="109" y="23"/>
                      <a:pt x="108" y="26"/>
                    </a:cubicBezTo>
                    <a:cubicBezTo>
                      <a:pt x="107" y="29"/>
                      <a:pt x="106" y="31"/>
                      <a:pt x="104" y="33"/>
                    </a:cubicBezTo>
                    <a:cubicBezTo>
                      <a:pt x="101" y="35"/>
                      <a:pt x="99" y="36"/>
                      <a:pt x="96" y="38"/>
                    </a:cubicBezTo>
                    <a:cubicBezTo>
                      <a:pt x="93" y="39"/>
                      <a:pt x="91" y="39"/>
                      <a:pt x="87" y="39"/>
                    </a:cubicBezTo>
                    <a:cubicBezTo>
                      <a:pt x="85" y="39"/>
                      <a:pt x="83" y="39"/>
                      <a:pt x="81" y="38"/>
                    </a:cubicBezTo>
                    <a:cubicBezTo>
                      <a:pt x="80" y="38"/>
                      <a:pt x="78" y="37"/>
                      <a:pt x="77" y="36"/>
                    </a:cubicBezTo>
                    <a:cubicBezTo>
                      <a:pt x="77" y="36"/>
                      <a:pt x="77" y="36"/>
                      <a:pt x="77" y="36"/>
                    </a:cubicBezTo>
                    <a:close/>
                    <a:moveTo>
                      <a:pt x="93" y="21"/>
                    </a:moveTo>
                    <a:cubicBezTo>
                      <a:pt x="95" y="21"/>
                      <a:pt x="97" y="21"/>
                      <a:pt x="98" y="19"/>
                    </a:cubicBezTo>
                    <a:cubicBezTo>
                      <a:pt x="99" y="18"/>
                      <a:pt x="100" y="16"/>
                      <a:pt x="100" y="14"/>
                    </a:cubicBezTo>
                    <a:cubicBezTo>
                      <a:pt x="100" y="11"/>
                      <a:pt x="99" y="8"/>
                      <a:pt x="98" y="6"/>
                    </a:cubicBezTo>
                    <a:cubicBezTo>
                      <a:pt x="96" y="4"/>
                      <a:pt x="94" y="3"/>
                      <a:pt x="92" y="3"/>
                    </a:cubicBezTo>
                    <a:cubicBezTo>
                      <a:pt x="90" y="3"/>
                      <a:pt x="88" y="4"/>
                      <a:pt x="87" y="6"/>
                    </a:cubicBezTo>
                    <a:cubicBezTo>
                      <a:pt x="86" y="7"/>
                      <a:pt x="86" y="9"/>
                      <a:pt x="86" y="12"/>
                    </a:cubicBezTo>
                    <a:cubicBezTo>
                      <a:pt x="86" y="15"/>
                      <a:pt x="87" y="17"/>
                      <a:pt x="88" y="19"/>
                    </a:cubicBezTo>
                    <a:cubicBezTo>
                      <a:pt x="89" y="21"/>
                      <a:pt x="91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lose/>
                    <a:moveTo>
                      <a:pt x="133" y="18"/>
                    </a:moveTo>
                    <a:cubicBezTo>
                      <a:pt x="131" y="18"/>
                      <a:pt x="130" y="19"/>
                      <a:pt x="128" y="20"/>
                    </a:cubicBezTo>
                    <a:cubicBezTo>
                      <a:pt x="127" y="21"/>
                      <a:pt x="127" y="23"/>
                      <a:pt x="127" y="25"/>
                    </a:cubicBezTo>
                    <a:cubicBezTo>
                      <a:pt x="127" y="29"/>
                      <a:pt x="127" y="31"/>
                      <a:pt x="129" y="33"/>
                    </a:cubicBezTo>
                    <a:cubicBezTo>
                      <a:pt x="130" y="35"/>
                      <a:pt x="132" y="36"/>
                      <a:pt x="134" y="36"/>
                    </a:cubicBezTo>
                    <a:cubicBezTo>
                      <a:pt x="136" y="36"/>
                      <a:pt x="138" y="35"/>
                      <a:pt x="139" y="34"/>
                    </a:cubicBezTo>
                    <a:cubicBezTo>
                      <a:pt x="140" y="33"/>
                      <a:pt x="140" y="31"/>
                      <a:pt x="140" y="28"/>
                    </a:cubicBezTo>
                    <a:cubicBezTo>
                      <a:pt x="140" y="25"/>
                      <a:pt x="140" y="22"/>
                      <a:pt x="139" y="21"/>
                    </a:cubicBezTo>
                    <a:cubicBezTo>
                      <a:pt x="137" y="19"/>
                      <a:pt x="136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lose/>
                    <a:moveTo>
                      <a:pt x="150" y="4"/>
                    </a:moveTo>
                    <a:cubicBezTo>
                      <a:pt x="146" y="6"/>
                      <a:pt x="146" y="6"/>
                      <a:pt x="146" y="6"/>
                    </a:cubicBezTo>
                    <a:cubicBezTo>
                      <a:pt x="145" y="5"/>
                      <a:pt x="144" y="5"/>
                      <a:pt x="143" y="5"/>
                    </a:cubicBezTo>
                    <a:cubicBezTo>
                      <a:pt x="142" y="4"/>
                      <a:pt x="141" y="4"/>
                      <a:pt x="139" y="4"/>
                    </a:cubicBezTo>
                    <a:cubicBezTo>
                      <a:pt x="135" y="4"/>
                      <a:pt x="132" y="5"/>
                      <a:pt x="130" y="8"/>
                    </a:cubicBezTo>
                    <a:cubicBezTo>
                      <a:pt x="127" y="11"/>
                      <a:pt x="126" y="15"/>
                      <a:pt x="126" y="19"/>
                    </a:cubicBezTo>
                    <a:cubicBezTo>
                      <a:pt x="126" y="19"/>
                      <a:pt x="126" y="19"/>
                      <a:pt x="126" y="19"/>
                    </a:cubicBezTo>
                    <a:cubicBezTo>
                      <a:pt x="127" y="17"/>
                      <a:pt x="129" y="16"/>
                      <a:pt x="131" y="15"/>
                    </a:cubicBezTo>
                    <a:cubicBezTo>
                      <a:pt x="133" y="14"/>
                      <a:pt x="135" y="13"/>
                      <a:pt x="138" y="13"/>
                    </a:cubicBezTo>
                    <a:cubicBezTo>
                      <a:pt x="142" y="13"/>
                      <a:pt x="145" y="14"/>
                      <a:pt x="147" y="16"/>
                    </a:cubicBezTo>
                    <a:cubicBezTo>
                      <a:pt x="149" y="18"/>
                      <a:pt x="150" y="21"/>
                      <a:pt x="150" y="25"/>
                    </a:cubicBezTo>
                    <a:cubicBezTo>
                      <a:pt x="150" y="29"/>
                      <a:pt x="149" y="32"/>
                      <a:pt x="146" y="35"/>
                    </a:cubicBezTo>
                    <a:cubicBezTo>
                      <a:pt x="143" y="38"/>
                      <a:pt x="139" y="39"/>
                      <a:pt x="134" y="39"/>
                    </a:cubicBezTo>
                    <a:cubicBezTo>
                      <a:pt x="128" y="39"/>
                      <a:pt x="124" y="38"/>
                      <a:pt x="121" y="35"/>
                    </a:cubicBezTo>
                    <a:cubicBezTo>
                      <a:pt x="118" y="32"/>
                      <a:pt x="116" y="27"/>
                      <a:pt x="116" y="22"/>
                    </a:cubicBezTo>
                    <a:cubicBezTo>
                      <a:pt x="116" y="19"/>
                      <a:pt x="117" y="16"/>
                      <a:pt x="118" y="13"/>
                    </a:cubicBezTo>
                    <a:cubicBezTo>
                      <a:pt x="119" y="11"/>
                      <a:pt x="121" y="9"/>
                      <a:pt x="123" y="7"/>
                    </a:cubicBezTo>
                    <a:cubicBezTo>
                      <a:pt x="125" y="5"/>
                      <a:pt x="127" y="3"/>
                      <a:pt x="130" y="2"/>
                    </a:cubicBezTo>
                    <a:cubicBezTo>
                      <a:pt x="133" y="1"/>
                      <a:pt x="136" y="0"/>
                      <a:pt x="139" y="0"/>
                    </a:cubicBezTo>
                    <a:cubicBezTo>
                      <a:pt x="141" y="0"/>
                      <a:pt x="143" y="1"/>
                      <a:pt x="145" y="1"/>
                    </a:cubicBezTo>
                    <a:cubicBezTo>
                      <a:pt x="147" y="2"/>
                      <a:pt x="148" y="3"/>
                      <a:pt x="15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ïsļîḑè"/>
              <p:cNvSpPr/>
              <p:nvPr/>
            </p:nvSpPr>
            <p:spPr bwMode="auto">
              <a:xfrm>
                <a:off x="2190751" y="2551113"/>
                <a:ext cx="1754188" cy="1651000"/>
              </a:xfrm>
              <a:custGeom>
                <a:avLst/>
                <a:gdLst>
                  <a:gd name="T0" fmla="*/ 266 w 532"/>
                  <a:gd name="T1" fmla="*/ 0 h 500"/>
                  <a:gd name="T2" fmla="*/ 532 w 532"/>
                  <a:gd name="T3" fmla="*/ 266 h 500"/>
                  <a:gd name="T4" fmla="*/ 395 w 532"/>
                  <a:gd name="T5" fmla="*/ 500 h 500"/>
                  <a:gd name="T6" fmla="*/ 389 w 532"/>
                  <a:gd name="T7" fmla="*/ 489 h 500"/>
                  <a:gd name="T8" fmla="*/ 521 w 532"/>
                  <a:gd name="T9" fmla="*/ 266 h 500"/>
                  <a:gd name="T10" fmla="*/ 266 w 532"/>
                  <a:gd name="T11" fmla="*/ 12 h 500"/>
                  <a:gd name="T12" fmla="*/ 11 w 532"/>
                  <a:gd name="T13" fmla="*/ 266 h 500"/>
                  <a:gd name="T14" fmla="*/ 144 w 532"/>
                  <a:gd name="T15" fmla="*/ 490 h 500"/>
                  <a:gd name="T16" fmla="*/ 139 w 532"/>
                  <a:gd name="T17" fmla="*/ 500 h 500"/>
                  <a:gd name="T18" fmla="*/ 0 w 532"/>
                  <a:gd name="T19" fmla="*/ 266 h 500"/>
                  <a:gd name="T20" fmla="*/ 266 w 532"/>
                  <a:gd name="T2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2" h="500">
                    <a:moveTo>
                      <a:pt x="266" y="0"/>
                    </a:moveTo>
                    <a:cubicBezTo>
                      <a:pt x="413" y="0"/>
                      <a:pt x="532" y="120"/>
                      <a:pt x="532" y="266"/>
                    </a:cubicBezTo>
                    <a:cubicBezTo>
                      <a:pt x="532" y="367"/>
                      <a:pt x="477" y="454"/>
                      <a:pt x="395" y="500"/>
                    </a:cubicBezTo>
                    <a:cubicBezTo>
                      <a:pt x="389" y="489"/>
                      <a:pt x="389" y="489"/>
                      <a:pt x="389" y="489"/>
                    </a:cubicBezTo>
                    <a:cubicBezTo>
                      <a:pt x="468" y="446"/>
                      <a:pt x="521" y="362"/>
                      <a:pt x="521" y="266"/>
                    </a:cubicBezTo>
                    <a:cubicBezTo>
                      <a:pt x="521" y="126"/>
                      <a:pt x="407" y="12"/>
                      <a:pt x="266" y="12"/>
                    </a:cubicBezTo>
                    <a:cubicBezTo>
                      <a:pt x="126" y="12"/>
                      <a:pt x="11" y="126"/>
                      <a:pt x="11" y="266"/>
                    </a:cubicBezTo>
                    <a:cubicBezTo>
                      <a:pt x="11" y="363"/>
                      <a:pt x="65" y="447"/>
                      <a:pt x="144" y="490"/>
                    </a:cubicBezTo>
                    <a:cubicBezTo>
                      <a:pt x="139" y="500"/>
                      <a:pt x="139" y="500"/>
                      <a:pt x="139" y="500"/>
                    </a:cubicBezTo>
                    <a:cubicBezTo>
                      <a:pt x="56" y="455"/>
                      <a:pt x="0" y="367"/>
                      <a:pt x="0" y="266"/>
                    </a:cubicBezTo>
                    <a:cubicBezTo>
                      <a:pt x="0" y="120"/>
                      <a:pt x="120" y="0"/>
                      <a:pt x="26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5" name="íšľïḋé"/>
            <p:cNvSpPr/>
            <p:nvPr/>
          </p:nvSpPr>
          <p:spPr bwMode="auto">
            <a:xfrm>
              <a:off x="10398657" y="734847"/>
              <a:ext cx="1120243" cy="66549"/>
            </a:xfrm>
            <a:custGeom>
              <a:avLst/>
              <a:gdLst>
                <a:gd name="T0" fmla="*/ 2 w 1702"/>
                <a:gd name="T1" fmla="*/ 29 h 101"/>
                <a:gd name="T2" fmla="*/ 49 w 1702"/>
                <a:gd name="T3" fmla="*/ 13 h 101"/>
                <a:gd name="T4" fmla="*/ 59 w 1702"/>
                <a:gd name="T5" fmla="*/ 92 h 101"/>
                <a:gd name="T6" fmla="*/ 87 w 1702"/>
                <a:gd name="T7" fmla="*/ 93 h 101"/>
                <a:gd name="T8" fmla="*/ 110 w 1702"/>
                <a:gd name="T9" fmla="*/ 3 h 101"/>
                <a:gd name="T10" fmla="*/ 133 w 1702"/>
                <a:gd name="T11" fmla="*/ 99 h 101"/>
                <a:gd name="T12" fmla="*/ 235 w 1702"/>
                <a:gd name="T13" fmla="*/ 34 h 101"/>
                <a:gd name="T14" fmla="*/ 240 w 1702"/>
                <a:gd name="T15" fmla="*/ 77 h 101"/>
                <a:gd name="T16" fmla="*/ 254 w 1702"/>
                <a:gd name="T17" fmla="*/ 99 h 101"/>
                <a:gd name="T18" fmla="*/ 263 w 1702"/>
                <a:gd name="T19" fmla="*/ 2 h 101"/>
                <a:gd name="T20" fmla="*/ 326 w 1702"/>
                <a:gd name="T21" fmla="*/ 9 h 101"/>
                <a:gd name="T22" fmla="*/ 354 w 1702"/>
                <a:gd name="T23" fmla="*/ 9 h 101"/>
                <a:gd name="T24" fmla="*/ 318 w 1702"/>
                <a:gd name="T25" fmla="*/ 93 h 101"/>
                <a:gd name="T26" fmla="*/ 299 w 1702"/>
                <a:gd name="T27" fmla="*/ 98 h 101"/>
                <a:gd name="T28" fmla="*/ 377 w 1702"/>
                <a:gd name="T29" fmla="*/ 2 h 101"/>
                <a:gd name="T30" fmla="*/ 415 w 1702"/>
                <a:gd name="T31" fmla="*/ 82 h 101"/>
                <a:gd name="T32" fmla="*/ 454 w 1702"/>
                <a:gd name="T33" fmla="*/ 2 h 101"/>
                <a:gd name="T34" fmla="*/ 398 w 1702"/>
                <a:gd name="T35" fmla="*/ 93 h 101"/>
                <a:gd name="T36" fmla="*/ 510 w 1702"/>
                <a:gd name="T37" fmla="*/ 93 h 101"/>
                <a:gd name="T38" fmla="*/ 528 w 1702"/>
                <a:gd name="T39" fmla="*/ 2 h 101"/>
                <a:gd name="T40" fmla="*/ 534 w 1702"/>
                <a:gd name="T41" fmla="*/ 93 h 101"/>
                <a:gd name="T42" fmla="*/ 669 w 1702"/>
                <a:gd name="T43" fmla="*/ 9 h 101"/>
                <a:gd name="T44" fmla="*/ 680 w 1702"/>
                <a:gd name="T45" fmla="*/ 17 h 101"/>
                <a:gd name="T46" fmla="*/ 598 w 1702"/>
                <a:gd name="T47" fmla="*/ 98 h 101"/>
                <a:gd name="T48" fmla="*/ 607 w 1702"/>
                <a:gd name="T49" fmla="*/ 3 h 101"/>
                <a:gd name="T50" fmla="*/ 793 w 1702"/>
                <a:gd name="T51" fmla="*/ 3 h 101"/>
                <a:gd name="T52" fmla="*/ 827 w 1702"/>
                <a:gd name="T53" fmla="*/ 89 h 101"/>
                <a:gd name="T54" fmla="*/ 860 w 1702"/>
                <a:gd name="T55" fmla="*/ 2 h 101"/>
                <a:gd name="T56" fmla="*/ 781 w 1702"/>
                <a:gd name="T57" fmla="*/ 16 h 101"/>
                <a:gd name="T58" fmla="*/ 981 w 1702"/>
                <a:gd name="T59" fmla="*/ 7 h 101"/>
                <a:gd name="T60" fmla="*/ 914 w 1702"/>
                <a:gd name="T61" fmla="*/ 99 h 101"/>
                <a:gd name="T62" fmla="*/ 882 w 1702"/>
                <a:gd name="T63" fmla="*/ 7 h 101"/>
                <a:gd name="T64" fmla="*/ 1006 w 1702"/>
                <a:gd name="T65" fmla="*/ 91 h 101"/>
                <a:gd name="T66" fmla="*/ 1042 w 1702"/>
                <a:gd name="T67" fmla="*/ 2 h 101"/>
                <a:gd name="T68" fmla="*/ 1020 w 1702"/>
                <a:gd name="T69" fmla="*/ 98 h 101"/>
                <a:gd name="T70" fmla="*/ 1054 w 1702"/>
                <a:gd name="T71" fmla="*/ 2 h 101"/>
                <a:gd name="T72" fmla="*/ 1090 w 1702"/>
                <a:gd name="T73" fmla="*/ 15 h 101"/>
                <a:gd name="T74" fmla="*/ 1137 w 1702"/>
                <a:gd name="T75" fmla="*/ 2 h 101"/>
                <a:gd name="T76" fmla="*/ 1173 w 1702"/>
                <a:gd name="T77" fmla="*/ 91 h 101"/>
                <a:gd name="T78" fmla="*/ 1224 w 1702"/>
                <a:gd name="T79" fmla="*/ 2 h 101"/>
                <a:gd name="T80" fmla="*/ 1210 w 1702"/>
                <a:gd name="T81" fmla="*/ 46 h 101"/>
                <a:gd name="T82" fmla="*/ 1211 w 1702"/>
                <a:gd name="T83" fmla="*/ 52 h 101"/>
                <a:gd name="T84" fmla="*/ 1221 w 1702"/>
                <a:gd name="T85" fmla="*/ 98 h 101"/>
                <a:gd name="T86" fmla="*/ 1267 w 1702"/>
                <a:gd name="T87" fmla="*/ 9 h 101"/>
                <a:gd name="T88" fmla="*/ 1333 w 1702"/>
                <a:gd name="T89" fmla="*/ 40 h 101"/>
                <a:gd name="T90" fmla="*/ 1324 w 1702"/>
                <a:gd name="T91" fmla="*/ 96 h 101"/>
                <a:gd name="T92" fmla="*/ 1302 w 1702"/>
                <a:gd name="T93" fmla="*/ 93 h 101"/>
                <a:gd name="T94" fmla="*/ 1318 w 1702"/>
                <a:gd name="T95" fmla="*/ 28 h 101"/>
                <a:gd name="T96" fmla="*/ 1413 w 1702"/>
                <a:gd name="T97" fmla="*/ 88 h 101"/>
                <a:gd name="T98" fmla="*/ 1431 w 1702"/>
                <a:gd name="T99" fmla="*/ 4 h 101"/>
                <a:gd name="T100" fmla="*/ 1407 w 1702"/>
                <a:gd name="T101" fmla="*/ 38 h 101"/>
                <a:gd name="T102" fmla="*/ 1370 w 1702"/>
                <a:gd name="T103" fmla="*/ 73 h 101"/>
                <a:gd name="T104" fmla="*/ 1465 w 1702"/>
                <a:gd name="T105" fmla="*/ 9 h 101"/>
                <a:gd name="T106" fmla="*/ 1491 w 1702"/>
                <a:gd name="T107" fmla="*/ 16 h 101"/>
                <a:gd name="T108" fmla="*/ 1456 w 1702"/>
                <a:gd name="T109" fmla="*/ 99 h 101"/>
                <a:gd name="T110" fmla="*/ 1517 w 1702"/>
                <a:gd name="T111" fmla="*/ 26 h 101"/>
                <a:gd name="T112" fmla="*/ 1586 w 1702"/>
                <a:gd name="T113" fmla="*/ 13 h 101"/>
                <a:gd name="T114" fmla="*/ 1545 w 1702"/>
                <a:gd name="T115" fmla="*/ 98 h 101"/>
                <a:gd name="T116" fmla="*/ 1656 w 1702"/>
                <a:gd name="T117" fmla="*/ 98 h 101"/>
                <a:gd name="T118" fmla="*/ 1610 w 1702"/>
                <a:gd name="T119" fmla="*/ 7 h 101"/>
                <a:gd name="T120" fmla="*/ 1644 w 1702"/>
                <a:gd name="T121" fmla="*/ 12 h 101"/>
                <a:gd name="T122" fmla="*/ 1688 w 1702"/>
                <a:gd name="T123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2" h="101">
                  <a:moveTo>
                    <a:pt x="1" y="66"/>
                  </a:moveTo>
                  <a:cubicBezTo>
                    <a:pt x="11" y="66"/>
                    <a:pt x="11" y="66"/>
                    <a:pt x="11" y="66"/>
                  </a:cubicBezTo>
                  <a:cubicBezTo>
                    <a:pt x="11" y="75"/>
                    <a:pt x="13" y="81"/>
                    <a:pt x="16" y="85"/>
                  </a:cubicBezTo>
                  <a:cubicBezTo>
                    <a:pt x="20" y="90"/>
                    <a:pt x="25" y="92"/>
                    <a:pt x="32" y="92"/>
                  </a:cubicBezTo>
                  <a:cubicBezTo>
                    <a:pt x="37" y="92"/>
                    <a:pt x="41" y="90"/>
                    <a:pt x="44" y="88"/>
                  </a:cubicBezTo>
                  <a:cubicBezTo>
                    <a:pt x="48" y="85"/>
                    <a:pt x="49" y="82"/>
                    <a:pt x="49" y="77"/>
                  </a:cubicBezTo>
                  <a:cubicBezTo>
                    <a:pt x="49" y="74"/>
                    <a:pt x="48" y="71"/>
                    <a:pt x="46" y="68"/>
                  </a:cubicBezTo>
                  <a:cubicBezTo>
                    <a:pt x="44" y="66"/>
                    <a:pt x="39" y="63"/>
                    <a:pt x="31" y="60"/>
                  </a:cubicBezTo>
                  <a:cubicBezTo>
                    <a:pt x="20" y="55"/>
                    <a:pt x="12" y="51"/>
                    <a:pt x="8" y="46"/>
                  </a:cubicBezTo>
                  <a:cubicBezTo>
                    <a:pt x="4" y="41"/>
                    <a:pt x="2" y="36"/>
                    <a:pt x="2" y="29"/>
                  </a:cubicBezTo>
                  <a:cubicBezTo>
                    <a:pt x="2" y="20"/>
                    <a:pt x="5" y="13"/>
                    <a:pt x="11" y="8"/>
                  </a:cubicBezTo>
                  <a:cubicBezTo>
                    <a:pt x="17" y="2"/>
                    <a:pt x="25" y="0"/>
                    <a:pt x="34" y="0"/>
                  </a:cubicBezTo>
                  <a:cubicBezTo>
                    <a:pt x="38" y="0"/>
                    <a:pt x="42" y="0"/>
                    <a:pt x="47" y="1"/>
                  </a:cubicBezTo>
                  <a:cubicBezTo>
                    <a:pt x="51" y="1"/>
                    <a:pt x="56" y="2"/>
                    <a:pt x="62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9"/>
                    <a:pt x="62" y="14"/>
                    <a:pt x="62" y="17"/>
                  </a:cubicBezTo>
                  <a:cubicBezTo>
                    <a:pt x="62" y="19"/>
                    <a:pt x="62" y="23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2"/>
                    <a:pt x="53" y="17"/>
                    <a:pt x="49" y="13"/>
                  </a:cubicBezTo>
                  <a:cubicBezTo>
                    <a:pt x="46" y="10"/>
                    <a:pt x="42" y="8"/>
                    <a:pt x="36" y="8"/>
                  </a:cubicBezTo>
                  <a:cubicBezTo>
                    <a:pt x="31" y="8"/>
                    <a:pt x="27" y="9"/>
                    <a:pt x="25" y="11"/>
                  </a:cubicBezTo>
                  <a:cubicBezTo>
                    <a:pt x="22" y="14"/>
                    <a:pt x="21" y="17"/>
                    <a:pt x="21" y="21"/>
                  </a:cubicBezTo>
                  <a:cubicBezTo>
                    <a:pt x="21" y="24"/>
                    <a:pt x="22" y="27"/>
                    <a:pt x="24" y="30"/>
                  </a:cubicBezTo>
                  <a:cubicBezTo>
                    <a:pt x="26" y="32"/>
                    <a:pt x="31" y="35"/>
                    <a:pt x="39" y="38"/>
                  </a:cubicBezTo>
                  <a:cubicBezTo>
                    <a:pt x="40" y="38"/>
                    <a:pt x="41" y="39"/>
                    <a:pt x="43" y="40"/>
                  </a:cubicBezTo>
                  <a:cubicBezTo>
                    <a:pt x="51" y="43"/>
                    <a:pt x="57" y="46"/>
                    <a:pt x="60" y="49"/>
                  </a:cubicBezTo>
                  <a:cubicBezTo>
                    <a:pt x="63" y="51"/>
                    <a:pt x="65" y="55"/>
                    <a:pt x="66" y="58"/>
                  </a:cubicBezTo>
                  <a:cubicBezTo>
                    <a:pt x="68" y="61"/>
                    <a:pt x="69" y="65"/>
                    <a:pt x="69" y="69"/>
                  </a:cubicBezTo>
                  <a:cubicBezTo>
                    <a:pt x="69" y="79"/>
                    <a:pt x="65" y="86"/>
                    <a:pt x="59" y="92"/>
                  </a:cubicBezTo>
                  <a:cubicBezTo>
                    <a:pt x="53" y="98"/>
                    <a:pt x="44" y="101"/>
                    <a:pt x="33" y="101"/>
                  </a:cubicBezTo>
                  <a:cubicBezTo>
                    <a:pt x="27" y="101"/>
                    <a:pt x="21" y="100"/>
                    <a:pt x="16" y="99"/>
                  </a:cubicBezTo>
                  <a:cubicBezTo>
                    <a:pt x="11" y="98"/>
                    <a:pt x="5" y="96"/>
                    <a:pt x="0" y="93"/>
                  </a:cubicBezTo>
                  <a:cubicBezTo>
                    <a:pt x="1" y="90"/>
                    <a:pt x="1" y="87"/>
                    <a:pt x="1" y="83"/>
                  </a:cubicBezTo>
                  <a:cubicBezTo>
                    <a:pt x="1" y="80"/>
                    <a:pt x="1" y="77"/>
                    <a:pt x="1" y="73"/>
                  </a:cubicBezTo>
                  <a:cubicBezTo>
                    <a:pt x="1" y="71"/>
                    <a:pt x="1" y="70"/>
                    <a:pt x="1" y="69"/>
                  </a:cubicBezTo>
                  <a:cubicBezTo>
                    <a:pt x="1" y="68"/>
                    <a:pt x="1" y="6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lose/>
                  <a:moveTo>
                    <a:pt x="87" y="99"/>
                  </a:moveTo>
                  <a:cubicBezTo>
                    <a:pt x="87" y="93"/>
                    <a:pt x="87" y="93"/>
                    <a:pt x="87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93" y="93"/>
                    <a:pt x="95" y="92"/>
                    <a:pt x="97" y="91"/>
                  </a:cubicBezTo>
                  <a:cubicBezTo>
                    <a:pt x="98" y="89"/>
                    <a:pt x="99" y="86"/>
                    <a:pt x="99" y="81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3"/>
                    <a:pt x="98" y="11"/>
                    <a:pt x="97" y="9"/>
                  </a:cubicBezTo>
                  <a:cubicBezTo>
                    <a:pt x="95" y="8"/>
                    <a:pt x="93" y="7"/>
                    <a:pt x="89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91" y="2"/>
                    <a:pt x="95" y="2"/>
                    <a:pt x="99" y="2"/>
                  </a:cubicBezTo>
                  <a:cubicBezTo>
                    <a:pt x="103" y="3"/>
                    <a:pt x="107" y="3"/>
                    <a:pt x="110" y="3"/>
                  </a:cubicBezTo>
                  <a:cubicBezTo>
                    <a:pt x="114" y="3"/>
                    <a:pt x="118" y="3"/>
                    <a:pt x="122" y="2"/>
                  </a:cubicBezTo>
                  <a:cubicBezTo>
                    <a:pt x="126" y="2"/>
                    <a:pt x="129" y="2"/>
                    <a:pt x="133" y="2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29" y="7"/>
                    <a:pt x="126" y="8"/>
                    <a:pt x="125" y="9"/>
                  </a:cubicBezTo>
                  <a:cubicBezTo>
                    <a:pt x="123" y="10"/>
                    <a:pt x="122" y="12"/>
                    <a:pt x="122" y="16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22" y="86"/>
                    <a:pt x="123" y="89"/>
                    <a:pt x="124" y="91"/>
                  </a:cubicBezTo>
                  <a:cubicBezTo>
                    <a:pt x="126" y="92"/>
                    <a:pt x="128" y="93"/>
                    <a:pt x="133" y="93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3" y="99"/>
                    <a:pt x="133" y="99"/>
                    <a:pt x="133" y="99"/>
                  </a:cubicBezTo>
                  <a:cubicBezTo>
                    <a:pt x="130" y="98"/>
                    <a:pt x="126" y="98"/>
                    <a:pt x="122" y="98"/>
                  </a:cubicBezTo>
                  <a:cubicBezTo>
                    <a:pt x="118" y="98"/>
                    <a:pt x="114" y="98"/>
                    <a:pt x="110" y="98"/>
                  </a:cubicBezTo>
                  <a:cubicBezTo>
                    <a:pt x="107" y="98"/>
                    <a:pt x="104" y="98"/>
                    <a:pt x="100" y="98"/>
                  </a:cubicBezTo>
                  <a:cubicBezTo>
                    <a:pt x="96" y="98"/>
                    <a:pt x="92" y="98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lose/>
                  <a:moveTo>
                    <a:pt x="236" y="4"/>
                  </a:moveTo>
                  <a:cubicBezTo>
                    <a:pt x="236" y="8"/>
                    <a:pt x="235" y="11"/>
                    <a:pt x="235" y="14"/>
                  </a:cubicBezTo>
                  <a:cubicBezTo>
                    <a:pt x="235" y="17"/>
                    <a:pt x="235" y="20"/>
                    <a:pt x="235" y="23"/>
                  </a:cubicBezTo>
                  <a:cubicBezTo>
                    <a:pt x="235" y="24"/>
                    <a:pt x="235" y="26"/>
                    <a:pt x="235" y="27"/>
                  </a:cubicBezTo>
                  <a:cubicBezTo>
                    <a:pt x="235" y="29"/>
                    <a:pt x="235" y="31"/>
                    <a:pt x="235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6" y="25"/>
                    <a:pt x="224" y="18"/>
                    <a:pt x="220" y="14"/>
                  </a:cubicBezTo>
                  <a:cubicBezTo>
                    <a:pt x="216" y="10"/>
                    <a:pt x="211" y="7"/>
                    <a:pt x="205" y="7"/>
                  </a:cubicBezTo>
                  <a:cubicBezTo>
                    <a:pt x="195" y="7"/>
                    <a:pt x="188" y="11"/>
                    <a:pt x="183" y="18"/>
                  </a:cubicBezTo>
                  <a:cubicBezTo>
                    <a:pt x="178" y="25"/>
                    <a:pt x="175" y="35"/>
                    <a:pt x="175" y="47"/>
                  </a:cubicBezTo>
                  <a:cubicBezTo>
                    <a:pt x="175" y="60"/>
                    <a:pt x="178" y="71"/>
                    <a:pt x="184" y="78"/>
                  </a:cubicBezTo>
                  <a:cubicBezTo>
                    <a:pt x="189" y="86"/>
                    <a:pt x="197" y="90"/>
                    <a:pt x="206" y="90"/>
                  </a:cubicBezTo>
                  <a:cubicBezTo>
                    <a:pt x="211" y="90"/>
                    <a:pt x="216" y="89"/>
                    <a:pt x="220" y="86"/>
                  </a:cubicBezTo>
                  <a:cubicBezTo>
                    <a:pt x="224" y="83"/>
                    <a:pt x="229" y="79"/>
                    <a:pt x="233" y="73"/>
                  </a:cubicBezTo>
                  <a:cubicBezTo>
                    <a:pt x="240" y="77"/>
                    <a:pt x="240" y="77"/>
                    <a:pt x="240" y="77"/>
                  </a:cubicBezTo>
                  <a:cubicBezTo>
                    <a:pt x="234" y="85"/>
                    <a:pt x="229" y="91"/>
                    <a:pt x="222" y="95"/>
                  </a:cubicBezTo>
                  <a:cubicBezTo>
                    <a:pt x="215" y="99"/>
                    <a:pt x="208" y="101"/>
                    <a:pt x="199" y="101"/>
                  </a:cubicBezTo>
                  <a:cubicBezTo>
                    <a:pt x="184" y="101"/>
                    <a:pt x="172" y="96"/>
                    <a:pt x="164" y="87"/>
                  </a:cubicBezTo>
                  <a:cubicBezTo>
                    <a:pt x="155" y="78"/>
                    <a:pt x="151" y="66"/>
                    <a:pt x="151" y="50"/>
                  </a:cubicBezTo>
                  <a:cubicBezTo>
                    <a:pt x="151" y="35"/>
                    <a:pt x="156" y="23"/>
                    <a:pt x="165" y="14"/>
                  </a:cubicBezTo>
                  <a:cubicBezTo>
                    <a:pt x="175" y="4"/>
                    <a:pt x="187" y="0"/>
                    <a:pt x="203" y="0"/>
                  </a:cubicBezTo>
                  <a:cubicBezTo>
                    <a:pt x="209" y="0"/>
                    <a:pt x="218" y="1"/>
                    <a:pt x="233" y="4"/>
                  </a:cubicBezTo>
                  <a:cubicBezTo>
                    <a:pt x="234" y="4"/>
                    <a:pt x="235" y="4"/>
                    <a:pt x="236" y="4"/>
                  </a:cubicBezTo>
                  <a:cubicBezTo>
                    <a:pt x="236" y="4"/>
                    <a:pt x="236" y="4"/>
                    <a:pt x="236" y="4"/>
                  </a:cubicBezTo>
                  <a:close/>
                  <a:moveTo>
                    <a:pt x="254" y="99"/>
                  </a:moveTo>
                  <a:cubicBezTo>
                    <a:pt x="254" y="93"/>
                    <a:pt x="254" y="93"/>
                    <a:pt x="254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9" y="93"/>
                    <a:pt x="262" y="92"/>
                    <a:pt x="263" y="91"/>
                  </a:cubicBezTo>
                  <a:cubicBezTo>
                    <a:pt x="265" y="89"/>
                    <a:pt x="265" y="86"/>
                    <a:pt x="265" y="81"/>
                  </a:cubicBezTo>
                  <a:cubicBezTo>
                    <a:pt x="265" y="16"/>
                    <a:pt x="265" y="16"/>
                    <a:pt x="265" y="16"/>
                  </a:cubicBezTo>
                  <a:cubicBezTo>
                    <a:pt x="265" y="13"/>
                    <a:pt x="265" y="11"/>
                    <a:pt x="263" y="9"/>
                  </a:cubicBezTo>
                  <a:cubicBezTo>
                    <a:pt x="262" y="8"/>
                    <a:pt x="259" y="7"/>
                    <a:pt x="256" y="7"/>
                  </a:cubicBezTo>
                  <a:cubicBezTo>
                    <a:pt x="254" y="7"/>
                    <a:pt x="254" y="7"/>
                    <a:pt x="254" y="7"/>
                  </a:cubicBezTo>
                  <a:cubicBezTo>
                    <a:pt x="254" y="2"/>
                    <a:pt x="254" y="2"/>
                    <a:pt x="254" y="2"/>
                  </a:cubicBezTo>
                  <a:cubicBezTo>
                    <a:pt x="257" y="2"/>
                    <a:pt x="260" y="2"/>
                    <a:pt x="263" y="2"/>
                  </a:cubicBezTo>
                  <a:cubicBezTo>
                    <a:pt x="267" y="3"/>
                    <a:pt x="271" y="3"/>
                    <a:pt x="277" y="3"/>
                  </a:cubicBezTo>
                  <a:cubicBezTo>
                    <a:pt x="282" y="3"/>
                    <a:pt x="286" y="3"/>
                    <a:pt x="290" y="2"/>
                  </a:cubicBezTo>
                  <a:cubicBezTo>
                    <a:pt x="294" y="2"/>
                    <a:pt x="297" y="2"/>
                    <a:pt x="299" y="2"/>
                  </a:cubicBezTo>
                  <a:cubicBezTo>
                    <a:pt x="299" y="7"/>
                    <a:pt x="299" y="7"/>
                    <a:pt x="299" y="7"/>
                  </a:cubicBezTo>
                  <a:cubicBezTo>
                    <a:pt x="295" y="7"/>
                    <a:pt x="292" y="8"/>
                    <a:pt x="291" y="9"/>
                  </a:cubicBezTo>
                  <a:cubicBezTo>
                    <a:pt x="289" y="10"/>
                    <a:pt x="288" y="12"/>
                    <a:pt x="288" y="16"/>
                  </a:cubicBezTo>
                  <a:cubicBezTo>
                    <a:pt x="288" y="43"/>
                    <a:pt x="288" y="43"/>
                    <a:pt x="288" y="43"/>
                  </a:cubicBezTo>
                  <a:cubicBezTo>
                    <a:pt x="329" y="43"/>
                    <a:pt x="329" y="43"/>
                    <a:pt x="329" y="43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29" y="13"/>
                    <a:pt x="328" y="10"/>
                    <a:pt x="326" y="9"/>
                  </a:cubicBezTo>
                  <a:cubicBezTo>
                    <a:pt x="325" y="8"/>
                    <a:pt x="322" y="7"/>
                    <a:pt x="318" y="7"/>
                  </a:cubicBezTo>
                  <a:cubicBezTo>
                    <a:pt x="317" y="7"/>
                    <a:pt x="317" y="7"/>
                    <a:pt x="317" y="7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21" y="2"/>
                    <a:pt x="324" y="2"/>
                    <a:pt x="328" y="2"/>
                  </a:cubicBezTo>
                  <a:cubicBezTo>
                    <a:pt x="331" y="3"/>
                    <a:pt x="336" y="3"/>
                    <a:pt x="340" y="3"/>
                  </a:cubicBezTo>
                  <a:cubicBezTo>
                    <a:pt x="345" y="3"/>
                    <a:pt x="349" y="3"/>
                    <a:pt x="352" y="2"/>
                  </a:cubicBezTo>
                  <a:cubicBezTo>
                    <a:pt x="356" y="2"/>
                    <a:pt x="359" y="2"/>
                    <a:pt x="362" y="2"/>
                  </a:cubicBezTo>
                  <a:cubicBezTo>
                    <a:pt x="362" y="7"/>
                    <a:pt x="362" y="7"/>
                    <a:pt x="362" y="7"/>
                  </a:cubicBezTo>
                  <a:cubicBezTo>
                    <a:pt x="361" y="7"/>
                    <a:pt x="361" y="7"/>
                    <a:pt x="361" y="7"/>
                  </a:cubicBezTo>
                  <a:cubicBezTo>
                    <a:pt x="357" y="7"/>
                    <a:pt x="355" y="8"/>
                    <a:pt x="354" y="9"/>
                  </a:cubicBezTo>
                  <a:cubicBezTo>
                    <a:pt x="352" y="11"/>
                    <a:pt x="351" y="13"/>
                    <a:pt x="351" y="16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51" y="86"/>
                    <a:pt x="352" y="89"/>
                    <a:pt x="354" y="90"/>
                  </a:cubicBezTo>
                  <a:cubicBezTo>
                    <a:pt x="355" y="92"/>
                    <a:pt x="358" y="93"/>
                    <a:pt x="362" y="93"/>
                  </a:cubicBezTo>
                  <a:cubicBezTo>
                    <a:pt x="362" y="99"/>
                    <a:pt x="362" y="99"/>
                    <a:pt x="362" y="99"/>
                  </a:cubicBezTo>
                  <a:cubicBezTo>
                    <a:pt x="358" y="98"/>
                    <a:pt x="354" y="98"/>
                    <a:pt x="350" y="98"/>
                  </a:cubicBezTo>
                  <a:cubicBezTo>
                    <a:pt x="346" y="98"/>
                    <a:pt x="343" y="98"/>
                    <a:pt x="340" y="98"/>
                  </a:cubicBezTo>
                  <a:cubicBezTo>
                    <a:pt x="338" y="98"/>
                    <a:pt x="336" y="98"/>
                    <a:pt x="332" y="98"/>
                  </a:cubicBezTo>
                  <a:cubicBezTo>
                    <a:pt x="328" y="98"/>
                    <a:pt x="323" y="98"/>
                    <a:pt x="318" y="99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23" y="93"/>
                    <a:pt x="325" y="92"/>
                    <a:pt x="327" y="91"/>
                  </a:cubicBezTo>
                  <a:cubicBezTo>
                    <a:pt x="328" y="89"/>
                    <a:pt x="329" y="86"/>
                    <a:pt x="329" y="81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288" y="50"/>
                    <a:pt x="288" y="50"/>
                    <a:pt x="288" y="50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86"/>
                    <a:pt x="289" y="89"/>
                    <a:pt x="290" y="91"/>
                  </a:cubicBezTo>
                  <a:cubicBezTo>
                    <a:pt x="292" y="92"/>
                    <a:pt x="294" y="93"/>
                    <a:pt x="299" y="93"/>
                  </a:cubicBezTo>
                  <a:cubicBezTo>
                    <a:pt x="299" y="93"/>
                    <a:pt x="299" y="93"/>
                    <a:pt x="299" y="93"/>
                  </a:cubicBezTo>
                  <a:cubicBezTo>
                    <a:pt x="299" y="98"/>
                    <a:pt x="299" y="98"/>
                    <a:pt x="299" y="98"/>
                  </a:cubicBezTo>
                  <a:cubicBezTo>
                    <a:pt x="294" y="98"/>
                    <a:pt x="290" y="98"/>
                    <a:pt x="286" y="98"/>
                  </a:cubicBezTo>
                  <a:cubicBezTo>
                    <a:pt x="282" y="98"/>
                    <a:pt x="279" y="98"/>
                    <a:pt x="277" y="98"/>
                  </a:cubicBezTo>
                  <a:cubicBezTo>
                    <a:pt x="273" y="98"/>
                    <a:pt x="270" y="98"/>
                    <a:pt x="266" y="98"/>
                  </a:cubicBezTo>
                  <a:cubicBezTo>
                    <a:pt x="262" y="98"/>
                    <a:pt x="258" y="98"/>
                    <a:pt x="254" y="99"/>
                  </a:cubicBezTo>
                  <a:cubicBezTo>
                    <a:pt x="254" y="99"/>
                    <a:pt x="254" y="99"/>
                    <a:pt x="254" y="99"/>
                  </a:cubicBezTo>
                  <a:close/>
                  <a:moveTo>
                    <a:pt x="388" y="16"/>
                  </a:moveTo>
                  <a:cubicBezTo>
                    <a:pt x="388" y="13"/>
                    <a:pt x="387" y="11"/>
                    <a:pt x="386" y="9"/>
                  </a:cubicBezTo>
                  <a:cubicBezTo>
                    <a:pt x="384" y="8"/>
                    <a:pt x="382" y="7"/>
                    <a:pt x="378" y="7"/>
                  </a:cubicBezTo>
                  <a:cubicBezTo>
                    <a:pt x="377" y="7"/>
                    <a:pt x="377" y="7"/>
                    <a:pt x="377" y="7"/>
                  </a:cubicBezTo>
                  <a:cubicBezTo>
                    <a:pt x="377" y="2"/>
                    <a:pt x="377" y="2"/>
                    <a:pt x="377" y="2"/>
                  </a:cubicBezTo>
                  <a:cubicBezTo>
                    <a:pt x="382" y="2"/>
                    <a:pt x="386" y="2"/>
                    <a:pt x="390" y="3"/>
                  </a:cubicBezTo>
                  <a:cubicBezTo>
                    <a:pt x="393" y="3"/>
                    <a:pt x="397" y="3"/>
                    <a:pt x="400" y="3"/>
                  </a:cubicBezTo>
                  <a:cubicBezTo>
                    <a:pt x="403" y="3"/>
                    <a:pt x="406" y="3"/>
                    <a:pt x="410" y="3"/>
                  </a:cubicBezTo>
                  <a:cubicBezTo>
                    <a:pt x="414" y="2"/>
                    <a:pt x="418" y="2"/>
                    <a:pt x="423" y="2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18" y="7"/>
                    <a:pt x="415" y="8"/>
                    <a:pt x="414" y="9"/>
                  </a:cubicBezTo>
                  <a:cubicBezTo>
                    <a:pt x="412" y="10"/>
                    <a:pt x="411" y="12"/>
                    <a:pt x="411" y="16"/>
                  </a:cubicBezTo>
                  <a:cubicBezTo>
                    <a:pt x="411" y="60"/>
                    <a:pt x="411" y="60"/>
                    <a:pt x="411" y="60"/>
                  </a:cubicBezTo>
                  <a:cubicBezTo>
                    <a:pt x="411" y="67"/>
                    <a:pt x="412" y="72"/>
                    <a:pt x="412" y="75"/>
                  </a:cubicBezTo>
                  <a:cubicBezTo>
                    <a:pt x="413" y="78"/>
                    <a:pt x="414" y="80"/>
                    <a:pt x="415" y="82"/>
                  </a:cubicBezTo>
                  <a:cubicBezTo>
                    <a:pt x="417" y="84"/>
                    <a:pt x="420" y="86"/>
                    <a:pt x="423" y="88"/>
                  </a:cubicBezTo>
                  <a:cubicBezTo>
                    <a:pt x="426" y="89"/>
                    <a:pt x="430" y="89"/>
                    <a:pt x="434" y="89"/>
                  </a:cubicBezTo>
                  <a:cubicBezTo>
                    <a:pt x="442" y="89"/>
                    <a:pt x="448" y="87"/>
                    <a:pt x="452" y="83"/>
                  </a:cubicBezTo>
                  <a:cubicBezTo>
                    <a:pt x="456" y="78"/>
                    <a:pt x="457" y="70"/>
                    <a:pt x="457" y="60"/>
                  </a:cubicBezTo>
                  <a:cubicBezTo>
                    <a:pt x="457" y="59"/>
                    <a:pt x="457" y="59"/>
                    <a:pt x="457" y="59"/>
                  </a:cubicBezTo>
                  <a:cubicBezTo>
                    <a:pt x="457" y="18"/>
                    <a:pt x="457" y="18"/>
                    <a:pt x="457" y="18"/>
                  </a:cubicBezTo>
                  <a:cubicBezTo>
                    <a:pt x="457" y="14"/>
                    <a:pt x="457" y="11"/>
                    <a:pt x="455" y="9"/>
                  </a:cubicBezTo>
                  <a:cubicBezTo>
                    <a:pt x="454" y="8"/>
                    <a:pt x="451" y="7"/>
                    <a:pt x="446" y="7"/>
                  </a:cubicBezTo>
                  <a:cubicBezTo>
                    <a:pt x="446" y="2"/>
                    <a:pt x="446" y="2"/>
                    <a:pt x="446" y="2"/>
                  </a:cubicBezTo>
                  <a:cubicBezTo>
                    <a:pt x="449" y="2"/>
                    <a:pt x="452" y="2"/>
                    <a:pt x="454" y="2"/>
                  </a:cubicBezTo>
                  <a:cubicBezTo>
                    <a:pt x="456" y="2"/>
                    <a:pt x="458" y="3"/>
                    <a:pt x="460" y="3"/>
                  </a:cubicBezTo>
                  <a:cubicBezTo>
                    <a:pt x="462" y="3"/>
                    <a:pt x="465" y="2"/>
                    <a:pt x="467" y="2"/>
                  </a:cubicBezTo>
                  <a:cubicBezTo>
                    <a:pt x="469" y="2"/>
                    <a:pt x="472" y="2"/>
                    <a:pt x="474" y="2"/>
                  </a:cubicBezTo>
                  <a:cubicBezTo>
                    <a:pt x="474" y="7"/>
                    <a:pt x="474" y="7"/>
                    <a:pt x="474" y="7"/>
                  </a:cubicBezTo>
                  <a:cubicBezTo>
                    <a:pt x="471" y="7"/>
                    <a:pt x="469" y="8"/>
                    <a:pt x="468" y="9"/>
                  </a:cubicBezTo>
                  <a:cubicBezTo>
                    <a:pt x="467" y="10"/>
                    <a:pt x="466" y="13"/>
                    <a:pt x="466" y="18"/>
                  </a:cubicBezTo>
                  <a:cubicBezTo>
                    <a:pt x="465" y="62"/>
                    <a:pt x="465" y="62"/>
                    <a:pt x="465" y="62"/>
                  </a:cubicBezTo>
                  <a:cubicBezTo>
                    <a:pt x="465" y="76"/>
                    <a:pt x="462" y="86"/>
                    <a:pt x="456" y="92"/>
                  </a:cubicBezTo>
                  <a:cubicBezTo>
                    <a:pt x="450" y="98"/>
                    <a:pt x="440" y="101"/>
                    <a:pt x="427" y="101"/>
                  </a:cubicBezTo>
                  <a:cubicBezTo>
                    <a:pt x="414" y="101"/>
                    <a:pt x="405" y="98"/>
                    <a:pt x="398" y="93"/>
                  </a:cubicBezTo>
                  <a:cubicBezTo>
                    <a:pt x="391" y="87"/>
                    <a:pt x="388" y="79"/>
                    <a:pt x="388" y="69"/>
                  </a:cubicBezTo>
                  <a:cubicBezTo>
                    <a:pt x="388" y="16"/>
                    <a:pt x="388" y="16"/>
                    <a:pt x="388" y="16"/>
                  </a:cubicBezTo>
                  <a:close/>
                  <a:moveTo>
                    <a:pt x="524" y="27"/>
                  </a:moveTo>
                  <a:cubicBezTo>
                    <a:pt x="511" y="60"/>
                    <a:pt x="511" y="60"/>
                    <a:pt x="511" y="60"/>
                  </a:cubicBezTo>
                  <a:cubicBezTo>
                    <a:pt x="536" y="60"/>
                    <a:pt x="536" y="60"/>
                    <a:pt x="536" y="60"/>
                  </a:cubicBezTo>
                  <a:cubicBezTo>
                    <a:pt x="524" y="27"/>
                    <a:pt x="524" y="27"/>
                    <a:pt x="524" y="27"/>
                  </a:cubicBezTo>
                  <a:close/>
                  <a:moveTo>
                    <a:pt x="501" y="84"/>
                  </a:moveTo>
                  <a:cubicBezTo>
                    <a:pt x="500" y="85"/>
                    <a:pt x="500" y="86"/>
                    <a:pt x="500" y="86"/>
                  </a:cubicBezTo>
                  <a:cubicBezTo>
                    <a:pt x="500" y="87"/>
                    <a:pt x="500" y="88"/>
                    <a:pt x="500" y="88"/>
                  </a:cubicBezTo>
                  <a:cubicBezTo>
                    <a:pt x="500" y="91"/>
                    <a:pt x="503" y="92"/>
                    <a:pt x="510" y="93"/>
                  </a:cubicBezTo>
                  <a:cubicBezTo>
                    <a:pt x="510" y="93"/>
                    <a:pt x="510" y="93"/>
                    <a:pt x="510" y="93"/>
                  </a:cubicBezTo>
                  <a:cubicBezTo>
                    <a:pt x="510" y="99"/>
                    <a:pt x="510" y="99"/>
                    <a:pt x="510" y="99"/>
                  </a:cubicBezTo>
                  <a:cubicBezTo>
                    <a:pt x="507" y="98"/>
                    <a:pt x="505" y="98"/>
                    <a:pt x="502" y="98"/>
                  </a:cubicBezTo>
                  <a:cubicBezTo>
                    <a:pt x="499" y="98"/>
                    <a:pt x="497" y="98"/>
                    <a:pt x="495" y="98"/>
                  </a:cubicBezTo>
                  <a:cubicBezTo>
                    <a:pt x="493" y="98"/>
                    <a:pt x="492" y="98"/>
                    <a:pt x="490" y="98"/>
                  </a:cubicBezTo>
                  <a:cubicBezTo>
                    <a:pt x="488" y="98"/>
                    <a:pt x="484" y="98"/>
                    <a:pt x="480" y="99"/>
                  </a:cubicBezTo>
                  <a:cubicBezTo>
                    <a:pt x="480" y="93"/>
                    <a:pt x="480" y="93"/>
                    <a:pt x="480" y="93"/>
                  </a:cubicBezTo>
                  <a:cubicBezTo>
                    <a:pt x="483" y="92"/>
                    <a:pt x="485" y="91"/>
                    <a:pt x="487" y="90"/>
                  </a:cubicBezTo>
                  <a:cubicBezTo>
                    <a:pt x="489" y="88"/>
                    <a:pt x="491" y="85"/>
                    <a:pt x="493" y="81"/>
                  </a:cubicBezTo>
                  <a:cubicBezTo>
                    <a:pt x="528" y="2"/>
                    <a:pt x="528" y="2"/>
                    <a:pt x="528" y="2"/>
                  </a:cubicBezTo>
                  <a:cubicBezTo>
                    <a:pt x="537" y="2"/>
                    <a:pt x="537" y="2"/>
                    <a:pt x="537" y="2"/>
                  </a:cubicBezTo>
                  <a:cubicBezTo>
                    <a:pt x="568" y="86"/>
                    <a:pt x="568" y="86"/>
                    <a:pt x="568" y="86"/>
                  </a:cubicBezTo>
                  <a:cubicBezTo>
                    <a:pt x="569" y="89"/>
                    <a:pt x="571" y="90"/>
                    <a:pt x="572" y="91"/>
                  </a:cubicBezTo>
                  <a:cubicBezTo>
                    <a:pt x="574" y="92"/>
                    <a:pt x="576" y="93"/>
                    <a:pt x="579" y="93"/>
                  </a:cubicBezTo>
                  <a:cubicBezTo>
                    <a:pt x="579" y="99"/>
                    <a:pt x="579" y="99"/>
                    <a:pt x="579" y="99"/>
                  </a:cubicBezTo>
                  <a:cubicBezTo>
                    <a:pt x="575" y="98"/>
                    <a:pt x="571" y="98"/>
                    <a:pt x="567" y="98"/>
                  </a:cubicBezTo>
                  <a:cubicBezTo>
                    <a:pt x="564" y="98"/>
                    <a:pt x="560" y="98"/>
                    <a:pt x="557" y="98"/>
                  </a:cubicBezTo>
                  <a:cubicBezTo>
                    <a:pt x="554" y="98"/>
                    <a:pt x="551" y="98"/>
                    <a:pt x="547" y="98"/>
                  </a:cubicBezTo>
                  <a:cubicBezTo>
                    <a:pt x="543" y="98"/>
                    <a:pt x="538" y="98"/>
                    <a:pt x="534" y="99"/>
                  </a:cubicBezTo>
                  <a:cubicBezTo>
                    <a:pt x="534" y="93"/>
                    <a:pt x="534" y="93"/>
                    <a:pt x="534" y="93"/>
                  </a:cubicBezTo>
                  <a:cubicBezTo>
                    <a:pt x="539" y="93"/>
                    <a:pt x="542" y="92"/>
                    <a:pt x="543" y="92"/>
                  </a:cubicBezTo>
                  <a:cubicBezTo>
                    <a:pt x="545" y="91"/>
                    <a:pt x="545" y="90"/>
                    <a:pt x="545" y="88"/>
                  </a:cubicBezTo>
                  <a:cubicBezTo>
                    <a:pt x="545" y="88"/>
                    <a:pt x="545" y="87"/>
                    <a:pt x="545" y="87"/>
                  </a:cubicBezTo>
                  <a:cubicBezTo>
                    <a:pt x="545" y="86"/>
                    <a:pt x="545" y="86"/>
                    <a:pt x="545" y="85"/>
                  </a:cubicBezTo>
                  <a:cubicBezTo>
                    <a:pt x="538" y="67"/>
                    <a:pt x="538" y="67"/>
                    <a:pt x="538" y="67"/>
                  </a:cubicBezTo>
                  <a:cubicBezTo>
                    <a:pt x="508" y="67"/>
                    <a:pt x="508" y="67"/>
                    <a:pt x="508" y="67"/>
                  </a:cubicBezTo>
                  <a:cubicBezTo>
                    <a:pt x="501" y="84"/>
                    <a:pt x="501" y="84"/>
                    <a:pt x="501" y="84"/>
                  </a:cubicBezTo>
                  <a:close/>
                  <a:moveTo>
                    <a:pt x="672" y="64"/>
                  </a:moveTo>
                  <a:cubicBezTo>
                    <a:pt x="672" y="17"/>
                    <a:pt x="672" y="17"/>
                    <a:pt x="672" y="17"/>
                  </a:cubicBezTo>
                  <a:cubicBezTo>
                    <a:pt x="672" y="13"/>
                    <a:pt x="671" y="10"/>
                    <a:pt x="669" y="9"/>
                  </a:cubicBezTo>
                  <a:cubicBezTo>
                    <a:pt x="668" y="8"/>
                    <a:pt x="664" y="7"/>
                    <a:pt x="659" y="7"/>
                  </a:cubicBezTo>
                  <a:cubicBezTo>
                    <a:pt x="659" y="2"/>
                    <a:pt x="659" y="2"/>
                    <a:pt x="659" y="2"/>
                  </a:cubicBezTo>
                  <a:cubicBezTo>
                    <a:pt x="661" y="2"/>
                    <a:pt x="664" y="2"/>
                    <a:pt x="666" y="2"/>
                  </a:cubicBezTo>
                  <a:cubicBezTo>
                    <a:pt x="669" y="2"/>
                    <a:pt x="672" y="2"/>
                    <a:pt x="675" y="2"/>
                  </a:cubicBezTo>
                  <a:cubicBezTo>
                    <a:pt x="678" y="2"/>
                    <a:pt x="680" y="2"/>
                    <a:pt x="683" y="2"/>
                  </a:cubicBezTo>
                  <a:cubicBezTo>
                    <a:pt x="685" y="2"/>
                    <a:pt x="688" y="2"/>
                    <a:pt x="690" y="2"/>
                  </a:cubicBezTo>
                  <a:cubicBezTo>
                    <a:pt x="690" y="7"/>
                    <a:pt x="690" y="7"/>
                    <a:pt x="690" y="7"/>
                  </a:cubicBezTo>
                  <a:cubicBezTo>
                    <a:pt x="689" y="7"/>
                    <a:pt x="689" y="7"/>
                    <a:pt x="689" y="7"/>
                  </a:cubicBezTo>
                  <a:cubicBezTo>
                    <a:pt x="686" y="7"/>
                    <a:pt x="683" y="8"/>
                    <a:pt x="682" y="9"/>
                  </a:cubicBezTo>
                  <a:cubicBezTo>
                    <a:pt x="681" y="11"/>
                    <a:pt x="680" y="13"/>
                    <a:pt x="680" y="17"/>
                  </a:cubicBezTo>
                  <a:cubicBezTo>
                    <a:pt x="680" y="99"/>
                    <a:pt x="680" y="99"/>
                    <a:pt x="680" y="99"/>
                  </a:cubicBezTo>
                  <a:cubicBezTo>
                    <a:pt x="671" y="99"/>
                    <a:pt x="671" y="99"/>
                    <a:pt x="671" y="99"/>
                  </a:cubicBezTo>
                  <a:cubicBezTo>
                    <a:pt x="610" y="20"/>
                    <a:pt x="610" y="20"/>
                    <a:pt x="610" y="20"/>
                  </a:cubicBezTo>
                  <a:cubicBezTo>
                    <a:pt x="610" y="81"/>
                    <a:pt x="610" y="81"/>
                    <a:pt x="610" y="81"/>
                  </a:cubicBezTo>
                  <a:cubicBezTo>
                    <a:pt x="610" y="86"/>
                    <a:pt x="611" y="89"/>
                    <a:pt x="612" y="91"/>
                  </a:cubicBezTo>
                  <a:cubicBezTo>
                    <a:pt x="614" y="92"/>
                    <a:pt x="617" y="93"/>
                    <a:pt x="623" y="93"/>
                  </a:cubicBezTo>
                  <a:cubicBezTo>
                    <a:pt x="623" y="99"/>
                    <a:pt x="623" y="99"/>
                    <a:pt x="623" y="99"/>
                  </a:cubicBezTo>
                  <a:cubicBezTo>
                    <a:pt x="620" y="98"/>
                    <a:pt x="617" y="98"/>
                    <a:pt x="614" y="98"/>
                  </a:cubicBezTo>
                  <a:cubicBezTo>
                    <a:pt x="611" y="98"/>
                    <a:pt x="608" y="98"/>
                    <a:pt x="605" y="98"/>
                  </a:cubicBezTo>
                  <a:cubicBezTo>
                    <a:pt x="603" y="98"/>
                    <a:pt x="600" y="98"/>
                    <a:pt x="598" y="98"/>
                  </a:cubicBezTo>
                  <a:cubicBezTo>
                    <a:pt x="595" y="98"/>
                    <a:pt x="592" y="98"/>
                    <a:pt x="590" y="99"/>
                  </a:cubicBezTo>
                  <a:cubicBezTo>
                    <a:pt x="590" y="93"/>
                    <a:pt x="590" y="93"/>
                    <a:pt x="590" y="93"/>
                  </a:cubicBezTo>
                  <a:cubicBezTo>
                    <a:pt x="595" y="93"/>
                    <a:pt x="598" y="92"/>
                    <a:pt x="599" y="91"/>
                  </a:cubicBezTo>
                  <a:cubicBezTo>
                    <a:pt x="601" y="89"/>
                    <a:pt x="602" y="86"/>
                    <a:pt x="602" y="81"/>
                  </a:cubicBezTo>
                  <a:cubicBezTo>
                    <a:pt x="602" y="17"/>
                    <a:pt x="602" y="17"/>
                    <a:pt x="602" y="17"/>
                  </a:cubicBezTo>
                  <a:cubicBezTo>
                    <a:pt x="602" y="13"/>
                    <a:pt x="601" y="11"/>
                    <a:pt x="599" y="9"/>
                  </a:cubicBezTo>
                  <a:cubicBezTo>
                    <a:pt x="598" y="8"/>
                    <a:pt x="595" y="8"/>
                    <a:pt x="591" y="7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5" y="2"/>
                    <a:pt x="599" y="2"/>
                    <a:pt x="601" y="2"/>
                  </a:cubicBezTo>
                  <a:cubicBezTo>
                    <a:pt x="603" y="2"/>
                    <a:pt x="605" y="3"/>
                    <a:pt x="607" y="3"/>
                  </a:cubicBezTo>
                  <a:cubicBezTo>
                    <a:pt x="609" y="3"/>
                    <a:pt x="612" y="2"/>
                    <a:pt x="614" y="2"/>
                  </a:cubicBezTo>
                  <a:cubicBezTo>
                    <a:pt x="617" y="2"/>
                    <a:pt x="620" y="2"/>
                    <a:pt x="623" y="2"/>
                  </a:cubicBezTo>
                  <a:cubicBezTo>
                    <a:pt x="672" y="64"/>
                    <a:pt x="672" y="64"/>
                    <a:pt x="672" y="64"/>
                  </a:cubicBezTo>
                  <a:close/>
                  <a:moveTo>
                    <a:pt x="781" y="16"/>
                  </a:moveTo>
                  <a:cubicBezTo>
                    <a:pt x="781" y="13"/>
                    <a:pt x="780" y="11"/>
                    <a:pt x="779" y="9"/>
                  </a:cubicBezTo>
                  <a:cubicBezTo>
                    <a:pt x="777" y="8"/>
                    <a:pt x="775" y="7"/>
                    <a:pt x="771" y="7"/>
                  </a:cubicBezTo>
                  <a:cubicBezTo>
                    <a:pt x="770" y="7"/>
                    <a:pt x="770" y="7"/>
                    <a:pt x="770" y="7"/>
                  </a:cubicBezTo>
                  <a:cubicBezTo>
                    <a:pt x="770" y="2"/>
                    <a:pt x="770" y="2"/>
                    <a:pt x="770" y="2"/>
                  </a:cubicBezTo>
                  <a:cubicBezTo>
                    <a:pt x="775" y="2"/>
                    <a:pt x="779" y="2"/>
                    <a:pt x="782" y="3"/>
                  </a:cubicBezTo>
                  <a:cubicBezTo>
                    <a:pt x="786" y="3"/>
                    <a:pt x="790" y="3"/>
                    <a:pt x="793" y="3"/>
                  </a:cubicBezTo>
                  <a:cubicBezTo>
                    <a:pt x="796" y="3"/>
                    <a:pt x="799" y="3"/>
                    <a:pt x="803" y="3"/>
                  </a:cubicBezTo>
                  <a:cubicBezTo>
                    <a:pt x="807" y="2"/>
                    <a:pt x="811" y="2"/>
                    <a:pt x="815" y="2"/>
                  </a:cubicBezTo>
                  <a:cubicBezTo>
                    <a:pt x="815" y="7"/>
                    <a:pt x="815" y="7"/>
                    <a:pt x="815" y="7"/>
                  </a:cubicBezTo>
                  <a:cubicBezTo>
                    <a:pt x="811" y="7"/>
                    <a:pt x="808" y="8"/>
                    <a:pt x="807" y="9"/>
                  </a:cubicBezTo>
                  <a:cubicBezTo>
                    <a:pt x="805" y="10"/>
                    <a:pt x="804" y="12"/>
                    <a:pt x="804" y="16"/>
                  </a:cubicBezTo>
                  <a:cubicBezTo>
                    <a:pt x="804" y="60"/>
                    <a:pt x="804" y="60"/>
                    <a:pt x="804" y="60"/>
                  </a:cubicBezTo>
                  <a:cubicBezTo>
                    <a:pt x="804" y="67"/>
                    <a:pt x="805" y="72"/>
                    <a:pt x="805" y="75"/>
                  </a:cubicBezTo>
                  <a:cubicBezTo>
                    <a:pt x="806" y="78"/>
                    <a:pt x="807" y="80"/>
                    <a:pt x="808" y="82"/>
                  </a:cubicBezTo>
                  <a:cubicBezTo>
                    <a:pt x="810" y="84"/>
                    <a:pt x="813" y="86"/>
                    <a:pt x="816" y="88"/>
                  </a:cubicBezTo>
                  <a:cubicBezTo>
                    <a:pt x="819" y="89"/>
                    <a:pt x="822" y="89"/>
                    <a:pt x="827" y="89"/>
                  </a:cubicBezTo>
                  <a:cubicBezTo>
                    <a:pt x="835" y="89"/>
                    <a:pt x="841" y="87"/>
                    <a:pt x="845" y="83"/>
                  </a:cubicBezTo>
                  <a:cubicBezTo>
                    <a:pt x="848" y="78"/>
                    <a:pt x="850" y="70"/>
                    <a:pt x="850" y="60"/>
                  </a:cubicBezTo>
                  <a:cubicBezTo>
                    <a:pt x="850" y="59"/>
                    <a:pt x="850" y="59"/>
                    <a:pt x="850" y="59"/>
                  </a:cubicBezTo>
                  <a:cubicBezTo>
                    <a:pt x="850" y="18"/>
                    <a:pt x="850" y="18"/>
                    <a:pt x="850" y="18"/>
                  </a:cubicBezTo>
                  <a:cubicBezTo>
                    <a:pt x="850" y="14"/>
                    <a:pt x="849" y="11"/>
                    <a:pt x="848" y="9"/>
                  </a:cubicBezTo>
                  <a:cubicBezTo>
                    <a:pt x="847" y="8"/>
                    <a:pt x="844" y="7"/>
                    <a:pt x="839" y="7"/>
                  </a:cubicBezTo>
                  <a:cubicBezTo>
                    <a:pt x="839" y="2"/>
                    <a:pt x="839" y="2"/>
                    <a:pt x="839" y="2"/>
                  </a:cubicBezTo>
                  <a:cubicBezTo>
                    <a:pt x="842" y="2"/>
                    <a:pt x="845" y="2"/>
                    <a:pt x="847" y="2"/>
                  </a:cubicBezTo>
                  <a:cubicBezTo>
                    <a:pt x="849" y="2"/>
                    <a:pt x="851" y="3"/>
                    <a:pt x="853" y="3"/>
                  </a:cubicBezTo>
                  <a:cubicBezTo>
                    <a:pt x="855" y="3"/>
                    <a:pt x="857" y="2"/>
                    <a:pt x="860" y="2"/>
                  </a:cubicBezTo>
                  <a:cubicBezTo>
                    <a:pt x="862" y="2"/>
                    <a:pt x="865" y="2"/>
                    <a:pt x="867" y="2"/>
                  </a:cubicBezTo>
                  <a:cubicBezTo>
                    <a:pt x="867" y="7"/>
                    <a:pt x="867" y="7"/>
                    <a:pt x="867" y="7"/>
                  </a:cubicBezTo>
                  <a:cubicBezTo>
                    <a:pt x="864" y="7"/>
                    <a:pt x="862" y="8"/>
                    <a:pt x="861" y="9"/>
                  </a:cubicBezTo>
                  <a:cubicBezTo>
                    <a:pt x="860" y="10"/>
                    <a:pt x="859" y="13"/>
                    <a:pt x="859" y="18"/>
                  </a:cubicBezTo>
                  <a:cubicBezTo>
                    <a:pt x="858" y="62"/>
                    <a:pt x="858" y="62"/>
                    <a:pt x="858" y="62"/>
                  </a:cubicBezTo>
                  <a:cubicBezTo>
                    <a:pt x="858" y="76"/>
                    <a:pt x="855" y="86"/>
                    <a:pt x="849" y="92"/>
                  </a:cubicBezTo>
                  <a:cubicBezTo>
                    <a:pt x="843" y="98"/>
                    <a:pt x="833" y="101"/>
                    <a:pt x="820" y="101"/>
                  </a:cubicBezTo>
                  <a:cubicBezTo>
                    <a:pt x="807" y="101"/>
                    <a:pt x="797" y="98"/>
                    <a:pt x="791" y="93"/>
                  </a:cubicBezTo>
                  <a:cubicBezTo>
                    <a:pt x="784" y="87"/>
                    <a:pt x="781" y="79"/>
                    <a:pt x="781" y="69"/>
                  </a:cubicBezTo>
                  <a:cubicBezTo>
                    <a:pt x="781" y="16"/>
                    <a:pt x="781" y="16"/>
                    <a:pt x="781" y="16"/>
                  </a:cubicBezTo>
                  <a:close/>
                  <a:moveTo>
                    <a:pt x="963" y="64"/>
                  </a:moveTo>
                  <a:cubicBezTo>
                    <a:pt x="963" y="17"/>
                    <a:pt x="963" y="17"/>
                    <a:pt x="963" y="17"/>
                  </a:cubicBezTo>
                  <a:cubicBezTo>
                    <a:pt x="963" y="13"/>
                    <a:pt x="962" y="10"/>
                    <a:pt x="961" y="9"/>
                  </a:cubicBezTo>
                  <a:cubicBezTo>
                    <a:pt x="959" y="8"/>
                    <a:pt x="956" y="7"/>
                    <a:pt x="950" y="7"/>
                  </a:cubicBezTo>
                  <a:cubicBezTo>
                    <a:pt x="950" y="2"/>
                    <a:pt x="950" y="2"/>
                    <a:pt x="950" y="2"/>
                  </a:cubicBezTo>
                  <a:cubicBezTo>
                    <a:pt x="953" y="2"/>
                    <a:pt x="955" y="2"/>
                    <a:pt x="958" y="2"/>
                  </a:cubicBezTo>
                  <a:cubicBezTo>
                    <a:pt x="960" y="2"/>
                    <a:pt x="963" y="2"/>
                    <a:pt x="966" y="2"/>
                  </a:cubicBezTo>
                  <a:cubicBezTo>
                    <a:pt x="969" y="2"/>
                    <a:pt x="972" y="2"/>
                    <a:pt x="974" y="2"/>
                  </a:cubicBezTo>
                  <a:cubicBezTo>
                    <a:pt x="977" y="2"/>
                    <a:pt x="979" y="2"/>
                    <a:pt x="981" y="2"/>
                  </a:cubicBezTo>
                  <a:cubicBezTo>
                    <a:pt x="981" y="7"/>
                    <a:pt x="981" y="7"/>
                    <a:pt x="981" y="7"/>
                  </a:cubicBezTo>
                  <a:cubicBezTo>
                    <a:pt x="980" y="7"/>
                    <a:pt x="980" y="7"/>
                    <a:pt x="980" y="7"/>
                  </a:cubicBezTo>
                  <a:cubicBezTo>
                    <a:pt x="977" y="7"/>
                    <a:pt x="975" y="8"/>
                    <a:pt x="973" y="9"/>
                  </a:cubicBezTo>
                  <a:cubicBezTo>
                    <a:pt x="972" y="11"/>
                    <a:pt x="971" y="13"/>
                    <a:pt x="971" y="17"/>
                  </a:cubicBezTo>
                  <a:cubicBezTo>
                    <a:pt x="971" y="99"/>
                    <a:pt x="971" y="99"/>
                    <a:pt x="971" y="99"/>
                  </a:cubicBezTo>
                  <a:cubicBezTo>
                    <a:pt x="963" y="99"/>
                    <a:pt x="963" y="99"/>
                    <a:pt x="963" y="99"/>
                  </a:cubicBezTo>
                  <a:cubicBezTo>
                    <a:pt x="901" y="20"/>
                    <a:pt x="901" y="20"/>
                    <a:pt x="901" y="20"/>
                  </a:cubicBezTo>
                  <a:cubicBezTo>
                    <a:pt x="901" y="81"/>
                    <a:pt x="901" y="81"/>
                    <a:pt x="901" y="81"/>
                  </a:cubicBezTo>
                  <a:cubicBezTo>
                    <a:pt x="901" y="86"/>
                    <a:pt x="902" y="89"/>
                    <a:pt x="904" y="91"/>
                  </a:cubicBezTo>
                  <a:cubicBezTo>
                    <a:pt x="905" y="92"/>
                    <a:pt x="909" y="93"/>
                    <a:pt x="914" y="93"/>
                  </a:cubicBezTo>
                  <a:cubicBezTo>
                    <a:pt x="914" y="99"/>
                    <a:pt x="914" y="99"/>
                    <a:pt x="914" y="99"/>
                  </a:cubicBezTo>
                  <a:cubicBezTo>
                    <a:pt x="911" y="98"/>
                    <a:pt x="908" y="98"/>
                    <a:pt x="905" y="98"/>
                  </a:cubicBezTo>
                  <a:cubicBezTo>
                    <a:pt x="902" y="98"/>
                    <a:pt x="900" y="98"/>
                    <a:pt x="897" y="98"/>
                  </a:cubicBezTo>
                  <a:cubicBezTo>
                    <a:pt x="894" y="98"/>
                    <a:pt x="892" y="98"/>
                    <a:pt x="889" y="98"/>
                  </a:cubicBezTo>
                  <a:cubicBezTo>
                    <a:pt x="886" y="98"/>
                    <a:pt x="884" y="98"/>
                    <a:pt x="881" y="99"/>
                  </a:cubicBezTo>
                  <a:cubicBezTo>
                    <a:pt x="881" y="93"/>
                    <a:pt x="881" y="93"/>
                    <a:pt x="881" y="93"/>
                  </a:cubicBezTo>
                  <a:cubicBezTo>
                    <a:pt x="886" y="93"/>
                    <a:pt x="889" y="92"/>
                    <a:pt x="891" y="91"/>
                  </a:cubicBezTo>
                  <a:cubicBezTo>
                    <a:pt x="892" y="89"/>
                    <a:pt x="893" y="86"/>
                    <a:pt x="893" y="81"/>
                  </a:cubicBezTo>
                  <a:cubicBezTo>
                    <a:pt x="893" y="17"/>
                    <a:pt x="893" y="17"/>
                    <a:pt x="893" y="17"/>
                  </a:cubicBezTo>
                  <a:cubicBezTo>
                    <a:pt x="893" y="13"/>
                    <a:pt x="892" y="11"/>
                    <a:pt x="891" y="9"/>
                  </a:cubicBezTo>
                  <a:cubicBezTo>
                    <a:pt x="889" y="8"/>
                    <a:pt x="886" y="8"/>
                    <a:pt x="882" y="7"/>
                  </a:cubicBezTo>
                  <a:cubicBezTo>
                    <a:pt x="882" y="2"/>
                    <a:pt x="882" y="2"/>
                    <a:pt x="882" y="2"/>
                  </a:cubicBezTo>
                  <a:cubicBezTo>
                    <a:pt x="887" y="2"/>
                    <a:pt x="890" y="2"/>
                    <a:pt x="892" y="2"/>
                  </a:cubicBezTo>
                  <a:cubicBezTo>
                    <a:pt x="895" y="2"/>
                    <a:pt x="897" y="3"/>
                    <a:pt x="899" y="3"/>
                  </a:cubicBezTo>
                  <a:cubicBezTo>
                    <a:pt x="901" y="3"/>
                    <a:pt x="903" y="2"/>
                    <a:pt x="906" y="2"/>
                  </a:cubicBezTo>
                  <a:cubicBezTo>
                    <a:pt x="908" y="2"/>
                    <a:pt x="911" y="2"/>
                    <a:pt x="915" y="2"/>
                  </a:cubicBezTo>
                  <a:cubicBezTo>
                    <a:pt x="963" y="64"/>
                    <a:pt x="963" y="64"/>
                    <a:pt x="963" y="64"/>
                  </a:cubicBezTo>
                  <a:close/>
                  <a:moveTo>
                    <a:pt x="997" y="99"/>
                  </a:moveTo>
                  <a:cubicBezTo>
                    <a:pt x="997" y="93"/>
                    <a:pt x="997" y="93"/>
                    <a:pt x="997" y="93"/>
                  </a:cubicBezTo>
                  <a:cubicBezTo>
                    <a:pt x="997" y="93"/>
                    <a:pt x="997" y="93"/>
                    <a:pt x="997" y="93"/>
                  </a:cubicBezTo>
                  <a:cubicBezTo>
                    <a:pt x="1002" y="93"/>
                    <a:pt x="1005" y="92"/>
                    <a:pt x="1006" y="91"/>
                  </a:cubicBezTo>
                  <a:cubicBezTo>
                    <a:pt x="1007" y="89"/>
                    <a:pt x="1008" y="86"/>
                    <a:pt x="1008" y="81"/>
                  </a:cubicBezTo>
                  <a:cubicBezTo>
                    <a:pt x="1008" y="16"/>
                    <a:pt x="1008" y="16"/>
                    <a:pt x="1008" y="16"/>
                  </a:cubicBezTo>
                  <a:cubicBezTo>
                    <a:pt x="1008" y="13"/>
                    <a:pt x="1007" y="11"/>
                    <a:pt x="1006" y="9"/>
                  </a:cubicBezTo>
                  <a:cubicBezTo>
                    <a:pt x="1004" y="8"/>
                    <a:pt x="1002" y="7"/>
                    <a:pt x="998" y="7"/>
                  </a:cubicBezTo>
                  <a:cubicBezTo>
                    <a:pt x="997" y="7"/>
                    <a:pt x="997" y="7"/>
                    <a:pt x="997" y="7"/>
                  </a:cubicBezTo>
                  <a:cubicBezTo>
                    <a:pt x="997" y="2"/>
                    <a:pt x="997" y="2"/>
                    <a:pt x="997" y="2"/>
                  </a:cubicBezTo>
                  <a:cubicBezTo>
                    <a:pt x="1001" y="2"/>
                    <a:pt x="1004" y="2"/>
                    <a:pt x="1008" y="2"/>
                  </a:cubicBezTo>
                  <a:cubicBezTo>
                    <a:pt x="1012" y="3"/>
                    <a:pt x="1016" y="3"/>
                    <a:pt x="1020" y="3"/>
                  </a:cubicBezTo>
                  <a:cubicBezTo>
                    <a:pt x="1023" y="3"/>
                    <a:pt x="1027" y="3"/>
                    <a:pt x="1031" y="2"/>
                  </a:cubicBezTo>
                  <a:cubicBezTo>
                    <a:pt x="1035" y="2"/>
                    <a:pt x="1039" y="2"/>
                    <a:pt x="1042" y="2"/>
                  </a:cubicBezTo>
                  <a:cubicBezTo>
                    <a:pt x="1042" y="7"/>
                    <a:pt x="1042" y="7"/>
                    <a:pt x="1042" y="7"/>
                  </a:cubicBezTo>
                  <a:cubicBezTo>
                    <a:pt x="1038" y="7"/>
                    <a:pt x="1035" y="8"/>
                    <a:pt x="1034" y="9"/>
                  </a:cubicBezTo>
                  <a:cubicBezTo>
                    <a:pt x="1032" y="10"/>
                    <a:pt x="1031" y="12"/>
                    <a:pt x="1031" y="16"/>
                  </a:cubicBezTo>
                  <a:cubicBezTo>
                    <a:pt x="1031" y="81"/>
                    <a:pt x="1031" y="81"/>
                    <a:pt x="1031" y="81"/>
                  </a:cubicBezTo>
                  <a:cubicBezTo>
                    <a:pt x="1031" y="86"/>
                    <a:pt x="1032" y="89"/>
                    <a:pt x="1033" y="91"/>
                  </a:cubicBezTo>
                  <a:cubicBezTo>
                    <a:pt x="1035" y="92"/>
                    <a:pt x="1038" y="93"/>
                    <a:pt x="1042" y="93"/>
                  </a:cubicBezTo>
                  <a:cubicBezTo>
                    <a:pt x="1042" y="93"/>
                    <a:pt x="1042" y="93"/>
                    <a:pt x="1042" y="93"/>
                  </a:cubicBezTo>
                  <a:cubicBezTo>
                    <a:pt x="1042" y="99"/>
                    <a:pt x="1042" y="99"/>
                    <a:pt x="1042" y="99"/>
                  </a:cubicBezTo>
                  <a:cubicBezTo>
                    <a:pt x="1039" y="98"/>
                    <a:pt x="1035" y="98"/>
                    <a:pt x="1031" y="98"/>
                  </a:cubicBezTo>
                  <a:cubicBezTo>
                    <a:pt x="1027" y="98"/>
                    <a:pt x="1024" y="98"/>
                    <a:pt x="1020" y="98"/>
                  </a:cubicBezTo>
                  <a:cubicBezTo>
                    <a:pt x="1016" y="98"/>
                    <a:pt x="1013" y="98"/>
                    <a:pt x="1009" y="98"/>
                  </a:cubicBezTo>
                  <a:cubicBezTo>
                    <a:pt x="1005" y="98"/>
                    <a:pt x="1001" y="98"/>
                    <a:pt x="997" y="99"/>
                  </a:cubicBezTo>
                  <a:cubicBezTo>
                    <a:pt x="997" y="99"/>
                    <a:pt x="997" y="99"/>
                    <a:pt x="997" y="99"/>
                  </a:cubicBezTo>
                  <a:close/>
                  <a:moveTo>
                    <a:pt x="1107" y="100"/>
                  </a:moveTo>
                  <a:cubicBezTo>
                    <a:pt x="1097" y="100"/>
                    <a:pt x="1097" y="100"/>
                    <a:pt x="1097" y="100"/>
                  </a:cubicBezTo>
                  <a:cubicBezTo>
                    <a:pt x="1066" y="16"/>
                    <a:pt x="1066" y="16"/>
                    <a:pt x="1066" y="16"/>
                  </a:cubicBezTo>
                  <a:cubicBezTo>
                    <a:pt x="1065" y="13"/>
                    <a:pt x="1064" y="11"/>
                    <a:pt x="1062" y="9"/>
                  </a:cubicBezTo>
                  <a:cubicBezTo>
                    <a:pt x="1060" y="8"/>
                    <a:pt x="1058" y="7"/>
                    <a:pt x="1055" y="7"/>
                  </a:cubicBezTo>
                  <a:cubicBezTo>
                    <a:pt x="1054" y="7"/>
                    <a:pt x="1054" y="7"/>
                    <a:pt x="1054" y="7"/>
                  </a:cubicBezTo>
                  <a:cubicBezTo>
                    <a:pt x="1054" y="2"/>
                    <a:pt x="1054" y="2"/>
                    <a:pt x="1054" y="2"/>
                  </a:cubicBezTo>
                  <a:cubicBezTo>
                    <a:pt x="1058" y="2"/>
                    <a:pt x="1062" y="2"/>
                    <a:pt x="1066" y="2"/>
                  </a:cubicBezTo>
                  <a:cubicBezTo>
                    <a:pt x="1070" y="2"/>
                    <a:pt x="1073" y="3"/>
                    <a:pt x="1076" y="3"/>
                  </a:cubicBezTo>
                  <a:cubicBezTo>
                    <a:pt x="1079" y="3"/>
                    <a:pt x="1081" y="2"/>
                    <a:pt x="1085" y="2"/>
                  </a:cubicBezTo>
                  <a:cubicBezTo>
                    <a:pt x="1088" y="2"/>
                    <a:pt x="1093" y="2"/>
                    <a:pt x="1100" y="2"/>
                  </a:cubicBezTo>
                  <a:cubicBezTo>
                    <a:pt x="1100" y="7"/>
                    <a:pt x="1100" y="7"/>
                    <a:pt x="1100" y="7"/>
                  </a:cubicBezTo>
                  <a:cubicBezTo>
                    <a:pt x="1099" y="7"/>
                    <a:pt x="1099" y="7"/>
                    <a:pt x="1099" y="7"/>
                  </a:cubicBezTo>
                  <a:cubicBezTo>
                    <a:pt x="1095" y="7"/>
                    <a:pt x="1093" y="8"/>
                    <a:pt x="1092" y="8"/>
                  </a:cubicBezTo>
                  <a:cubicBezTo>
                    <a:pt x="1090" y="9"/>
                    <a:pt x="1089" y="11"/>
                    <a:pt x="1089" y="12"/>
                  </a:cubicBezTo>
                  <a:cubicBezTo>
                    <a:pt x="1089" y="13"/>
                    <a:pt x="1089" y="13"/>
                    <a:pt x="1090" y="14"/>
                  </a:cubicBezTo>
                  <a:cubicBezTo>
                    <a:pt x="1090" y="14"/>
                    <a:pt x="1090" y="15"/>
                    <a:pt x="1090" y="15"/>
                  </a:cubicBezTo>
                  <a:cubicBezTo>
                    <a:pt x="1110" y="74"/>
                    <a:pt x="1110" y="74"/>
                    <a:pt x="1110" y="74"/>
                  </a:cubicBezTo>
                  <a:cubicBezTo>
                    <a:pt x="1133" y="16"/>
                    <a:pt x="1133" y="16"/>
                    <a:pt x="1133" y="16"/>
                  </a:cubicBezTo>
                  <a:cubicBezTo>
                    <a:pt x="1134" y="14"/>
                    <a:pt x="1134" y="14"/>
                    <a:pt x="1134" y="13"/>
                  </a:cubicBezTo>
                  <a:cubicBezTo>
                    <a:pt x="1134" y="12"/>
                    <a:pt x="1135" y="11"/>
                    <a:pt x="1135" y="11"/>
                  </a:cubicBezTo>
                  <a:cubicBezTo>
                    <a:pt x="1135" y="9"/>
                    <a:pt x="1134" y="9"/>
                    <a:pt x="1132" y="8"/>
                  </a:cubicBezTo>
                  <a:cubicBezTo>
                    <a:pt x="1131" y="7"/>
                    <a:pt x="1128" y="7"/>
                    <a:pt x="1125" y="7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2"/>
                    <a:pt x="1124" y="2"/>
                    <a:pt x="1124" y="2"/>
                  </a:cubicBezTo>
                  <a:cubicBezTo>
                    <a:pt x="1126" y="2"/>
                    <a:pt x="1128" y="2"/>
                    <a:pt x="1130" y="2"/>
                  </a:cubicBezTo>
                  <a:cubicBezTo>
                    <a:pt x="1132" y="2"/>
                    <a:pt x="1135" y="2"/>
                    <a:pt x="1137" y="2"/>
                  </a:cubicBezTo>
                  <a:cubicBezTo>
                    <a:pt x="1140" y="2"/>
                    <a:pt x="1143" y="2"/>
                    <a:pt x="1145" y="2"/>
                  </a:cubicBezTo>
                  <a:cubicBezTo>
                    <a:pt x="1147" y="2"/>
                    <a:pt x="1149" y="2"/>
                    <a:pt x="1151" y="2"/>
                  </a:cubicBezTo>
                  <a:cubicBezTo>
                    <a:pt x="1152" y="7"/>
                    <a:pt x="1152" y="7"/>
                    <a:pt x="1152" y="7"/>
                  </a:cubicBezTo>
                  <a:cubicBezTo>
                    <a:pt x="1149" y="7"/>
                    <a:pt x="1148" y="8"/>
                    <a:pt x="1146" y="9"/>
                  </a:cubicBezTo>
                  <a:cubicBezTo>
                    <a:pt x="1145" y="10"/>
                    <a:pt x="1144" y="12"/>
                    <a:pt x="1143" y="15"/>
                  </a:cubicBezTo>
                  <a:cubicBezTo>
                    <a:pt x="1107" y="100"/>
                    <a:pt x="1107" y="100"/>
                    <a:pt x="1107" y="100"/>
                  </a:cubicBezTo>
                  <a:close/>
                  <a:moveTo>
                    <a:pt x="1163" y="99"/>
                  </a:moveTo>
                  <a:cubicBezTo>
                    <a:pt x="1163" y="93"/>
                    <a:pt x="1163" y="93"/>
                    <a:pt x="1163" y="93"/>
                  </a:cubicBezTo>
                  <a:cubicBezTo>
                    <a:pt x="1165" y="93"/>
                    <a:pt x="1165" y="93"/>
                    <a:pt x="1165" y="93"/>
                  </a:cubicBezTo>
                  <a:cubicBezTo>
                    <a:pt x="1168" y="93"/>
                    <a:pt x="1171" y="92"/>
                    <a:pt x="1173" y="91"/>
                  </a:cubicBezTo>
                  <a:cubicBezTo>
                    <a:pt x="1174" y="89"/>
                    <a:pt x="1175" y="87"/>
                    <a:pt x="1175" y="84"/>
                  </a:cubicBezTo>
                  <a:cubicBezTo>
                    <a:pt x="1175" y="16"/>
                    <a:pt x="1175" y="16"/>
                    <a:pt x="1175" y="16"/>
                  </a:cubicBezTo>
                  <a:cubicBezTo>
                    <a:pt x="1175" y="13"/>
                    <a:pt x="1174" y="11"/>
                    <a:pt x="1173" y="10"/>
                  </a:cubicBezTo>
                  <a:cubicBezTo>
                    <a:pt x="1171" y="8"/>
                    <a:pt x="1168" y="7"/>
                    <a:pt x="1165" y="7"/>
                  </a:cubicBezTo>
                  <a:cubicBezTo>
                    <a:pt x="1163" y="7"/>
                    <a:pt x="1163" y="7"/>
                    <a:pt x="1163" y="7"/>
                  </a:cubicBezTo>
                  <a:cubicBezTo>
                    <a:pt x="1163" y="2"/>
                    <a:pt x="1163" y="2"/>
                    <a:pt x="1163" y="2"/>
                  </a:cubicBezTo>
                  <a:cubicBezTo>
                    <a:pt x="1166" y="2"/>
                    <a:pt x="1170" y="2"/>
                    <a:pt x="1174" y="2"/>
                  </a:cubicBezTo>
                  <a:cubicBezTo>
                    <a:pt x="1178" y="2"/>
                    <a:pt x="1184" y="2"/>
                    <a:pt x="1193" y="2"/>
                  </a:cubicBezTo>
                  <a:cubicBezTo>
                    <a:pt x="1207" y="2"/>
                    <a:pt x="1207" y="2"/>
                    <a:pt x="1207" y="2"/>
                  </a:cubicBezTo>
                  <a:cubicBezTo>
                    <a:pt x="1214" y="2"/>
                    <a:pt x="1219" y="2"/>
                    <a:pt x="1224" y="2"/>
                  </a:cubicBezTo>
                  <a:cubicBezTo>
                    <a:pt x="1228" y="2"/>
                    <a:pt x="1232" y="2"/>
                    <a:pt x="1236" y="2"/>
                  </a:cubicBezTo>
                  <a:cubicBezTo>
                    <a:pt x="1236" y="5"/>
                    <a:pt x="1236" y="9"/>
                    <a:pt x="1236" y="13"/>
                  </a:cubicBezTo>
                  <a:cubicBezTo>
                    <a:pt x="1236" y="16"/>
                    <a:pt x="1237" y="21"/>
                    <a:pt x="1237" y="25"/>
                  </a:cubicBezTo>
                  <a:cubicBezTo>
                    <a:pt x="1231" y="25"/>
                    <a:pt x="1231" y="25"/>
                    <a:pt x="1231" y="25"/>
                  </a:cubicBezTo>
                  <a:cubicBezTo>
                    <a:pt x="1230" y="19"/>
                    <a:pt x="1228" y="15"/>
                    <a:pt x="1225" y="12"/>
                  </a:cubicBezTo>
                  <a:cubicBezTo>
                    <a:pt x="1222" y="10"/>
                    <a:pt x="1216" y="9"/>
                    <a:pt x="1208" y="9"/>
                  </a:cubicBezTo>
                  <a:cubicBezTo>
                    <a:pt x="1204" y="9"/>
                    <a:pt x="1201" y="9"/>
                    <a:pt x="1200" y="10"/>
                  </a:cubicBezTo>
                  <a:cubicBezTo>
                    <a:pt x="1198" y="10"/>
                    <a:pt x="1198" y="12"/>
                    <a:pt x="1198" y="13"/>
                  </a:cubicBezTo>
                  <a:cubicBezTo>
                    <a:pt x="1198" y="46"/>
                    <a:pt x="1198" y="46"/>
                    <a:pt x="1198" y="46"/>
                  </a:cubicBezTo>
                  <a:cubicBezTo>
                    <a:pt x="1210" y="46"/>
                    <a:pt x="1210" y="46"/>
                    <a:pt x="1210" y="46"/>
                  </a:cubicBezTo>
                  <a:cubicBezTo>
                    <a:pt x="1214" y="46"/>
                    <a:pt x="1217" y="45"/>
                    <a:pt x="1219" y="42"/>
                  </a:cubicBezTo>
                  <a:cubicBezTo>
                    <a:pt x="1221" y="40"/>
                    <a:pt x="1222" y="37"/>
                    <a:pt x="1222" y="32"/>
                  </a:cubicBezTo>
                  <a:cubicBezTo>
                    <a:pt x="1227" y="32"/>
                    <a:pt x="1227" y="32"/>
                    <a:pt x="1227" y="32"/>
                  </a:cubicBezTo>
                  <a:cubicBezTo>
                    <a:pt x="1227" y="35"/>
                    <a:pt x="1227" y="38"/>
                    <a:pt x="1227" y="40"/>
                  </a:cubicBezTo>
                  <a:cubicBezTo>
                    <a:pt x="1227" y="43"/>
                    <a:pt x="1227" y="46"/>
                    <a:pt x="1227" y="49"/>
                  </a:cubicBezTo>
                  <a:cubicBezTo>
                    <a:pt x="1227" y="52"/>
                    <a:pt x="1227" y="54"/>
                    <a:pt x="1227" y="57"/>
                  </a:cubicBezTo>
                  <a:cubicBezTo>
                    <a:pt x="1227" y="60"/>
                    <a:pt x="1227" y="63"/>
                    <a:pt x="1227" y="65"/>
                  </a:cubicBezTo>
                  <a:cubicBezTo>
                    <a:pt x="1222" y="65"/>
                    <a:pt x="1222" y="65"/>
                    <a:pt x="1222" y="65"/>
                  </a:cubicBezTo>
                  <a:cubicBezTo>
                    <a:pt x="1222" y="60"/>
                    <a:pt x="1221" y="57"/>
                    <a:pt x="1219" y="55"/>
                  </a:cubicBezTo>
                  <a:cubicBezTo>
                    <a:pt x="1218" y="53"/>
                    <a:pt x="1215" y="52"/>
                    <a:pt x="1211" y="52"/>
                  </a:cubicBezTo>
                  <a:cubicBezTo>
                    <a:pt x="1198" y="52"/>
                    <a:pt x="1198" y="52"/>
                    <a:pt x="1198" y="52"/>
                  </a:cubicBezTo>
                  <a:cubicBezTo>
                    <a:pt x="1198" y="85"/>
                    <a:pt x="1198" y="85"/>
                    <a:pt x="1198" y="85"/>
                  </a:cubicBezTo>
                  <a:cubicBezTo>
                    <a:pt x="1198" y="87"/>
                    <a:pt x="1198" y="88"/>
                    <a:pt x="1199" y="89"/>
                  </a:cubicBezTo>
                  <a:cubicBezTo>
                    <a:pt x="1201" y="90"/>
                    <a:pt x="1202" y="90"/>
                    <a:pt x="1205" y="90"/>
                  </a:cubicBezTo>
                  <a:cubicBezTo>
                    <a:pt x="1216" y="90"/>
                    <a:pt x="1224" y="89"/>
                    <a:pt x="1229" y="86"/>
                  </a:cubicBezTo>
                  <a:cubicBezTo>
                    <a:pt x="1233" y="83"/>
                    <a:pt x="1236" y="78"/>
                    <a:pt x="1238" y="71"/>
                  </a:cubicBezTo>
                  <a:cubicBezTo>
                    <a:pt x="1244" y="71"/>
                    <a:pt x="1244" y="71"/>
                    <a:pt x="1244" y="71"/>
                  </a:cubicBezTo>
                  <a:cubicBezTo>
                    <a:pt x="1243" y="76"/>
                    <a:pt x="1242" y="80"/>
                    <a:pt x="1241" y="85"/>
                  </a:cubicBezTo>
                  <a:cubicBezTo>
                    <a:pt x="1240" y="90"/>
                    <a:pt x="1239" y="94"/>
                    <a:pt x="1239" y="99"/>
                  </a:cubicBezTo>
                  <a:cubicBezTo>
                    <a:pt x="1233" y="98"/>
                    <a:pt x="1228" y="98"/>
                    <a:pt x="1221" y="98"/>
                  </a:cubicBezTo>
                  <a:cubicBezTo>
                    <a:pt x="1215" y="98"/>
                    <a:pt x="1208" y="98"/>
                    <a:pt x="1201" y="98"/>
                  </a:cubicBezTo>
                  <a:cubicBezTo>
                    <a:pt x="1193" y="98"/>
                    <a:pt x="1186" y="98"/>
                    <a:pt x="1180" y="98"/>
                  </a:cubicBezTo>
                  <a:cubicBezTo>
                    <a:pt x="1174" y="98"/>
                    <a:pt x="1168" y="98"/>
                    <a:pt x="1163" y="99"/>
                  </a:cubicBezTo>
                  <a:cubicBezTo>
                    <a:pt x="1163" y="99"/>
                    <a:pt x="1163" y="99"/>
                    <a:pt x="1163" y="99"/>
                  </a:cubicBezTo>
                  <a:close/>
                  <a:moveTo>
                    <a:pt x="1259" y="99"/>
                  </a:moveTo>
                  <a:cubicBezTo>
                    <a:pt x="1259" y="93"/>
                    <a:pt x="1259" y="93"/>
                    <a:pt x="1259" y="93"/>
                  </a:cubicBezTo>
                  <a:cubicBezTo>
                    <a:pt x="1263" y="93"/>
                    <a:pt x="1266" y="92"/>
                    <a:pt x="1267" y="91"/>
                  </a:cubicBezTo>
                  <a:cubicBezTo>
                    <a:pt x="1269" y="89"/>
                    <a:pt x="1270" y="86"/>
                    <a:pt x="1270" y="81"/>
                  </a:cubicBezTo>
                  <a:cubicBezTo>
                    <a:pt x="1270" y="16"/>
                    <a:pt x="1270" y="16"/>
                    <a:pt x="1270" y="16"/>
                  </a:cubicBezTo>
                  <a:cubicBezTo>
                    <a:pt x="1270" y="13"/>
                    <a:pt x="1269" y="11"/>
                    <a:pt x="1267" y="9"/>
                  </a:cubicBezTo>
                  <a:cubicBezTo>
                    <a:pt x="1266" y="8"/>
                    <a:pt x="1263" y="7"/>
                    <a:pt x="1260" y="7"/>
                  </a:cubicBezTo>
                  <a:cubicBezTo>
                    <a:pt x="1259" y="7"/>
                    <a:pt x="1259" y="7"/>
                    <a:pt x="1259" y="7"/>
                  </a:cubicBezTo>
                  <a:cubicBezTo>
                    <a:pt x="1259" y="2"/>
                    <a:pt x="1259" y="2"/>
                    <a:pt x="1259" y="2"/>
                  </a:cubicBezTo>
                  <a:cubicBezTo>
                    <a:pt x="1262" y="2"/>
                    <a:pt x="1265" y="2"/>
                    <a:pt x="1268" y="2"/>
                  </a:cubicBezTo>
                  <a:cubicBezTo>
                    <a:pt x="1271" y="2"/>
                    <a:pt x="1274" y="3"/>
                    <a:pt x="1277" y="3"/>
                  </a:cubicBezTo>
                  <a:cubicBezTo>
                    <a:pt x="1281" y="3"/>
                    <a:pt x="1286" y="2"/>
                    <a:pt x="1292" y="2"/>
                  </a:cubicBezTo>
                  <a:cubicBezTo>
                    <a:pt x="1298" y="2"/>
                    <a:pt x="1302" y="2"/>
                    <a:pt x="1305" y="2"/>
                  </a:cubicBezTo>
                  <a:cubicBezTo>
                    <a:pt x="1316" y="2"/>
                    <a:pt x="1325" y="4"/>
                    <a:pt x="1330" y="7"/>
                  </a:cubicBezTo>
                  <a:cubicBezTo>
                    <a:pt x="1336" y="11"/>
                    <a:pt x="1339" y="17"/>
                    <a:pt x="1339" y="24"/>
                  </a:cubicBezTo>
                  <a:cubicBezTo>
                    <a:pt x="1339" y="30"/>
                    <a:pt x="1337" y="36"/>
                    <a:pt x="1333" y="40"/>
                  </a:cubicBezTo>
                  <a:cubicBezTo>
                    <a:pt x="1329" y="45"/>
                    <a:pt x="1323" y="49"/>
                    <a:pt x="1316" y="51"/>
                  </a:cubicBezTo>
                  <a:cubicBezTo>
                    <a:pt x="1320" y="53"/>
                    <a:pt x="1324" y="56"/>
                    <a:pt x="1328" y="61"/>
                  </a:cubicBezTo>
                  <a:cubicBezTo>
                    <a:pt x="1332" y="66"/>
                    <a:pt x="1336" y="73"/>
                    <a:pt x="1341" y="82"/>
                  </a:cubicBezTo>
                  <a:cubicBezTo>
                    <a:pt x="1341" y="83"/>
                    <a:pt x="1341" y="84"/>
                    <a:pt x="1342" y="85"/>
                  </a:cubicBezTo>
                  <a:cubicBezTo>
                    <a:pt x="1345" y="92"/>
                    <a:pt x="1348" y="95"/>
                    <a:pt x="1351" y="95"/>
                  </a:cubicBezTo>
                  <a:cubicBezTo>
                    <a:pt x="1352" y="95"/>
                    <a:pt x="1352" y="95"/>
                    <a:pt x="1352" y="95"/>
                  </a:cubicBezTo>
                  <a:cubicBezTo>
                    <a:pt x="1352" y="100"/>
                    <a:pt x="1352" y="100"/>
                    <a:pt x="1352" y="100"/>
                  </a:cubicBezTo>
                  <a:cubicBezTo>
                    <a:pt x="1347" y="99"/>
                    <a:pt x="1341" y="99"/>
                    <a:pt x="1334" y="98"/>
                  </a:cubicBezTo>
                  <a:cubicBezTo>
                    <a:pt x="1333" y="98"/>
                    <a:pt x="1333" y="98"/>
                    <a:pt x="1332" y="98"/>
                  </a:cubicBezTo>
                  <a:cubicBezTo>
                    <a:pt x="1328" y="98"/>
                    <a:pt x="1326" y="97"/>
                    <a:pt x="1324" y="96"/>
                  </a:cubicBezTo>
                  <a:cubicBezTo>
                    <a:pt x="1322" y="94"/>
                    <a:pt x="1320" y="91"/>
                    <a:pt x="1318" y="86"/>
                  </a:cubicBezTo>
                  <a:cubicBezTo>
                    <a:pt x="1317" y="83"/>
                    <a:pt x="1316" y="80"/>
                    <a:pt x="1314" y="75"/>
                  </a:cubicBezTo>
                  <a:cubicBezTo>
                    <a:pt x="1310" y="64"/>
                    <a:pt x="1307" y="58"/>
                    <a:pt x="1304" y="56"/>
                  </a:cubicBezTo>
                  <a:cubicBezTo>
                    <a:pt x="1303" y="56"/>
                    <a:pt x="1302" y="55"/>
                    <a:pt x="1301" y="55"/>
                  </a:cubicBezTo>
                  <a:cubicBezTo>
                    <a:pt x="1300" y="55"/>
                    <a:pt x="1298" y="55"/>
                    <a:pt x="1296" y="55"/>
                  </a:cubicBezTo>
                  <a:cubicBezTo>
                    <a:pt x="1296" y="55"/>
                    <a:pt x="1295" y="55"/>
                    <a:pt x="1295" y="55"/>
                  </a:cubicBezTo>
                  <a:cubicBezTo>
                    <a:pt x="1294" y="55"/>
                    <a:pt x="1293" y="55"/>
                    <a:pt x="1292" y="55"/>
                  </a:cubicBezTo>
                  <a:cubicBezTo>
                    <a:pt x="1292" y="81"/>
                    <a:pt x="1292" y="81"/>
                    <a:pt x="1292" y="81"/>
                  </a:cubicBezTo>
                  <a:cubicBezTo>
                    <a:pt x="1292" y="86"/>
                    <a:pt x="1293" y="89"/>
                    <a:pt x="1294" y="90"/>
                  </a:cubicBezTo>
                  <a:cubicBezTo>
                    <a:pt x="1295" y="92"/>
                    <a:pt x="1298" y="93"/>
                    <a:pt x="1302" y="93"/>
                  </a:cubicBezTo>
                  <a:cubicBezTo>
                    <a:pt x="1302" y="99"/>
                    <a:pt x="1302" y="99"/>
                    <a:pt x="1302" y="99"/>
                  </a:cubicBezTo>
                  <a:cubicBezTo>
                    <a:pt x="1297" y="98"/>
                    <a:pt x="1292" y="98"/>
                    <a:pt x="1289" y="98"/>
                  </a:cubicBezTo>
                  <a:cubicBezTo>
                    <a:pt x="1285" y="98"/>
                    <a:pt x="1282" y="98"/>
                    <a:pt x="1281" y="98"/>
                  </a:cubicBezTo>
                  <a:cubicBezTo>
                    <a:pt x="1277" y="98"/>
                    <a:pt x="1274" y="98"/>
                    <a:pt x="1270" y="98"/>
                  </a:cubicBezTo>
                  <a:cubicBezTo>
                    <a:pt x="1267" y="98"/>
                    <a:pt x="1263" y="98"/>
                    <a:pt x="1259" y="99"/>
                  </a:cubicBezTo>
                  <a:cubicBezTo>
                    <a:pt x="1259" y="99"/>
                    <a:pt x="1259" y="99"/>
                    <a:pt x="1259" y="99"/>
                  </a:cubicBezTo>
                  <a:close/>
                  <a:moveTo>
                    <a:pt x="1292" y="48"/>
                  </a:moveTo>
                  <a:cubicBezTo>
                    <a:pt x="1298" y="48"/>
                    <a:pt x="1298" y="48"/>
                    <a:pt x="1298" y="48"/>
                  </a:cubicBezTo>
                  <a:cubicBezTo>
                    <a:pt x="1305" y="48"/>
                    <a:pt x="1310" y="46"/>
                    <a:pt x="1313" y="43"/>
                  </a:cubicBezTo>
                  <a:cubicBezTo>
                    <a:pt x="1316" y="40"/>
                    <a:pt x="1318" y="35"/>
                    <a:pt x="1318" y="28"/>
                  </a:cubicBezTo>
                  <a:cubicBezTo>
                    <a:pt x="1318" y="21"/>
                    <a:pt x="1316" y="16"/>
                    <a:pt x="1313" y="13"/>
                  </a:cubicBezTo>
                  <a:cubicBezTo>
                    <a:pt x="1309" y="10"/>
                    <a:pt x="1304" y="8"/>
                    <a:pt x="1297" y="8"/>
                  </a:cubicBezTo>
                  <a:cubicBezTo>
                    <a:pt x="1295" y="8"/>
                    <a:pt x="1295" y="8"/>
                    <a:pt x="1294" y="8"/>
                  </a:cubicBezTo>
                  <a:cubicBezTo>
                    <a:pt x="1293" y="9"/>
                    <a:pt x="1293" y="9"/>
                    <a:pt x="1292" y="9"/>
                  </a:cubicBezTo>
                  <a:cubicBezTo>
                    <a:pt x="1292" y="48"/>
                    <a:pt x="1292" y="48"/>
                    <a:pt x="1292" y="48"/>
                  </a:cubicBezTo>
                  <a:close/>
                  <a:moveTo>
                    <a:pt x="1370" y="66"/>
                  </a:moveTo>
                  <a:cubicBezTo>
                    <a:pt x="1380" y="66"/>
                    <a:pt x="1380" y="66"/>
                    <a:pt x="1380" y="66"/>
                  </a:cubicBezTo>
                  <a:cubicBezTo>
                    <a:pt x="1380" y="75"/>
                    <a:pt x="1382" y="81"/>
                    <a:pt x="1385" y="85"/>
                  </a:cubicBezTo>
                  <a:cubicBezTo>
                    <a:pt x="1389" y="90"/>
                    <a:pt x="1394" y="92"/>
                    <a:pt x="1400" y="92"/>
                  </a:cubicBezTo>
                  <a:cubicBezTo>
                    <a:pt x="1406" y="92"/>
                    <a:pt x="1410" y="90"/>
                    <a:pt x="1413" y="88"/>
                  </a:cubicBezTo>
                  <a:cubicBezTo>
                    <a:pt x="1416" y="85"/>
                    <a:pt x="1418" y="82"/>
                    <a:pt x="1418" y="77"/>
                  </a:cubicBezTo>
                  <a:cubicBezTo>
                    <a:pt x="1418" y="74"/>
                    <a:pt x="1417" y="71"/>
                    <a:pt x="1415" y="68"/>
                  </a:cubicBezTo>
                  <a:cubicBezTo>
                    <a:pt x="1413" y="66"/>
                    <a:pt x="1408" y="63"/>
                    <a:pt x="1400" y="60"/>
                  </a:cubicBezTo>
                  <a:cubicBezTo>
                    <a:pt x="1389" y="55"/>
                    <a:pt x="1381" y="51"/>
                    <a:pt x="1377" y="46"/>
                  </a:cubicBezTo>
                  <a:cubicBezTo>
                    <a:pt x="1373" y="41"/>
                    <a:pt x="1371" y="36"/>
                    <a:pt x="1371" y="29"/>
                  </a:cubicBezTo>
                  <a:cubicBezTo>
                    <a:pt x="1371" y="20"/>
                    <a:pt x="1374" y="13"/>
                    <a:pt x="1380" y="8"/>
                  </a:cubicBezTo>
                  <a:cubicBezTo>
                    <a:pt x="1386" y="2"/>
                    <a:pt x="1393" y="0"/>
                    <a:pt x="1403" y="0"/>
                  </a:cubicBezTo>
                  <a:cubicBezTo>
                    <a:pt x="1407" y="0"/>
                    <a:pt x="1411" y="0"/>
                    <a:pt x="1415" y="1"/>
                  </a:cubicBezTo>
                  <a:cubicBezTo>
                    <a:pt x="1420" y="1"/>
                    <a:pt x="1425" y="2"/>
                    <a:pt x="1431" y="3"/>
                  </a:cubicBezTo>
                  <a:cubicBezTo>
                    <a:pt x="1431" y="4"/>
                    <a:pt x="1431" y="4"/>
                    <a:pt x="1431" y="4"/>
                  </a:cubicBezTo>
                  <a:cubicBezTo>
                    <a:pt x="1431" y="9"/>
                    <a:pt x="1431" y="14"/>
                    <a:pt x="1431" y="17"/>
                  </a:cubicBezTo>
                  <a:cubicBezTo>
                    <a:pt x="1431" y="19"/>
                    <a:pt x="1431" y="23"/>
                    <a:pt x="1431" y="29"/>
                  </a:cubicBezTo>
                  <a:cubicBezTo>
                    <a:pt x="1431" y="29"/>
                    <a:pt x="1431" y="29"/>
                    <a:pt x="1431" y="29"/>
                  </a:cubicBezTo>
                  <a:cubicBezTo>
                    <a:pt x="1423" y="29"/>
                    <a:pt x="1423" y="29"/>
                    <a:pt x="1423" y="29"/>
                  </a:cubicBezTo>
                  <a:cubicBezTo>
                    <a:pt x="1423" y="22"/>
                    <a:pt x="1421" y="17"/>
                    <a:pt x="1418" y="13"/>
                  </a:cubicBezTo>
                  <a:cubicBezTo>
                    <a:pt x="1415" y="10"/>
                    <a:pt x="1410" y="8"/>
                    <a:pt x="1404" y="8"/>
                  </a:cubicBezTo>
                  <a:cubicBezTo>
                    <a:pt x="1400" y="8"/>
                    <a:pt x="1396" y="9"/>
                    <a:pt x="1393" y="11"/>
                  </a:cubicBezTo>
                  <a:cubicBezTo>
                    <a:pt x="1391" y="14"/>
                    <a:pt x="1389" y="17"/>
                    <a:pt x="1389" y="21"/>
                  </a:cubicBezTo>
                  <a:cubicBezTo>
                    <a:pt x="1389" y="24"/>
                    <a:pt x="1390" y="27"/>
                    <a:pt x="1392" y="30"/>
                  </a:cubicBezTo>
                  <a:cubicBezTo>
                    <a:pt x="1395" y="32"/>
                    <a:pt x="1400" y="35"/>
                    <a:pt x="1407" y="38"/>
                  </a:cubicBezTo>
                  <a:cubicBezTo>
                    <a:pt x="1408" y="38"/>
                    <a:pt x="1410" y="39"/>
                    <a:pt x="1412" y="40"/>
                  </a:cubicBezTo>
                  <a:cubicBezTo>
                    <a:pt x="1420" y="43"/>
                    <a:pt x="1426" y="46"/>
                    <a:pt x="1429" y="49"/>
                  </a:cubicBezTo>
                  <a:cubicBezTo>
                    <a:pt x="1432" y="51"/>
                    <a:pt x="1434" y="55"/>
                    <a:pt x="1435" y="58"/>
                  </a:cubicBezTo>
                  <a:cubicBezTo>
                    <a:pt x="1437" y="61"/>
                    <a:pt x="1437" y="65"/>
                    <a:pt x="1437" y="69"/>
                  </a:cubicBezTo>
                  <a:cubicBezTo>
                    <a:pt x="1437" y="79"/>
                    <a:pt x="1434" y="86"/>
                    <a:pt x="1428" y="92"/>
                  </a:cubicBezTo>
                  <a:cubicBezTo>
                    <a:pt x="1421" y="98"/>
                    <a:pt x="1413" y="101"/>
                    <a:pt x="1402" y="101"/>
                  </a:cubicBezTo>
                  <a:cubicBezTo>
                    <a:pt x="1396" y="101"/>
                    <a:pt x="1390" y="100"/>
                    <a:pt x="1385" y="99"/>
                  </a:cubicBezTo>
                  <a:cubicBezTo>
                    <a:pt x="1379" y="98"/>
                    <a:pt x="1374" y="96"/>
                    <a:pt x="1369" y="93"/>
                  </a:cubicBezTo>
                  <a:cubicBezTo>
                    <a:pt x="1370" y="90"/>
                    <a:pt x="1370" y="87"/>
                    <a:pt x="1370" y="83"/>
                  </a:cubicBezTo>
                  <a:cubicBezTo>
                    <a:pt x="1370" y="80"/>
                    <a:pt x="1370" y="77"/>
                    <a:pt x="1370" y="73"/>
                  </a:cubicBezTo>
                  <a:cubicBezTo>
                    <a:pt x="1370" y="71"/>
                    <a:pt x="1370" y="70"/>
                    <a:pt x="1370" y="69"/>
                  </a:cubicBezTo>
                  <a:cubicBezTo>
                    <a:pt x="1370" y="68"/>
                    <a:pt x="1370" y="67"/>
                    <a:pt x="1370" y="66"/>
                  </a:cubicBezTo>
                  <a:cubicBezTo>
                    <a:pt x="1370" y="66"/>
                    <a:pt x="1370" y="66"/>
                    <a:pt x="1370" y="66"/>
                  </a:cubicBezTo>
                  <a:close/>
                  <a:moveTo>
                    <a:pt x="1456" y="99"/>
                  </a:moveTo>
                  <a:cubicBezTo>
                    <a:pt x="1456" y="93"/>
                    <a:pt x="1456" y="93"/>
                    <a:pt x="1456" y="93"/>
                  </a:cubicBezTo>
                  <a:cubicBezTo>
                    <a:pt x="1457" y="93"/>
                    <a:pt x="1457" y="93"/>
                    <a:pt x="1457" y="93"/>
                  </a:cubicBezTo>
                  <a:cubicBezTo>
                    <a:pt x="1461" y="93"/>
                    <a:pt x="1464" y="92"/>
                    <a:pt x="1466" y="91"/>
                  </a:cubicBezTo>
                  <a:cubicBezTo>
                    <a:pt x="1467" y="89"/>
                    <a:pt x="1468" y="86"/>
                    <a:pt x="1468" y="81"/>
                  </a:cubicBezTo>
                  <a:cubicBezTo>
                    <a:pt x="1468" y="16"/>
                    <a:pt x="1468" y="16"/>
                    <a:pt x="1468" y="16"/>
                  </a:cubicBezTo>
                  <a:cubicBezTo>
                    <a:pt x="1468" y="13"/>
                    <a:pt x="1467" y="11"/>
                    <a:pt x="1465" y="9"/>
                  </a:cubicBezTo>
                  <a:cubicBezTo>
                    <a:pt x="1464" y="8"/>
                    <a:pt x="1461" y="7"/>
                    <a:pt x="1458" y="7"/>
                  </a:cubicBezTo>
                  <a:cubicBezTo>
                    <a:pt x="1456" y="7"/>
                    <a:pt x="1456" y="7"/>
                    <a:pt x="1456" y="7"/>
                  </a:cubicBezTo>
                  <a:cubicBezTo>
                    <a:pt x="1456" y="2"/>
                    <a:pt x="1456" y="2"/>
                    <a:pt x="1456" y="2"/>
                  </a:cubicBezTo>
                  <a:cubicBezTo>
                    <a:pt x="1460" y="2"/>
                    <a:pt x="1464" y="2"/>
                    <a:pt x="1468" y="2"/>
                  </a:cubicBezTo>
                  <a:cubicBezTo>
                    <a:pt x="1472" y="3"/>
                    <a:pt x="1475" y="3"/>
                    <a:pt x="1479" y="3"/>
                  </a:cubicBezTo>
                  <a:cubicBezTo>
                    <a:pt x="1483" y="3"/>
                    <a:pt x="1487" y="3"/>
                    <a:pt x="1491" y="2"/>
                  </a:cubicBezTo>
                  <a:cubicBezTo>
                    <a:pt x="1494" y="2"/>
                    <a:pt x="1498" y="2"/>
                    <a:pt x="1502" y="2"/>
                  </a:cubicBezTo>
                  <a:cubicBezTo>
                    <a:pt x="1502" y="7"/>
                    <a:pt x="1502" y="7"/>
                    <a:pt x="1502" y="7"/>
                  </a:cubicBezTo>
                  <a:cubicBezTo>
                    <a:pt x="1498" y="7"/>
                    <a:pt x="1495" y="8"/>
                    <a:pt x="1493" y="9"/>
                  </a:cubicBezTo>
                  <a:cubicBezTo>
                    <a:pt x="1492" y="10"/>
                    <a:pt x="1491" y="12"/>
                    <a:pt x="1491" y="16"/>
                  </a:cubicBezTo>
                  <a:cubicBezTo>
                    <a:pt x="1491" y="81"/>
                    <a:pt x="1491" y="81"/>
                    <a:pt x="1491" y="81"/>
                  </a:cubicBezTo>
                  <a:cubicBezTo>
                    <a:pt x="1491" y="86"/>
                    <a:pt x="1492" y="89"/>
                    <a:pt x="1493" y="91"/>
                  </a:cubicBezTo>
                  <a:cubicBezTo>
                    <a:pt x="1494" y="92"/>
                    <a:pt x="1497" y="93"/>
                    <a:pt x="1501" y="93"/>
                  </a:cubicBezTo>
                  <a:cubicBezTo>
                    <a:pt x="1502" y="93"/>
                    <a:pt x="1502" y="93"/>
                    <a:pt x="1502" y="93"/>
                  </a:cubicBezTo>
                  <a:cubicBezTo>
                    <a:pt x="1502" y="99"/>
                    <a:pt x="1502" y="99"/>
                    <a:pt x="1502" y="99"/>
                  </a:cubicBezTo>
                  <a:cubicBezTo>
                    <a:pt x="1498" y="98"/>
                    <a:pt x="1495" y="98"/>
                    <a:pt x="1491" y="98"/>
                  </a:cubicBezTo>
                  <a:cubicBezTo>
                    <a:pt x="1487" y="98"/>
                    <a:pt x="1483" y="98"/>
                    <a:pt x="1479" y="98"/>
                  </a:cubicBezTo>
                  <a:cubicBezTo>
                    <a:pt x="1476" y="98"/>
                    <a:pt x="1472" y="98"/>
                    <a:pt x="1469" y="98"/>
                  </a:cubicBezTo>
                  <a:cubicBezTo>
                    <a:pt x="1465" y="98"/>
                    <a:pt x="1461" y="98"/>
                    <a:pt x="1456" y="99"/>
                  </a:cubicBezTo>
                  <a:cubicBezTo>
                    <a:pt x="1456" y="99"/>
                    <a:pt x="1456" y="99"/>
                    <a:pt x="1456" y="99"/>
                  </a:cubicBezTo>
                  <a:close/>
                  <a:moveTo>
                    <a:pt x="1533" y="99"/>
                  </a:moveTo>
                  <a:cubicBezTo>
                    <a:pt x="1533" y="93"/>
                    <a:pt x="1533" y="93"/>
                    <a:pt x="1533" y="93"/>
                  </a:cubicBezTo>
                  <a:cubicBezTo>
                    <a:pt x="1535" y="93"/>
                    <a:pt x="1535" y="93"/>
                    <a:pt x="1535" y="93"/>
                  </a:cubicBezTo>
                  <a:cubicBezTo>
                    <a:pt x="1539" y="93"/>
                    <a:pt x="1542" y="92"/>
                    <a:pt x="1543" y="91"/>
                  </a:cubicBezTo>
                  <a:cubicBezTo>
                    <a:pt x="1545" y="89"/>
                    <a:pt x="1546" y="87"/>
                    <a:pt x="1546" y="84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3" y="9"/>
                    <a:pt x="1543" y="9"/>
                    <a:pt x="1543" y="9"/>
                  </a:cubicBezTo>
                  <a:cubicBezTo>
                    <a:pt x="1537" y="9"/>
                    <a:pt x="1532" y="10"/>
                    <a:pt x="1528" y="13"/>
                  </a:cubicBezTo>
                  <a:cubicBezTo>
                    <a:pt x="1525" y="16"/>
                    <a:pt x="1523" y="20"/>
                    <a:pt x="1522" y="26"/>
                  </a:cubicBezTo>
                  <a:cubicBezTo>
                    <a:pt x="1517" y="26"/>
                    <a:pt x="1517" y="26"/>
                    <a:pt x="1517" y="26"/>
                  </a:cubicBezTo>
                  <a:cubicBezTo>
                    <a:pt x="1518" y="2"/>
                    <a:pt x="1518" y="2"/>
                    <a:pt x="1518" y="2"/>
                  </a:cubicBezTo>
                  <a:cubicBezTo>
                    <a:pt x="1520" y="2"/>
                    <a:pt x="1522" y="2"/>
                    <a:pt x="1524" y="2"/>
                  </a:cubicBezTo>
                  <a:cubicBezTo>
                    <a:pt x="1527" y="2"/>
                    <a:pt x="1531" y="2"/>
                    <a:pt x="1536" y="2"/>
                  </a:cubicBezTo>
                  <a:cubicBezTo>
                    <a:pt x="1557" y="2"/>
                    <a:pt x="1557" y="2"/>
                    <a:pt x="1557" y="2"/>
                  </a:cubicBezTo>
                  <a:cubicBezTo>
                    <a:pt x="1578" y="2"/>
                    <a:pt x="1578" y="2"/>
                    <a:pt x="1578" y="2"/>
                  </a:cubicBezTo>
                  <a:cubicBezTo>
                    <a:pt x="1584" y="2"/>
                    <a:pt x="1588" y="2"/>
                    <a:pt x="1591" y="2"/>
                  </a:cubicBezTo>
                  <a:cubicBezTo>
                    <a:pt x="1593" y="2"/>
                    <a:pt x="1595" y="2"/>
                    <a:pt x="1597" y="2"/>
                  </a:cubicBezTo>
                  <a:cubicBezTo>
                    <a:pt x="1598" y="26"/>
                    <a:pt x="1598" y="26"/>
                    <a:pt x="1598" y="26"/>
                  </a:cubicBezTo>
                  <a:cubicBezTo>
                    <a:pt x="1593" y="26"/>
                    <a:pt x="1593" y="26"/>
                    <a:pt x="1593" y="26"/>
                  </a:cubicBezTo>
                  <a:cubicBezTo>
                    <a:pt x="1592" y="20"/>
                    <a:pt x="1590" y="16"/>
                    <a:pt x="1586" y="13"/>
                  </a:cubicBezTo>
                  <a:cubicBezTo>
                    <a:pt x="1583" y="10"/>
                    <a:pt x="1578" y="9"/>
                    <a:pt x="1572" y="9"/>
                  </a:cubicBezTo>
                  <a:cubicBezTo>
                    <a:pt x="1569" y="9"/>
                    <a:pt x="1569" y="9"/>
                    <a:pt x="1569" y="9"/>
                  </a:cubicBezTo>
                  <a:cubicBezTo>
                    <a:pt x="1569" y="83"/>
                    <a:pt x="1569" y="83"/>
                    <a:pt x="1569" y="83"/>
                  </a:cubicBezTo>
                  <a:cubicBezTo>
                    <a:pt x="1569" y="87"/>
                    <a:pt x="1570" y="89"/>
                    <a:pt x="1571" y="91"/>
                  </a:cubicBezTo>
                  <a:cubicBezTo>
                    <a:pt x="1573" y="92"/>
                    <a:pt x="1576" y="93"/>
                    <a:pt x="1580" y="93"/>
                  </a:cubicBezTo>
                  <a:cubicBezTo>
                    <a:pt x="1581" y="93"/>
                    <a:pt x="1581" y="93"/>
                    <a:pt x="1581" y="93"/>
                  </a:cubicBezTo>
                  <a:cubicBezTo>
                    <a:pt x="1581" y="99"/>
                    <a:pt x="1581" y="99"/>
                    <a:pt x="1581" y="99"/>
                  </a:cubicBezTo>
                  <a:cubicBezTo>
                    <a:pt x="1576" y="98"/>
                    <a:pt x="1571" y="98"/>
                    <a:pt x="1567" y="98"/>
                  </a:cubicBezTo>
                  <a:cubicBezTo>
                    <a:pt x="1563" y="98"/>
                    <a:pt x="1560" y="98"/>
                    <a:pt x="1557" y="98"/>
                  </a:cubicBezTo>
                  <a:cubicBezTo>
                    <a:pt x="1553" y="98"/>
                    <a:pt x="1549" y="98"/>
                    <a:pt x="1545" y="98"/>
                  </a:cubicBezTo>
                  <a:cubicBezTo>
                    <a:pt x="1541" y="98"/>
                    <a:pt x="1537" y="98"/>
                    <a:pt x="1533" y="99"/>
                  </a:cubicBezTo>
                  <a:cubicBezTo>
                    <a:pt x="1533" y="99"/>
                    <a:pt x="1533" y="99"/>
                    <a:pt x="1533" y="99"/>
                  </a:cubicBezTo>
                  <a:close/>
                  <a:moveTo>
                    <a:pt x="1666" y="56"/>
                  </a:moveTo>
                  <a:cubicBezTo>
                    <a:pt x="1666" y="81"/>
                    <a:pt x="1666" y="81"/>
                    <a:pt x="1666" y="81"/>
                  </a:cubicBezTo>
                  <a:cubicBezTo>
                    <a:pt x="1666" y="86"/>
                    <a:pt x="1667" y="89"/>
                    <a:pt x="1669" y="91"/>
                  </a:cubicBezTo>
                  <a:cubicBezTo>
                    <a:pt x="1670" y="92"/>
                    <a:pt x="1673" y="93"/>
                    <a:pt x="1678" y="93"/>
                  </a:cubicBezTo>
                  <a:cubicBezTo>
                    <a:pt x="1680" y="93"/>
                    <a:pt x="1680" y="93"/>
                    <a:pt x="1680" y="93"/>
                  </a:cubicBezTo>
                  <a:cubicBezTo>
                    <a:pt x="1680" y="99"/>
                    <a:pt x="1680" y="99"/>
                    <a:pt x="1680" y="99"/>
                  </a:cubicBezTo>
                  <a:cubicBezTo>
                    <a:pt x="1675" y="98"/>
                    <a:pt x="1670" y="98"/>
                    <a:pt x="1666" y="98"/>
                  </a:cubicBezTo>
                  <a:cubicBezTo>
                    <a:pt x="1661" y="98"/>
                    <a:pt x="1658" y="98"/>
                    <a:pt x="1656" y="98"/>
                  </a:cubicBezTo>
                  <a:cubicBezTo>
                    <a:pt x="1653" y="98"/>
                    <a:pt x="1649" y="98"/>
                    <a:pt x="1645" y="98"/>
                  </a:cubicBezTo>
                  <a:cubicBezTo>
                    <a:pt x="1640" y="98"/>
                    <a:pt x="1635" y="98"/>
                    <a:pt x="1630" y="99"/>
                  </a:cubicBezTo>
                  <a:cubicBezTo>
                    <a:pt x="1630" y="93"/>
                    <a:pt x="1630" y="93"/>
                    <a:pt x="1630" y="93"/>
                  </a:cubicBezTo>
                  <a:cubicBezTo>
                    <a:pt x="1633" y="93"/>
                    <a:pt x="1633" y="93"/>
                    <a:pt x="1633" y="93"/>
                  </a:cubicBezTo>
                  <a:cubicBezTo>
                    <a:pt x="1638" y="93"/>
                    <a:pt x="1641" y="92"/>
                    <a:pt x="1642" y="91"/>
                  </a:cubicBezTo>
                  <a:cubicBezTo>
                    <a:pt x="1644" y="89"/>
                    <a:pt x="1644" y="86"/>
                    <a:pt x="1644" y="81"/>
                  </a:cubicBezTo>
                  <a:cubicBezTo>
                    <a:pt x="1644" y="56"/>
                    <a:pt x="1644" y="56"/>
                    <a:pt x="1644" y="56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6" y="10"/>
                    <a:pt x="1613" y="7"/>
                    <a:pt x="1610" y="7"/>
                  </a:cubicBezTo>
                  <a:cubicBezTo>
                    <a:pt x="1608" y="7"/>
                    <a:pt x="1608" y="7"/>
                    <a:pt x="1608" y="7"/>
                  </a:cubicBezTo>
                  <a:cubicBezTo>
                    <a:pt x="1608" y="2"/>
                    <a:pt x="1608" y="2"/>
                    <a:pt x="1608" y="2"/>
                  </a:cubicBezTo>
                  <a:cubicBezTo>
                    <a:pt x="1612" y="2"/>
                    <a:pt x="1616" y="2"/>
                    <a:pt x="1620" y="2"/>
                  </a:cubicBezTo>
                  <a:cubicBezTo>
                    <a:pt x="1623" y="2"/>
                    <a:pt x="1627" y="3"/>
                    <a:pt x="1631" y="3"/>
                  </a:cubicBezTo>
                  <a:cubicBezTo>
                    <a:pt x="1636" y="3"/>
                    <a:pt x="1640" y="2"/>
                    <a:pt x="1644" y="2"/>
                  </a:cubicBezTo>
                  <a:cubicBezTo>
                    <a:pt x="1648" y="2"/>
                    <a:pt x="1651" y="2"/>
                    <a:pt x="1654" y="2"/>
                  </a:cubicBezTo>
                  <a:cubicBezTo>
                    <a:pt x="1654" y="7"/>
                    <a:pt x="1654" y="7"/>
                    <a:pt x="1654" y="7"/>
                  </a:cubicBezTo>
                  <a:cubicBezTo>
                    <a:pt x="1650" y="7"/>
                    <a:pt x="1647" y="7"/>
                    <a:pt x="1646" y="8"/>
                  </a:cubicBezTo>
                  <a:cubicBezTo>
                    <a:pt x="1644" y="9"/>
                    <a:pt x="1644" y="9"/>
                    <a:pt x="1644" y="11"/>
                  </a:cubicBezTo>
                  <a:cubicBezTo>
                    <a:pt x="1644" y="11"/>
                    <a:pt x="1644" y="11"/>
                    <a:pt x="1644" y="12"/>
                  </a:cubicBezTo>
                  <a:cubicBezTo>
                    <a:pt x="1644" y="12"/>
                    <a:pt x="1644" y="13"/>
                    <a:pt x="1644" y="13"/>
                  </a:cubicBezTo>
                  <a:cubicBezTo>
                    <a:pt x="1664" y="48"/>
                    <a:pt x="1664" y="48"/>
                    <a:pt x="1664" y="48"/>
                  </a:cubicBezTo>
                  <a:cubicBezTo>
                    <a:pt x="1683" y="13"/>
                    <a:pt x="1683" y="13"/>
                    <a:pt x="1683" y="13"/>
                  </a:cubicBezTo>
                  <a:cubicBezTo>
                    <a:pt x="1683" y="12"/>
                    <a:pt x="1683" y="12"/>
                    <a:pt x="1683" y="11"/>
                  </a:cubicBezTo>
                  <a:cubicBezTo>
                    <a:pt x="1683" y="11"/>
                    <a:pt x="1683" y="11"/>
                    <a:pt x="1683" y="10"/>
                  </a:cubicBezTo>
                  <a:cubicBezTo>
                    <a:pt x="1683" y="9"/>
                    <a:pt x="1683" y="8"/>
                    <a:pt x="1681" y="8"/>
                  </a:cubicBezTo>
                  <a:cubicBezTo>
                    <a:pt x="1679" y="7"/>
                    <a:pt x="1677" y="7"/>
                    <a:pt x="1673" y="7"/>
                  </a:cubicBezTo>
                  <a:cubicBezTo>
                    <a:pt x="1673" y="2"/>
                    <a:pt x="1673" y="2"/>
                    <a:pt x="1673" y="2"/>
                  </a:cubicBezTo>
                  <a:cubicBezTo>
                    <a:pt x="1676" y="2"/>
                    <a:pt x="1679" y="2"/>
                    <a:pt x="1682" y="2"/>
                  </a:cubicBezTo>
                  <a:cubicBezTo>
                    <a:pt x="1684" y="2"/>
                    <a:pt x="1686" y="3"/>
                    <a:pt x="1688" y="3"/>
                  </a:cubicBezTo>
                  <a:cubicBezTo>
                    <a:pt x="1691" y="3"/>
                    <a:pt x="1693" y="2"/>
                    <a:pt x="1695" y="2"/>
                  </a:cubicBezTo>
                  <a:cubicBezTo>
                    <a:pt x="1698" y="2"/>
                    <a:pt x="1700" y="2"/>
                    <a:pt x="1702" y="2"/>
                  </a:cubicBezTo>
                  <a:cubicBezTo>
                    <a:pt x="1702" y="7"/>
                    <a:pt x="1702" y="7"/>
                    <a:pt x="1702" y="7"/>
                  </a:cubicBezTo>
                  <a:cubicBezTo>
                    <a:pt x="1699" y="7"/>
                    <a:pt x="1697" y="8"/>
                    <a:pt x="1696" y="8"/>
                  </a:cubicBezTo>
                  <a:cubicBezTo>
                    <a:pt x="1695" y="9"/>
                    <a:pt x="1694" y="10"/>
                    <a:pt x="1692" y="13"/>
                  </a:cubicBezTo>
                  <a:lnTo>
                    <a:pt x="1666" y="56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6" name="í$ļîdé"/>
            <p:cNvGrpSpPr/>
            <p:nvPr/>
          </p:nvGrpSpPr>
          <p:grpSpPr>
            <a:xfrm>
              <a:off x="10450629" y="404003"/>
              <a:ext cx="1011546" cy="270315"/>
              <a:chOff x="5102226" y="2428875"/>
              <a:chExt cx="5067300" cy="1354138"/>
            </a:xfrm>
            <a:solidFill>
              <a:srgbClr val="0A0A0A"/>
            </a:solidFill>
          </p:grpSpPr>
          <p:sp>
            <p:nvSpPr>
              <p:cNvPr id="7" name="ís1ïḋe"/>
              <p:cNvSpPr/>
              <p:nvPr/>
            </p:nvSpPr>
            <p:spPr bwMode="auto">
              <a:xfrm>
                <a:off x="5102226" y="2884488"/>
                <a:ext cx="1347788" cy="673100"/>
              </a:xfrm>
              <a:custGeom>
                <a:avLst/>
                <a:gdLst>
                  <a:gd name="T0" fmla="*/ 62 w 409"/>
                  <a:gd name="T1" fmla="*/ 79 h 204"/>
                  <a:gd name="T2" fmla="*/ 47 w 409"/>
                  <a:gd name="T3" fmla="*/ 55 h 204"/>
                  <a:gd name="T4" fmla="*/ 23 w 409"/>
                  <a:gd name="T5" fmla="*/ 49 h 204"/>
                  <a:gd name="T6" fmla="*/ 0 w 409"/>
                  <a:gd name="T7" fmla="*/ 87 h 204"/>
                  <a:gd name="T8" fmla="*/ 34 w 409"/>
                  <a:gd name="T9" fmla="*/ 193 h 204"/>
                  <a:gd name="T10" fmla="*/ 70 w 409"/>
                  <a:gd name="T11" fmla="*/ 186 h 204"/>
                  <a:gd name="T12" fmla="*/ 65 w 409"/>
                  <a:gd name="T13" fmla="*/ 129 h 204"/>
                  <a:gd name="T14" fmla="*/ 132 w 409"/>
                  <a:gd name="T15" fmla="*/ 63 h 204"/>
                  <a:gd name="T16" fmla="*/ 219 w 409"/>
                  <a:gd name="T17" fmla="*/ 42 h 204"/>
                  <a:gd name="T18" fmla="*/ 223 w 409"/>
                  <a:gd name="T19" fmla="*/ 63 h 204"/>
                  <a:gd name="T20" fmla="*/ 191 w 409"/>
                  <a:gd name="T21" fmla="*/ 105 h 204"/>
                  <a:gd name="T22" fmla="*/ 179 w 409"/>
                  <a:gd name="T23" fmla="*/ 103 h 204"/>
                  <a:gd name="T24" fmla="*/ 166 w 409"/>
                  <a:gd name="T25" fmla="*/ 77 h 204"/>
                  <a:gd name="T26" fmla="*/ 141 w 409"/>
                  <a:gd name="T27" fmla="*/ 85 h 204"/>
                  <a:gd name="T28" fmla="*/ 150 w 409"/>
                  <a:gd name="T29" fmla="*/ 113 h 204"/>
                  <a:gd name="T30" fmla="*/ 156 w 409"/>
                  <a:gd name="T31" fmla="*/ 127 h 204"/>
                  <a:gd name="T32" fmla="*/ 126 w 409"/>
                  <a:gd name="T33" fmla="*/ 142 h 204"/>
                  <a:gd name="T34" fmla="*/ 108 w 409"/>
                  <a:gd name="T35" fmla="*/ 153 h 204"/>
                  <a:gd name="T36" fmla="*/ 122 w 409"/>
                  <a:gd name="T37" fmla="*/ 177 h 204"/>
                  <a:gd name="T38" fmla="*/ 160 w 409"/>
                  <a:gd name="T39" fmla="*/ 156 h 204"/>
                  <a:gd name="T40" fmla="*/ 202 w 409"/>
                  <a:gd name="T41" fmla="*/ 149 h 204"/>
                  <a:gd name="T42" fmla="*/ 225 w 409"/>
                  <a:gd name="T43" fmla="*/ 169 h 204"/>
                  <a:gd name="T44" fmla="*/ 280 w 409"/>
                  <a:gd name="T45" fmla="*/ 173 h 204"/>
                  <a:gd name="T46" fmla="*/ 369 w 409"/>
                  <a:gd name="T47" fmla="*/ 139 h 204"/>
                  <a:gd name="T48" fmla="*/ 404 w 409"/>
                  <a:gd name="T49" fmla="*/ 129 h 204"/>
                  <a:gd name="T50" fmla="*/ 337 w 409"/>
                  <a:gd name="T51" fmla="*/ 21 h 204"/>
                  <a:gd name="T52" fmla="*/ 193 w 409"/>
                  <a:gd name="T53" fmla="*/ 12 h 204"/>
                  <a:gd name="T54" fmla="*/ 93 w 409"/>
                  <a:gd name="T55" fmla="*/ 54 h 204"/>
                  <a:gd name="T56" fmla="*/ 62 w 409"/>
                  <a:gd name="T57" fmla="*/ 79 h 204"/>
                  <a:gd name="T58" fmla="*/ 62 w 409"/>
                  <a:gd name="T59" fmla="*/ 79 h 204"/>
                  <a:gd name="T60" fmla="*/ 204 w 409"/>
                  <a:gd name="T61" fmla="*/ 125 h 204"/>
                  <a:gd name="T62" fmla="*/ 194 w 409"/>
                  <a:gd name="T63" fmla="*/ 124 h 204"/>
                  <a:gd name="T64" fmla="*/ 244 w 409"/>
                  <a:gd name="T65" fmla="*/ 90 h 204"/>
                  <a:gd name="T66" fmla="*/ 245 w 409"/>
                  <a:gd name="T67" fmla="*/ 60 h 204"/>
                  <a:gd name="T68" fmla="*/ 234 w 409"/>
                  <a:gd name="T69" fmla="*/ 45 h 204"/>
                  <a:gd name="T70" fmla="*/ 284 w 409"/>
                  <a:gd name="T71" fmla="*/ 43 h 204"/>
                  <a:gd name="T72" fmla="*/ 357 w 409"/>
                  <a:gd name="T73" fmla="*/ 75 h 204"/>
                  <a:gd name="T74" fmla="*/ 307 w 409"/>
                  <a:gd name="T75" fmla="*/ 112 h 204"/>
                  <a:gd name="T76" fmla="*/ 249 w 409"/>
                  <a:gd name="T77" fmla="*/ 142 h 204"/>
                  <a:gd name="T78" fmla="*/ 229 w 409"/>
                  <a:gd name="T79" fmla="*/ 127 h 204"/>
                  <a:gd name="T80" fmla="*/ 204 w 409"/>
                  <a:gd name="T81" fmla="*/ 12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9" h="204">
                    <a:moveTo>
                      <a:pt x="62" y="79"/>
                    </a:moveTo>
                    <a:cubicBezTo>
                      <a:pt x="56" y="77"/>
                      <a:pt x="57" y="61"/>
                      <a:pt x="47" y="55"/>
                    </a:cubicBezTo>
                    <a:cubicBezTo>
                      <a:pt x="38" y="49"/>
                      <a:pt x="30" y="49"/>
                      <a:pt x="23" y="49"/>
                    </a:cubicBezTo>
                    <a:cubicBezTo>
                      <a:pt x="16" y="50"/>
                      <a:pt x="1" y="62"/>
                      <a:pt x="0" y="87"/>
                    </a:cubicBezTo>
                    <a:cubicBezTo>
                      <a:pt x="0" y="112"/>
                      <a:pt x="25" y="181"/>
                      <a:pt x="34" y="193"/>
                    </a:cubicBezTo>
                    <a:cubicBezTo>
                      <a:pt x="43" y="204"/>
                      <a:pt x="74" y="198"/>
                      <a:pt x="70" y="186"/>
                    </a:cubicBezTo>
                    <a:cubicBezTo>
                      <a:pt x="65" y="175"/>
                      <a:pt x="57" y="144"/>
                      <a:pt x="65" y="129"/>
                    </a:cubicBezTo>
                    <a:cubicBezTo>
                      <a:pt x="73" y="115"/>
                      <a:pt x="88" y="89"/>
                      <a:pt x="132" y="63"/>
                    </a:cubicBezTo>
                    <a:cubicBezTo>
                      <a:pt x="177" y="38"/>
                      <a:pt x="211" y="39"/>
                      <a:pt x="219" y="42"/>
                    </a:cubicBezTo>
                    <a:cubicBezTo>
                      <a:pt x="227" y="45"/>
                      <a:pt x="224" y="59"/>
                      <a:pt x="223" y="63"/>
                    </a:cubicBezTo>
                    <a:cubicBezTo>
                      <a:pt x="221" y="67"/>
                      <a:pt x="191" y="102"/>
                      <a:pt x="191" y="105"/>
                    </a:cubicBezTo>
                    <a:cubicBezTo>
                      <a:pt x="190" y="108"/>
                      <a:pt x="180" y="114"/>
                      <a:pt x="179" y="103"/>
                    </a:cubicBezTo>
                    <a:cubicBezTo>
                      <a:pt x="179" y="92"/>
                      <a:pt x="177" y="81"/>
                      <a:pt x="166" y="77"/>
                    </a:cubicBezTo>
                    <a:cubicBezTo>
                      <a:pt x="156" y="73"/>
                      <a:pt x="146" y="71"/>
                      <a:pt x="141" y="85"/>
                    </a:cubicBezTo>
                    <a:cubicBezTo>
                      <a:pt x="137" y="99"/>
                      <a:pt x="144" y="109"/>
                      <a:pt x="150" y="113"/>
                    </a:cubicBezTo>
                    <a:cubicBezTo>
                      <a:pt x="155" y="118"/>
                      <a:pt x="164" y="126"/>
                      <a:pt x="156" y="127"/>
                    </a:cubicBezTo>
                    <a:cubicBezTo>
                      <a:pt x="149" y="127"/>
                      <a:pt x="126" y="142"/>
                      <a:pt x="126" y="142"/>
                    </a:cubicBezTo>
                    <a:cubicBezTo>
                      <a:pt x="126" y="142"/>
                      <a:pt x="111" y="140"/>
                      <a:pt x="108" y="153"/>
                    </a:cubicBezTo>
                    <a:cubicBezTo>
                      <a:pt x="106" y="166"/>
                      <a:pt x="115" y="181"/>
                      <a:pt x="122" y="177"/>
                    </a:cubicBezTo>
                    <a:cubicBezTo>
                      <a:pt x="128" y="173"/>
                      <a:pt x="148" y="161"/>
                      <a:pt x="160" y="156"/>
                    </a:cubicBezTo>
                    <a:cubicBezTo>
                      <a:pt x="173" y="151"/>
                      <a:pt x="194" y="144"/>
                      <a:pt x="202" y="149"/>
                    </a:cubicBezTo>
                    <a:cubicBezTo>
                      <a:pt x="210" y="154"/>
                      <a:pt x="211" y="162"/>
                      <a:pt x="225" y="169"/>
                    </a:cubicBezTo>
                    <a:cubicBezTo>
                      <a:pt x="240" y="177"/>
                      <a:pt x="268" y="178"/>
                      <a:pt x="280" y="173"/>
                    </a:cubicBezTo>
                    <a:cubicBezTo>
                      <a:pt x="292" y="167"/>
                      <a:pt x="356" y="138"/>
                      <a:pt x="369" y="139"/>
                    </a:cubicBezTo>
                    <a:cubicBezTo>
                      <a:pt x="383" y="140"/>
                      <a:pt x="398" y="154"/>
                      <a:pt x="404" y="129"/>
                    </a:cubicBezTo>
                    <a:cubicBezTo>
                      <a:pt x="409" y="104"/>
                      <a:pt x="378" y="37"/>
                      <a:pt x="337" y="21"/>
                    </a:cubicBezTo>
                    <a:cubicBezTo>
                      <a:pt x="295" y="5"/>
                      <a:pt x="248" y="0"/>
                      <a:pt x="193" y="12"/>
                    </a:cubicBezTo>
                    <a:cubicBezTo>
                      <a:pt x="139" y="23"/>
                      <a:pt x="113" y="34"/>
                      <a:pt x="93" y="54"/>
                    </a:cubicBezTo>
                    <a:cubicBezTo>
                      <a:pt x="73" y="73"/>
                      <a:pt x="68" y="82"/>
                      <a:pt x="62" y="79"/>
                    </a:cubicBezTo>
                    <a:cubicBezTo>
                      <a:pt x="62" y="79"/>
                      <a:pt x="62" y="79"/>
                      <a:pt x="62" y="79"/>
                    </a:cubicBezTo>
                    <a:close/>
                    <a:moveTo>
                      <a:pt x="204" y="125"/>
                    </a:moveTo>
                    <a:cubicBezTo>
                      <a:pt x="204" y="125"/>
                      <a:pt x="200" y="122"/>
                      <a:pt x="194" y="124"/>
                    </a:cubicBezTo>
                    <a:cubicBezTo>
                      <a:pt x="188" y="125"/>
                      <a:pt x="229" y="99"/>
                      <a:pt x="244" y="90"/>
                    </a:cubicBezTo>
                    <a:cubicBezTo>
                      <a:pt x="259" y="81"/>
                      <a:pt x="253" y="71"/>
                      <a:pt x="245" y="60"/>
                    </a:cubicBezTo>
                    <a:cubicBezTo>
                      <a:pt x="238" y="50"/>
                      <a:pt x="238" y="50"/>
                      <a:pt x="234" y="45"/>
                    </a:cubicBezTo>
                    <a:cubicBezTo>
                      <a:pt x="251" y="42"/>
                      <a:pt x="264" y="41"/>
                      <a:pt x="284" y="43"/>
                    </a:cubicBezTo>
                    <a:cubicBezTo>
                      <a:pt x="310" y="45"/>
                      <a:pt x="341" y="53"/>
                      <a:pt x="357" y="75"/>
                    </a:cubicBezTo>
                    <a:cubicBezTo>
                      <a:pt x="366" y="87"/>
                      <a:pt x="319" y="105"/>
                      <a:pt x="307" y="112"/>
                    </a:cubicBezTo>
                    <a:cubicBezTo>
                      <a:pt x="294" y="118"/>
                      <a:pt x="257" y="138"/>
                      <a:pt x="249" y="142"/>
                    </a:cubicBezTo>
                    <a:cubicBezTo>
                      <a:pt x="241" y="145"/>
                      <a:pt x="238" y="137"/>
                      <a:pt x="229" y="127"/>
                    </a:cubicBezTo>
                    <a:cubicBezTo>
                      <a:pt x="220" y="118"/>
                      <a:pt x="204" y="125"/>
                      <a:pt x="20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" name="îślïḍê"/>
              <p:cNvSpPr/>
              <p:nvPr/>
            </p:nvSpPr>
            <p:spPr bwMode="auto">
              <a:xfrm>
                <a:off x="6911976" y="2584450"/>
                <a:ext cx="781050" cy="1198563"/>
              </a:xfrm>
              <a:custGeom>
                <a:avLst/>
                <a:gdLst>
                  <a:gd name="T0" fmla="*/ 35 w 237"/>
                  <a:gd name="T1" fmla="*/ 87 h 363"/>
                  <a:gd name="T2" fmla="*/ 18 w 237"/>
                  <a:gd name="T3" fmla="*/ 113 h 363"/>
                  <a:gd name="T4" fmla="*/ 29 w 237"/>
                  <a:gd name="T5" fmla="*/ 166 h 363"/>
                  <a:gd name="T6" fmla="*/ 18 w 237"/>
                  <a:gd name="T7" fmla="*/ 273 h 363"/>
                  <a:gd name="T8" fmla="*/ 7 w 237"/>
                  <a:gd name="T9" fmla="*/ 306 h 363"/>
                  <a:gd name="T10" fmla="*/ 16 w 237"/>
                  <a:gd name="T11" fmla="*/ 338 h 363"/>
                  <a:gd name="T12" fmla="*/ 35 w 237"/>
                  <a:gd name="T13" fmla="*/ 311 h 363"/>
                  <a:gd name="T14" fmla="*/ 48 w 237"/>
                  <a:gd name="T15" fmla="*/ 205 h 363"/>
                  <a:gd name="T16" fmla="*/ 52 w 237"/>
                  <a:gd name="T17" fmla="*/ 149 h 363"/>
                  <a:gd name="T18" fmla="*/ 54 w 237"/>
                  <a:gd name="T19" fmla="*/ 114 h 363"/>
                  <a:gd name="T20" fmla="*/ 35 w 237"/>
                  <a:gd name="T21" fmla="*/ 87 h 363"/>
                  <a:gd name="T22" fmla="*/ 35 w 237"/>
                  <a:gd name="T23" fmla="*/ 87 h 363"/>
                  <a:gd name="T24" fmla="*/ 112 w 237"/>
                  <a:gd name="T25" fmla="*/ 102 h 363"/>
                  <a:gd name="T26" fmla="*/ 94 w 237"/>
                  <a:gd name="T27" fmla="*/ 109 h 363"/>
                  <a:gd name="T28" fmla="*/ 98 w 237"/>
                  <a:gd name="T29" fmla="*/ 142 h 363"/>
                  <a:gd name="T30" fmla="*/ 103 w 237"/>
                  <a:gd name="T31" fmla="*/ 171 h 363"/>
                  <a:gd name="T32" fmla="*/ 106 w 237"/>
                  <a:gd name="T33" fmla="*/ 246 h 363"/>
                  <a:gd name="T34" fmla="*/ 127 w 237"/>
                  <a:gd name="T35" fmla="*/ 232 h 363"/>
                  <a:gd name="T36" fmla="*/ 133 w 237"/>
                  <a:gd name="T37" fmla="*/ 191 h 363"/>
                  <a:gd name="T38" fmla="*/ 135 w 237"/>
                  <a:gd name="T39" fmla="*/ 161 h 363"/>
                  <a:gd name="T40" fmla="*/ 133 w 237"/>
                  <a:gd name="T41" fmla="*/ 119 h 363"/>
                  <a:gd name="T42" fmla="*/ 112 w 237"/>
                  <a:gd name="T43" fmla="*/ 102 h 363"/>
                  <a:gd name="T44" fmla="*/ 112 w 237"/>
                  <a:gd name="T45" fmla="*/ 102 h 363"/>
                  <a:gd name="T46" fmla="*/ 209 w 237"/>
                  <a:gd name="T47" fmla="*/ 2 h 363"/>
                  <a:gd name="T48" fmla="*/ 186 w 237"/>
                  <a:gd name="T49" fmla="*/ 5 h 363"/>
                  <a:gd name="T50" fmla="*/ 184 w 237"/>
                  <a:gd name="T51" fmla="*/ 33 h 363"/>
                  <a:gd name="T52" fmla="*/ 190 w 237"/>
                  <a:gd name="T53" fmla="*/ 65 h 363"/>
                  <a:gd name="T54" fmla="*/ 191 w 237"/>
                  <a:gd name="T55" fmla="*/ 174 h 363"/>
                  <a:gd name="T56" fmla="*/ 189 w 237"/>
                  <a:gd name="T57" fmla="*/ 262 h 363"/>
                  <a:gd name="T58" fmla="*/ 199 w 237"/>
                  <a:gd name="T59" fmla="*/ 350 h 363"/>
                  <a:gd name="T60" fmla="*/ 221 w 237"/>
                  <a:gd name="T61" fmla="*/ 330 h 363"/>
                  <a:gd name="T62" fmla="*/ 212 w 237"/>
                  <a:gd name="T63" fmla="*/ 296 h 363"/>
                  <a:gd name="T64" fmla="*/ 208 w 237"/>
                  <a:gd name="T65" fmla="*/ 128 h 363"/>
                  <a:gd name="T66" fmla="*/ 217 w 237"/>
                  <a:gd name="T67" fmla="*/ 68 h 363"/>
                  <a:gd name="T68" fmla="*/ 234 w 237"/>
                  <a:gd name="T69" fmla="*/ 32 h 363"/>
                  <a:gd name="T70" fmla="*/ 209 w 237"/>
                  <a:gd name="T71" fmla="*/ 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7" h="363">
                    <a:moveTo>
                      <a:pt x="35" y="87"/>
                    </a:moveTo>
                    <a:cubicBezTo>
                      <a:pt x="23" y="88"/>
                      <a:pt x="16" y="93"/>
                      <a:pt x="18" y="113"/>
                    </a:cubicBezTo>
                    <a:cubicBezTo>
                      <a:pt x="21" y="132"/>
                      <a:pt x="33" y="134"/>
                      <a:pt x="29" y="166"/>
                    </a:cubicBezTo>
                    <a:cubicBezTo>
                      <a:pt x="25" y="197"/>
                      <a:pt x="18" y="262"/>
                      <a:pt x="18" y="273"/>
                    </a:cubicBezTo>
                    <a:cubicBezTo>
                      <a:pt x="18" y="283"/>
                      <a:pt x="9" y="299"/>
                      <a:pt x="7" y="306"/>
                    </a:cubicBezTo>
                    <a:cubicBezTo>
                      <a:pt x="4" y="313"/>
                      <a:pt x="0" y="335"/>
                      <a:pt x="16" y="338"/>
                    </a:cubicBezTo>
                    <a:cubicBezTo>
                      <a:pt x="32" y="341"/>
                      <a:pt x="33" y="320"/>
                      <a:pt x="35" y="311"/>
                    </a:cubicBezTo>
                    <a:cubicBezTo>
                      <a:pt x="38" y="301"/>
                      <a:pt x="48" y="218"/>
                      <a:pt x="48" y="205"/>
                    </a:cubicBezTo>
                    <a:cubicBezTo>
                      <a:pt x="47" y="192"/>
                      <a:pt x="49" y="160"/>
                      <a:pt x="52" y="149"/>
                    </a:cubicBezTo>
                    <a:cubicBezTo>
                      <a:pt x="55" y="138"/>
                      <a:pt x="59" y="128"/>
                      <a:pt x="54" y="114"/>
                    </a:cubicBezTo>
                    <a:cubicBezTo>
                      <a:pt x="49" y="101"/>
                      <a:pt x="47" y="86"/>
                      <a:pt x="35" y="87"/>
                    </a:cubicBezTo>
                    <a:cubicBezTo>
                      <a:pt x="35" y="87"/>
                      <a:pt x="35" y="87"/>
                      <a:pt x="35" y="87"/>
                    </a:cubicBezTo>
                    <a:close/>
                    <a:moveTo>
                      <a:pt x="112" y="102"/>
                    </a:moveTo>
                    <a:cubicBezTo>
                      <a:pt x="107" y="101"/>
                      <a:pt x="98" y="100"/>
                      <a:pt x="94" y="109"/>
                    </a:cubicBezTo>
                    <a:cubicBezTo>
                      <a:pt x="89" y="118"/>
                      <a:pt x="94" y="133"/>
                      <a:pt x="98" y="142"/>
                    </a:cubicBezTo>
                    <a:cubicBezTo>
                      <a:pt x="101" y="152"/>
                      <a:pt x="104" y="162"/>
                      <a:pt x="103" y="171"/>
                    </a:cubicBezTo>
                    <a:cubicBezTo>
                      <a:pt x="101" y="180"/>
                      <a:pt x="100" y="240"/>
                      <a:pt x="106" y="246"/>
                    </a:cubicBezTo>
                    <a:cubicBezTo>
                      <a:pt x="111" y="252"/>
                      <a:pt x="121" y="245"/>
                      <a:pt x="127" y="232"/>
                    </a:cubicBezTo>
                    <a:cubicBezTo>
                      <a:pt x="133" y="218"/>
                      <a:pt x="137" y="200"/>
                      <a:pt x="133" y="191"/>
                    </a:cubicBezTo>
                    <a:cubicBezTo>
                      <a:pt x="130" y="183"/>
                      <a:pt x="130" y="173"/>
                      <a:pt x="135" y="161"/>
                    </a:cubicBezTo>
                    <a:cubicBezTo>
                      <a:pt x="140" y="149"/>
                      <a:pt x="137" y="133"/>
                      <a:pt x="133" y="119"/>
                    </a:cubicBezTo>
                    <a:cubicBezTo>
                      <a:pt x="129" y="105"/>
                      <a:pt x="117" y="102"/>
                      <a:pt x="112" y="102"/>
                    </a:cubicBezTo>
                    <a:cubicBezTo>
                      <a:pt x="112" y="102"/>
                      <a:pt x="112" y="102"/>
                      <a:pt x="112" y="102"/>
                    </a:cubicBezTo>
                    <a:close/>
                    <a:moveTo>
                      <a:pt x="209" y="2"/>
                    </a:moveTo>
                    <a:cubicBezTo>
                      <a:pt x="203" y="1"/>
                      <a:pt x="190" y="0"/>
                      <a:pt x="186" y="5"/>
                    </a:cubicBezTo>
                    <a:cubicBezTo>
                      <a:pt x="181" y="10"/>
                      <a:pt x="179" y="21"/>
                      <a:pt x="184" y="33"/>
                    </a:cubicBezTo>
                    <a:cubicBezTo>
                      <a:pt x="190" y="46"/>
                      <a:pt x="191" y="57"/>
                      <a:pt x="190" y="65"/>
                    </a:cubicBezTo>
                    <a:cubicBezTo>
                      <a:pt x="189" y="72"/>
                      <a:pt x="191" y="153"/>
                      <a:pt x="191" y="174"/>
                    </a:cubicBezTo>
                    <a:cubicBezTo>
                      <a:pt x="191" y="195"/>
                      <a:pt x="188" y="235"/>
                      <a:pt x="189" y="262"/>
                    </a:cubicBezTo>
                    <a:cubicBezTo>
                      <a:pt x="190" y="289"/>
                      <a:pt x="189" y="337"/>
                      <a:pt x="199" y="350"/>
                    </a:cubicBezTo>
                    <a:cubicBezTo>
                      <a:pt x="210" y="363"/>
                      <a:pt x="225" y="344"/>
                      <a:pt x="221" y="330"/>
                    </a:cubicBezTo>
                    <a:cubicBezTo>
                      <a:pt x="217" y="317"/>
                      <a:pt x="216" y="321"/>
                      <a:pt x="212" y="296"/>
                    </a:cubicBezTo>
                    <a:cubicBezTo>
                      <a:pt x="209" y="270"/>
                      <a:pt x="208" y="138"/>
                      <a:pt x="208" y="128"/>
                    </a:cubicBezTo>
                    <a:cubicBezTo>
                      <a:pt x="209" y="117"/>
                      <a:pt x="212" y="79"/>
                      <a:pt x="217" y="68"/>
                    </a:cubicBezTo>
                    <a:cubicBezTo>
                      <a:pt x="221" y="57"/>
                      <a:pt x="237" y="45"/>
                      <a:pt x="234" y="32"/>
                    </a:cubicBezTo>
                    <a:cubicBezTo>
                      <a:pt x="236" y="20"/>
                      <a:pt x="215" y="4"/>
                      <a:pt x="20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" name="iśḷiḍê"/>
              <p:cNvSpPr/>
              <p:nvPr/>
            </p:nvSpPr>
            <p:spPr bwMode="auto">
              <a:xfrm>
                <a:off x="8172451" y="2600325"/>
                <a:ext cx="806450" cy="1046163"/>
              </a:xfrm>
              <a:custGeom>
                <a:avLst/>
                <a:gdLst>
                  <a:gd name="T0" fmla="*/ 144 w 245"/>
                  <a:gd name="T1" fmla="*/ 240 h 317"/>
                  <a:gd name="T2" fmla="*/ 216 w 245"/>
                  <a:gd name="T3" fmla="*/ 298 h 317"/>
                  <a:gd name="T4" fmla="*/ 221 w 245"/>
                  <a:gd name="T5" fmla="*/ 247 h 317"/>
                  <a:gd name="T6" fmla="*/ 155 w 245"/>
                  <a:gd name="T7" fmla="*/ 214 h 317"/>
                  <a:gd name="T8" fmla="*/ 144 w 245"/>
                  <a:gd name="T9" fmla="*/ 240 h 317"/>
                  <a:gd name="T10" fmla="*/ 144 w 245"/>
                  <a:gd name="T11" fmla="*/ 240 h 317"/>
                  <a:gd name="T12" fmla="*/ 117 w 245"/>
                  <a:gd name="T13" fmla="*/ 59 h 317"/>
                  <a:gd name="T14" fmla="*/ 114 w 245"/>
                  <a:gd name="T15" fmla="*/ 20 h 317"/>
                  <a:gd name="T16" fmla="*/ 132 w 245"/>
                  <a:gd name="T17" fmla="*/ 2 h 317"/>
                  <a:gd name="T18" fmla="*/ 151 w 245"/>
                  <a:gd name="T19" fmla="*/ 32 h 317"/>
                  <a:gd name="T20" fmla="*/ 142 w 245"/>
                  <a:gd name="T21" fmla="*/ 57 h 317"/>
                  <a:gd name="T22" fmla="*/ 136 w 245"/>
                  <a:gd name="T23" fmla="*/ 74 h 317"/>
                  <a:gd name="T24" fmla="*/ 131 w 245"/>
                  <a:gd name="T25" fmla="*/ 98 h 317"/>
                  <a:gd name="T26" fmla="*/ 151 w 245"/>
                  <a:gd name="T27" fmla="*/ 91 h 317"/>
                  <a:gd name="T28" fmla="*/ 177 w 245"/>
                  <a:gd name="T29" fmla="*/ 76 h 317"/>
                  <a:gd name="T30" fmla="*/ 208 w 245"/>
                  <a:gd name="T31" fmla="*/ 82 h 317"/>
                  <a:gd name="T32" fmla="*/ 199 w 245"/>
                  <a:gd name="T33" fmla="*/ 103 h 317"/>
                  <a:gd name="T34" fmla="*/ 172 w 245"/>
                  <a:gd name="T35" fmla="*/ 109 h 317"/>
                  <a:gd name="T36" fmla="*/ 124 w 245"/>
                  <a:gd name="T37" fmla="*/ 132 h 317"/>
                  <a:gd name="T38" fmla="*/ 107 w 245"/>
                  <a:gd name="T39" fmla="*/ 203 h 317"/>
                  <a:gd name="T40" fmla="*/ 65 w 245"/>
                  <a:gd name="T41" fmla="*/ 263 h 317"/>
                  <a:gd name="T42" fmla="*/ 32 w 245"/>
                  <a:gd name="T43" fmla="*/ 308 h 317"/>
                  <a:gd name="T44" fmla="*/ 14 w 245"/>
                  <a:gd name="T45" fmla="*/ 303 h 317"/>
                  <a:gd name="T46" fmla="*/ 8 w 245"/>
                  <a:gd name="T47" fmla="*/ 275 h 317"/>
                  <a:gd name="T48" fmla="*/ 24 w 245"/>
                  <a:gd name="T49" fmla="*/ 263 h 317"/>
                  <a:gd name="T50" fmla="*/ 36 w 245"/>
                  <a:gd name="T51" fmla="*/ 267 h 317"/>
                  <a:gd name="T52" fmla="*/ 70 w 245"/>
                  <a:gd name="T53" fmla="*/ 222 h 317"/>
                  <a:gd name="T54" fmla="*/ 93 w 245"/>
                  <a:gd name="T55" fmla="*/ 165 h 317"/>
                  <a:gd name="T56" fmla="*/ 98 w 245"/>
                  <a:gd name="T57" fmla="*/ 148 h 317"/>
                  <a:gd name="T58" fmla="*/ 79 w 245"/>
                  <a:gd name="T59" fmla="*/ 160 h 317"/>
                  <a:gd name="T60" fmla="*/ 46 w 245"/>
                  <a:gd name="T61" fmla="*/ 163 h 317"/>
                  <a:gd name="T62" fmla="*/ 20 w 245"/>
                  <a:gd name="T63" fmla="*/ 134 h 317"/>
                  <a:gd name="T64" fmla="*/ 30 w 245"/>
                  <a:gd name="T65" fmla="*/ 115 h 317"/>
                  <a:gd name="T66" fmla="*/ 64 w 245"/>
                  <a:gd name="T67" fmla="*/ 119 h 317"/>
                  <a:gd name="T68" fmla="*/ 105 w 245"/>
                  <a:gd name="T69" fmla="*/ 106 h 317"/>
                  <a:gd name="T70" fmla="*/ 106 w 245"/>
                  <a:gd name="T71" fmla="*/ 105 h 317"/>
                  <a:gd name="T72" fmla="*/ 117 w 245"/>
                  <a:gd name="T73" fmla="*/ 59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5" h="317">
                    <a:moveTo>
                      <a:pt x="144" y="240"/>
                    </a:moveTo>
                    <a:cubicBezTo>
                      <a:pt x="154" y="257"/>
                      <a:pt x="187" y="309"/>
                      <a:pt x="216" y="298"/>
                    </a:cubicBezTo>
                    <a:cubicBezTo>
                      <a:pt x="245" y="288"/>
                      <a:pt x="233" y="255"/>
                      <a:pt x="221" y="247"/>
                    </a:cubicBezTo>
                    <a:cubicBezTo>
                      <a:pt x="210" y="239"/>
                      <a:pt x="155" y="214"/>
                      <a:pt x="155" y="214"/>
                    </a:cubicBezTo>
                    <a:cubicBezTo>
                      <a:pt x="132" y="204"/>
                      <a:pt x="138" y="230"/>
                      <a:pt x="144" y="240"/>
                    </a:cubicBezTo>
                    <a:cubicBezTo>
                      <a:pt x="144" y="240"/>
                      <a:pt x="144" y="240"/>
                      <a:pt x="144" y="240"/>
                    </a:cubicBezTo>
                    <a:close/>
                    <a:moveTo>
                      <a:pt x="117" y="59"/>
                    </a:moveTo>
                    <a:cubicBezTo>
                      <a:pt x="120" y="57"/>
                      <a:pt x="113" y="32"/>
                      <a:pt x="114" y="20"/>
                    </a:cubicBezTo>
                    <a:cubicBezTo>
                      <a:pt x="115" y="8"/>
                      <a:pt x="124" y="0"/>
                      <a:pt x="132" y="2"/>
                    </a:cubicBezTo>
                    <a:cubicBezTo>
                      <a:pt x="140" y="4"/>
                      <a:pt x="152" y="23"/>
                      <a:pt x="151" y="32"/>
                    </a:cubicBezTo>
                    <a:cubicBezTo>
                      <a:pt x="150" y="42"/>
                      <a:pt x="145" y="53"/>
                      <a:pt x="142" y="57"/>
                    </a:cubicBezTo>
                    <a:cubicBezTo>
                      <a:pt x="139" y="60"/>
                      <a:pt x="137" y="64"/>
                      <a:pt x="136" y="74"/>
                    </a:cubicBezTo>
                    <a:cubicBezTo>
                      <a:pt x="135" y="80"/>
                      <a:pt x="133" y="89"/>
                      <a:pt x="131" y="98"/>
                    </a:cubicBezTo>
                    <a:cubicBezTo>
                      <a:pt x="140" y="95"/>
                      <a:pt x="148" y="93"/>
                      <a:pt x="151" y="91"/>
                    </a:cubicBezTo>
                    <a:cubicBezTo>
                      <a:pt x="157" y="87"/>
                      <a:pt x="168" y="83"/>
                      <a:pt x="177" y="76"/>
                    </a:cubicBezTo>
                    <a:cubicBezTo>
                      <a:pt x="187" y="68"/>
                      <a:pt x="197" y="76"/>
                      <a:pt x="208" y="82"/>
                    </a:cubicBezTo>
                    <a:cubicBezTo>
                      <a:pt x="218" y="88"/>
                      <a:pt x="209" y="98"/>
                      <a:pt x="199" y="103"/>
                    </a:cubicBezTo>
                    <a:cubicBezTo>
                      <a:pt x="188" y="109"/>
                      <a:pt x="179" y="106"/>
                      <a:pt x="172" y="109"/>
                    </a:cubicBezTo>
                    <a:cubicBezTo>
                      <a:pt x="166" y="112"/>
                      <a:pt x="138" y="124"/>
                      <a:pt x="124" y="132"/>
                    </a:cubicBezTo>
                    <a:cubicBezTo>
                      <a:pt x="121" y="152"/>
                      <a:pt x="113" y="188"/>
                      <a:pt x="107" y="203"/>
                    </a:cubicBezTo>
                    <a:cubicBezTo>
                      <a:pt x="101" y="221"/>
                      <a:pt x="77" y="248"/>
                      <a:pt x="65" y="263"/>
                    </a:cubicBezTo>
                    <a:cubicBezTo>
                      <a:pt x="52" y="279"/>
                      <a:pt x="45" y="300"/>
                      <a:pt x="32" y="308"/>
                    </a:cubicBezTo>
                    <a:cubicBezTo>
                      <a:pt x="19" y="317"/>
                      <a:pt x="16" y="311"/>
                      <a:pt x="14" y="303"/>
                    </a:cubicBezTo>
                    <a:cubicBezTo>
                      <a:pt x="12" y="295"/>
                      <a:pt x="0" y="285"/>
                      <a:pt x="8" y="275"/>
                    </a:cubicBezTo>
                    <a:cubicBezTo>
                      <a:pt x="16" y="264"/>
                      <a:pt x="18" y="252"/>
                      <a:pt x="24" y="263"/>
                    </a:cubicBezTo>
                    <a:cubicBezTo>
                      <a:pt x="29" y="273"/>
                      <a:pt x="38" y="267"/>
                      <a:pt x="36" y="267"/>
                    </a:cubicBezTo>
                    <a:cubicBezTo>
                      <a:pt x="34" y="266"/>
                      <a:pt x="62" y="236"/>
                      <a:pt x="70" y="222"/>
                    </a:cubicBezTo>
                    <a:cubicBezTo>
                      <a:pt x="79" y="207"/>
                      <a:pt x="89" y="173"/>
                      <a:pt x="93" y="165"/>
                    </a:cubicBezTo>
                    <a:cubicBezTo>
                      <a:pt x="94" y="163"/>
                      <a:pt x="96" y="157"/>
                      <a:pt x="98" y="148"/>
                    </a:cubicBezTo>
                    <a:cubicBezTo>
                      <a:pt x="91" y="152"/>
                      <a:pt x="84" y="156"/>
                      <a:pt x="79" y="160"/>
                    </a:cubicBezTo>
                    <a:cubicBezTo>
                      <a:pt x="68" y="168"/>
                      <a:pt x="66" y="171"/>
                      <a:pt x="46" y="163"/>
                    </a:cubicBezTo>
                    <a:cubicBezTo>
                      <a:pt x="26" y="154"/>
                      <a:pt x="21" y="145"/>
                      <a:pt x="20" y="134"/>
                    </a:cubicBezTo>
                    <a:cubicBezTo>
                      <a:pt x="18" y="123"/>
                      <a:pt x="24" y="116"/>
                      <a:pt x="30" y="115"/>
                    </a:cubicBezTo>
                    <a:cubicBezTo>
                      <a:pt x="37" y="113"/>
                      <a:pt x="53" y="117"/>
                      <a:pt x="64" y="119"/>
                    </a:cubicBezTo>
                    <a:cubicBezTo>
                      <a:pt x="76" y="121"/>
                      <a:pt x="99" y="108"/>
                      <a:pt x="105" y="106"/>
                    </a:cubicBezTo>
                    <a:cubicBezTo>
                      <a:pt x="105" y="106"/>
                      <a:pt x="106" y="105"/>
                      <a:pt x="106" y="105"/>
                    </a:cubicBezTo>
                    <a:cubicBezTo>
                      <a:pt x="111" y="82"/>
                      <a:pt x="115" y="60"/>
                      <a:pt x="117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" name="iṧľíḑe"/>
              <p:cNvSpPr/>
              <p:nvPr/>
            </p:nvSpPr>
            <p:spPr bwMode="auto">
              <a:xfrm>
                <a:off x="9385301" y="2428875"/>
                <a:ext cx="784225" cy="1284288"/>
              </a:xfrm>
              <a:custGeom>
                <a:avLst/>
                <a:gdLst>
                  <a:gd name="T0" fmla="*/ 62 w 238"/>
                  <a:gd name="T1" fmla="*/ 102 h 389"/>
                  <a:gd name="T2" fmla="*/ 70 w 238"/>
                  <a:gd name="T3" fmla="*/ 150 h 389"/>
                  <a:gd name="T4" fmla="*/ 80 w 238"/>
                  <a:gd name="T5" fmla="*/ 191 h 389"/>
                  <a:gd name="T6" fmla="*/ 98 w 238"/>
                  <a:gd name="T7" fmla="*/ 182 h 389"/>
                  <a:gd name="T8" fmla="*/ 98 w 238"/>
                  <a:gd name="T9" fmla="*/ 198 h 389"/>
                  <a:gd name="T10" fmla="*/ 16 w 238"/>
                  <a:gd name="T11" fmla="*/ 237 h 389"/>
                  <a:gd name="T12" fmla="*/ 7 w 238"/>
                  <a:gd name="T13" fmla="*/ 265 h 389"/>
                  <a:gd name="T14" fmla="*/ 70 w 238"/>
                  <a:gd name="T15" fmla="*/ 235 h 389"/>
                  <a:gd name="T16" fmla="*/ 183 w 238"/>
                  <a:gd name="T17" fmla="*/ 180 h 389"/>
                  <a:gd name="T18" fmla="*/ 183 w 238"/>
                  <a:gd name="T19" fmla="*/ 205 h 389"/>
                  <a:gd name="T20" fmla="*/ 199 w 238"/>
                  <a:gd name="T21" fmla="*/ 209 h 389"/>
                  <a:gd name="T22" fmla="*/ 212 w 238"/>
                  <a:gd name="T23" fmla="*/ 164 h 389"/>
                  <a:gd name="T24" fmla="*/ 163 w 238"/>
                  <a:gd name="T25" fmla="*/ 161 h 389"/>
                  <a:gd name="T26" fmla="*/ 188 w 238"/>
                  <a:gd name="T27" fmla="*/ 110 h 389"/>
                  <a:gd name="T28" fmla="*/ 183 w 238"/>
                  <a:gd name="T29" fmla="*/ 77 h 389"/>
                  <a:gd name="T30" fmla="*/ 179 w 238"/>
                  <a:gd name="T31" fmla="*/ 43 h 389"/>
                  <a:gd name="T32" fmla="*/ 189 w 238"/>
                  <a:gd name="T33" fmla="*/ 22 h 389"/>
                  <a:gd name="T34" fmla="*/ 163 w 238"/>
                  <a:gd name="T35" fmla="*/ 5 h 389"/>
                  <a:gd name="T36" fmla="*/ 163 w 238"/>
                  <a:gd name="T37" fmla="*/ 42 h 389"/>
                  <a:gd name="T38" fmla="*/ 159 w 238"/>
                  <a:gd name="T39" fmla="*/ 65 h 389"/>
                  <a:gd name="T40" fmla="*/ 145 w 238"/>
                  <a:gd name="T41" fmla="*/ 96 h 389"/>
                  <a:gd name="T42" fmla="*/ 139 w 238"/>
                  <a:gd name="T43" fmla="*/ 145 h 389"/>
                  <a:gd name="T44" fmla="*/ 147 w 238"/>
                  <a:gd name="T45" fmla="*/ 172 h 389"/>
                  <a:gd name="T46" fmla="*/ 120 w 238"/>
                  <a:gd name="T47" fmla="*/ 172 h 389"/>
                  <a:gd name="T48" fmla="*/ 125 w 238"/>
                  <a:gd name="T49" fmla="*/ 127 h 389"/>
                  <a:gd name="T50" fmla="*/ 110 w 238"/>
                  <a:gd name="T51" fmla="*/ 117 h 389"/>
                  <a:gd name="T52" fmla="*/ 115 w 238"/>
                  <a:gd name="T53" fmla="*/ 39 h 389"/>
                  <a:gd name="T54" fmla="*/ 104 w 238"/>
                  <a:gd name="T55" fmla="*/ 73 h 389"/>
                  <a:gd name="T56" fmla="*/ 101 w 238"/>
                  <a:gd name="T57" fmla="*/ 134 h 389"/>
                  <a:gd name="T58" fmla="*/ 86 w 238"/>
                  <a:gd name="T59" fmla="*/ 96 h 389"/>
                  <a:gd name="T60" fmla="*/ 54 w 238"/>
                  <a:gd name="T61" fmla="*/ 88 h 389"/>
                  <a:gd name="T62" fmla="*/ 93 w 238"/>
                  <a:gd name="T63" fmla="*/ 244 h 389"/>
                  <a:gd name="T64" fmla="*/ 151 w 238"/>
                  <a:gd name="T65" fmla="*/ 216 h 389"/>
                  <a:gd name="T66" fmla="*/ 146 w 238"/>
                  <a:gd name="T67" fmla="*/ 262 h 389"/>
                  <a:gd name="T68" fmla="*/ 194 w 238"/>
                  <a:gd name="T69" fmla="*/ 265 h 389"/>
                  <a:gd name="T70" fmla="*/ 168 w 238"/>
                  <a:gd name="T71" fmla="*/ 297 h 389"/>
                  <a:gd name="T72" fmla="*/ 158 w 238"/>
                  <a:gd name="T73" fmla="*/ 349 h 389"/>
                  <a:gd name="T74" fmla="*/ 102 w 238"/>
                  <a:gd name="T75" fmla="*/ 372 h 389"/>
                  <a:gd name="T76" fmla="*/ 112 w 238"/>
                  <a:gd name="T77" fmla="*/ 355 h 389"/>
                  <a:gd name="T78" fmla="*/ 151 w 238"/>
                  <a:gd name="T79" fmla="*/ 319 h 389"/>
                  <a:gd name="T80" fmla="*/ 114 w 238"/>
                  <a:gd name="T81" fmla="*/ 312 h 389"/>
                  <a:gd name="T82" fmla="*/ 62 w 238"/>
                  <a:gd name="T83" fmla="*/ 309 h 389"/>
                  <a:gd name="T84" fmla="*/ 133 w 238"/>
                  <a:gd name="T85" fmla="*/ 280 h 389"/>
                  <a:gd name="T86" fmla="*/ 106 w 238"/>
                  <a:gd name="T87" fmla="*/ 2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8" h="389">
                    <a:moveTo>
                      <a:pt x="54" y="88"/>
                    </a:moveTo>
                    <a:cubicBezTo>
                      <a:pt x="55" y="91"/>
                      <a:pt x="59" y="99"/>
                      <a:pt x="62" y="102"/>
                    </a:cubicBezTo>
                    <a:cubicBezTo>
                      <a:pt x="66" y="106"/>
                      <a:pt x="73" y="113"/>
                      <a:pt x="72" y="116"/>
                    </a:cubicBezTo>
                    <a:cubicBezTo>
                      <a:pt x="72" y="120"/>
                      <a:pt x="70" y="144"/>
                      <a:pt x="70" y="150"/>
                    </a:cubicBezTo>
                    <a:cubicBezTo>
                      <a:pt x="70" y="156"/>
                      <a:pt x="67" y="172"/>
                      <a:pt x="71" y="176"/>
                    </a:cubicBezTo>
                    <a:cubicBezTo>
                      <a:pt x="74" y="180"/>
                      <a:pt x="80" y="191"/>
                      <a:pt x="80" y="191"/>
                    </a:cubicBezTo>
                    <a:cubicBezTo>
                      <a:pt x="80" y="191"/>
                      <a:pt x="88" y="193"/>
                      <a:pt x="90" y="187"/>
                    </a:cubicBezTo>
                    <a:cubicBezTo>
                      <a:pt x="92" y="180"/>
                      <a:pt x="98" y="182"/>
                      <a:pt x="98" y="182"/>
                    </a:cubicBezTo>
                    <a:cubicBezTo>
                      <a:pt x="98" y="182"/>
                      <a:pt x="110" y="187"/>
                      <a:pt x="107" y="190"/>
                    </a:cubicBezTo>
                    <a:cubicBezTo>
                      <a:pt x="104" y="193"/>
                      <a:pt x="105" y="194"/>
                      <a:pt x="98" y="198"/>
                    </a:cubicBezTo>
                    <a:cubicBezTo>
                      <a:pt x="92" y="202"/>
                      <a:pt x="39" y="231"/>
                      <a:pt x="39" y="231"/>
                    </a:cubicBezTo>
                    <a:cubicBezTo>
                      <a:pt x="39" y="231"/>
                      <a:pt x="21" y="236"/>
                      <a:pt x="16" y="237"/>
                    </a:cubicBezTo>
                    <a:cubicBezTo>
                      <a:pt x="11" y="238"/>
                      <a:pt x="4" y="236"/>
                      <a:pt x="2" y="243"/>
                    </a:cubicBezTo>
                    <a:cubicBezTo>
                      <a:pt x="0" y="250"/>
                      <a:pt x="2" y="260"/>
                      <a:pt x="7" y="265"/>
                    </a:cubicBezTo>
                    <a:cubicBezTo>
                      <a:pt x="10" y="266"/>
                      <a:pt x="22" y="271"/>
                      <a:pt x="33" y="266"/>
                    </a:cubicBezTo>
                    <a:cubicBezTo>
                      <a:pt x="47" y="260"/>
                      <a:pt x="60" y="244"/>
                      <a:pt x="70" y="235"/>
                    </a:cubicBezTo>
                    <a:cubicBezTo>
                      <a:pt x="88" y="221"/>
                      <a:pt x="104" y="211"/>
                      <a:pt x="119" y="204"/>
                    </a:cubicBezTo>
                    <a:cubicBezTo>
                      <a:pt x="134" y="198"/>
                      <a:pt x="167" y="182"/>
                      <a:pt x="183" y="180"/>
                    </a:cubicBezTo>
                    <a:cubicBezTo>
                      <a:pt x="199" y="178"/>
                      <a:pt x="202" y="186"/>
                      <a:pt x="199" y="190"/>
                    </a:cubicBezTo>
                    <a:cubicBezTo>
                      <a:pt x="197" y="195"/>
                      <a:pt x="188" y="203"/>
                      <a:pt x="183" y="205"/>
                    </a:cubicBezTo>
                    <a:cubicBezTo>
                      <a:pt x="179" y="208"/>
                      <a:pt x="181" y="213"/>
                      <a:pt x="181" y="213"/>
                    </a:cubicBezTo>
                    <a:cubicBezTo>
                      <a:pt x="181" y="213"/>
                      <a:pt x="185" y="213"/>
                      <a:pt x="199" y="209"/>
                    </a:cubicBezTo>
                    <a:cubicBezTo>
                      <a:pt x="214" y="205"/>
                      <a:pt x="234" y="205"/>
                      <a:pt x="236" y="200"/>
                    </a:cubicBezTo>
                    <a:cubicBezTo>
                      <a:pt x="238" y="196"/>
                      <a:pt x="230" y="165"/>
                      <a:pt x="212" y="164"/>
                    </a:cubicBezTo>
                    <a:cubicBezTo>
                      <a:pt x="193" y="163"/>
                      <a:pt x="172" y="168"/>
                      <a:pt x="167" y="170"/>
                    </a:cubicBezTo>
                    <a:cubicBezTo>
                      <a:pt x="162" y="171"/>
                      <a:pt x="157" y="167"/>
                      <a:pt x="163" y="161"/>
                    </a:cubicBezTo>
                    <a:cubicBezTo>
                      <a:pt x="169" y="154"/>
                      <a:pt x="178" y="146"/>
                      <a:pt x="182" y="133"/>
                    </a:cubicBezTo>
                    <a:cubicBezTo>
                      <a:pt x="186" y="119"/>
                      <a:pt x="192" y="116"/>
                      <a:pt x="188" y="110"/>
                    </a:cubicBezTo>
                    <a:cubicBezTo>
                      <a:pt x="183" y="104"/>
                      <a:pt x="176" y="92"/>
                      <a:pt x="173" y="90"/>
                    </a:cubicBezTo>
                    <a:cubicBezTo>
                      <a:pt x="170" y="88"/>
                      <a:pt x="173" y="81"/>
                      <a:pt x="183" y="77"/>
                    </a:cubicBezTo>
                    <a:cubicBezTo>
                      <a:pt x="193" y="72"/>
                      <a:pt x="204" y="61"/>
                      <a:pt x="198" y="54"/>
                    </a:cubicBezTo>
                    <a:cubicBezTo>
                      <a:pt x="192" y="46"/>
                      <a:pt x="180" y="50"/>
                      <a:pt x="179" y="43"/>
                    </a:cubicBezTo>
                    <a:cubicBezTo>
                      <a:pt x="179" y="35"/>
                      <a:pt x="173" y="31"/>
                      <a:pt x="179" y="29"/>
                    </a:cubicBezTo>
                    <a:cubicBezTo>
                      <a:pt x="185" y="27"/>
                      <a:pt x="191" y="25"/>
                      <a:pt x="189" y="22"/>
                    </a:cubicBezTo>
                    <a:cubicBezTo>
                      <a:pt x="187" y="18"/>
                      <a:pt x="184" y="12"/>
                      <a:pt x="180" y="6"/>
                    </a:cubicBezTo>
                    <a:cubicBezTo>
                      <a:pt x="175" y="1"/>
                      <a:pt x="164" y="0"/>
                      <a:pt x="163" y="5"/>
                    </a:cubicBezTo>
                    <a:cubicBezTo>
                      <a:pt x="161" y="11"/>
                      <a:pt x="161" y="21"/>
                      <a:pt x="161" y="26"/>
                    </a:cubicBezTo>
                    <a:cubicBezTo>
                      <a:pt x="161" y="31"/>
                      <a:pt x="160" y="38"/>
                      <a:pt x="163" y="42"/>
                    </a:cubicBezTo>
                    <a:cubicBezTo>
                      <a:pt x="167" y="46"/>
                      <a:pt x="168" y="48"/>
                      <a:pt x="167" y="52"/>
                    </a:cubicBezTo>
                    <a:cubicBezTo>
                      <a:pt x="166" y="55"/>
                      <a:pt x="166" y="61"/>
                      <a:pt x="159" y="65"/>
                    </a:cubicBezTo>
                    <a:cubicBezTo>
                      <a:pt x="151" y="69"/>
                      <a:pt x="147" y="69"/>
                      <a:pt x="145" y="74"/>
                    </a:cubicBezTo>
                    <a:cubicBezTo>
                      <a:pt x="142" y="80"/>
                      <a:pt x="142" y="94"/>
                      <a:pt x="145" y="96"/>
                    </a:cubicBezTo>
                    <a:cubicBezTo>
                      <a:pt x="147" y="97"/>
                      <a:pt x="155" y="95"/>
                      <a:pt x="153" y="105"/>
                    </a:cubicBezTo>
                    <a:cubicBezTo>
                      <a:pt x="150" y="116"/>
                      <a:pt x="138" y="141"/>
                      <a:pt x="139" y="145"/>
                    </a:cubicBezTo>
                    <a:cubicBezTo>
                      <a:pt x="140" y="150"/>
                      <a:pt x="148" y="148"/>
                      <a:pt x="148" y="153"/>
                    </a:cubicBezTo>
                    <a:cubicBezTo>
                      <a:pt x="148" y="159"/>
                      <a:pt x="151" y="169"/>
                      <a:pt x="147" y="172"/>
                    </a:cubicBezTo>
                    <a:cubicBezTo>
                      <a:pt x="143" y="176"/>
                      <a:pt x="130" y="180"/>
                      <a:pt x="130" y="180"/>
                    </a:cubicBezTo>
                    <a:cubicBezTo>
                      <a:pt x="130" y="180"/>
                      <a:pt x="116" y="184"/>
                      <a:pt x="120" y="172"/>
                    </a:cubicBezTo>
                    <a:cubicBezTo>
                      <a:pt x="123" y="160"/>
                      <a:pt x="126" y="141"/>
                      <a:pt x="127" y="137"/>
                    </a:cubicBezTo>
                    <a:cubicBezTo>
                      <a:pt x="127" y="133"/>
                      <a:pt x="131" y="128"/>
                      <a:pt x="125" y="127"/>
                    </a:cubicBezTo>
                    <a:cubicBezTo>
                      <a:pt x="120" y="127"/>
                      <a:pt x="126" y="117"/>
                      <a:pt x="119" y="120"/>
                    </a:cubicBezTo>
                    <a:cubicBezTo>
                      <a:pt x="113" y="122"/>
                      <a:pt x="108" y="125"/>
                      <a:pt x="110" y="117"/>
                    </a:cubicBezTo>
                    <a:cubicBezTo>
                      <a:pt x="111" y="108"/>
                      <a:pt x="121" y="80"/>
                      <a:pt x="124" y="63"/>
                    </a:cubicBezTo>
                    <a:cubicBezTo>
                      <a:pt x="126" y="46"/>
                      <a:pt x="120" y="43"/>
                      <a:pt x="115" y="39"/>
                    </a:cubicBezTo>
                    <a:cubicBezTo>
                      <a:pt x="110" y="36"/>
                      <a:pt x="95" y="44"/>
                      <a:pt x="95" y="50"/>
                    </a:cubicBezTo>
                    <a:cubicBezTo>
                      <a:pt x="95" y="56"/>
                      <a:pt x="103" y="65"/>
                      <a:pt x="104" y="73"/>
                    </a:cubicBezTo>
                    <a:cubicBezTo>
                      <a:pt x="105" y="81"/>
                      <a:pt x="103" y="107"/>
                      <a:pt x="104" y="110"/>
                    </a:cubicBezTo>
                    <a:cubicBezTo>
                      <a:pt x="104" y="113"/>
                      <a:pt x="102" y="130"/>
                      <a:pt x="101" y="134"/>
                    </a:cubicBezTo>
                    <a:cubicBezTo>
                      <a:pt x="100" y="137"/>
                      <a:pt x="83" y="150"/>
                      <a:pt x="85" y="136"/>
                    </a:cubicBezTo>
                    <a:cubicBezTo>
                      <a:pt x="88" y="122"/>
                      <a:pt x="89" y="105"/>
                      <a:pt x="86" y="96"/>
                    </a:cubicBezTo>
                    <a:cubicBezTo>
                      <a:pt x="82" y="87"/>
                      <a:pt x="67" y="75"/>
                      <a:pt x="62" y="74"/>
                    </a:cubicBezTo>
                    <a:cubicBezTo>
                      <a:pt x="58" y="74"/>
                      <a:pt x="54" y="84"/>
                      <a:pt x="54" y="88"/>
                    </a:cubicBezTo>
                    <a:cubicBezTo>
                      <a:pt x="54" y="88"/>
                      <a:pt x="54" y="88"/>
                      <a:pt x="54" y="88"/>
                    </a:cubicBezTo>
                    <a:close/>
                    <a:moveTo>
                      <a:pt x="93" y="244"/>
                    </a:moveTo>
                    <a:cubicBezTo>
                      <a:pt x="93" y="236"/>
                      <a:pt x="103" y="232"/>
                      <a:pt x="110" y="230"/>
                    </a:cubicBezTo>
                    <a:cubicBezTo>
                      <a:pt x="116" y="229"/>
                      <a:pt x="140" y="217"/>
                      <a:pt x="151" y="216"/>
                    </a:cubicBezTo>
                    <a:cubicBezTo>
                      <a:pt x="162" y="216"/>
                      <a:pt x="162" y="232"/>
                      <a:pt x="159" y="239"/>
                    </a:cubicBezTo>
                    <a:cubicBezTo>
                      <a:pt x="156" y="246"/>
                      <a:pt x="150" y="257"/>
                      <a:pt x="146" y="262"/>
                    </a:cubicBezTo>
                    <a:cubicBezTo>
                      <a:pt x="143" y="267"/>
                      <a:pt x="159" y="270"/>
                      <a:pt x="159" y="270"/>
                    </a:cubicBezTo>
                    <a:cubicBezTo>
                      <a:pt x="159" y="270"/>
                      <a:pt x="184" y="264"/>
                      <a:pt x="194" y="265"/>
                    </a:cubicBezTo>
                    <a:cubicBezTo>
                      <a:pt x="203" y="266"/>
                      <a:pt x="205" y="280"/>
                      <a:pt x="203" y="291"/>
                    </a:cubicBezTo>
                    <a:cubicBezTo>
                      <a:pt x="201" y="302"/>
                      <a:pt x="174" y="298"/>
                      <a:pt x="168" y="297"/>
                    </a:cubicBezTo>
                    <a:cubicBezTo>
                      <a:pt x="162" y="296"/>
                      <a:pt x="166" y="307"/>
                      <a:pt x="164" y="313"/>
                    </a:cubicBezTo>
                    <a:cubicBezTo>
                      <a:pt x="163" y="319"/>
                      <a:pt x="163" y="329"/>
                      <a:pt x="158" y="349"/>
                    </a:cubicBezTo>
                    <a:cubicBezTo>
                      <a:pt x="153" y="368"/>
                      <a:pt x="139" y="381"/>
                      <a:pt x="131" y="385"/>
                    </a:cubicBezTo>
                    <a:cubicBezTo>
                      <a:pt x="122" y="389"/>
                      <a:pt x="106" y="379"/>
                      <a:pt x="102" y="372"/>
                    </a:cubicBezTo>
                    <a:cubicBezTo>
                      <a:pt x="99" y="365"/>
                      <a:pt x="92" y="366"/>
                      <a:pt x="89" y="355"/>
                    </a:cubicBezTo>
                    <a:cubicBezTo>
                      <a:pt x="85" y="344"/>
                      <a:pt x="104" y="351"/>
                      <a:pt x="112" y="355"/>
                    </a:cubicBezTo>
                    <a:cubicBezTo>
                      <a:pt x="119" y="358"/>
                      <a:pt x="132" y="358"/>
                      <a:pt x="139" y="356"/>
                    </a:cubicBezTo>
                    <a:cubicBezTo>
                      <a:pt x="146" y="353"/>
                      <a:pt x="151" y="328"/>
                      <a:pt x="151" y="319"/>
                    </a:cubicBezTo>
                    <a:cubicBezTo>
                      <a:pt x="152" y="309"/>
                      <a:pt x="145" y="302"/>
                      <a:pt x="142" y="301"/>
                    </a:cubicBezTo>
                    <a:cubicBezTo>
                      <a:pt x="139" y="300"/>
                      <a:pt x="126" y="306"/>
                      <a:pt x="114" y="312"/>
                    </a:cubicBezTo>
                    <a:cubicBezTo>
                      <a:pt x="103" y="318"/>
                      <a:pt x="95" y="325"/>
                      <a:pt x="86" y="327"/>
                    </a:cubicBezTo>
                    <a:cubicBezTo>
                      <a:pt x="76" y="329"/>
                      <a:pt x="64" y="319"/>
                      <a:pt x="62" y="309"/>
                    </a:cubicBezTo>
                    <a:cubicBezTo>
                      <a:pt x="60" y="299"/>
                      <a:pt x="88" y="298"/>
                      <a:pt x="93" y="297"/>
                    </a:cubicBezTo>
                    <a:cubicBezTo>
                      <a:pt x="99" y="296"/>
                      <a:pt x="133" y="280"/>
                      <a:pt x="133" y="280"/>
                    </a:cubicBezTo>
                    <a:cubicBezTo>
                      <a:pt x="135" y="272"/>
                      <a:pt x="139" y="251"/>
                      <a:pt x="126" y="249"/>
                    </a:cubicBezTo>
                    <a:cubicBezTo>
                      <a:pt x="118" y="248"/>
                      <a:pt x="113" y="259"/>
                      <a:pt x="106" y="259"/>
                    </a:cubicBezTo>
                    <a:cubicBezTo>
                      <a:pt x="99" y="259"/>
                      <a:pt x="94" y="252"/>
                      <a:pt x="93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3" b="55096"/>
          <a:stretch>
            <a:fillRect/>
          </a:stretch>
        </p:blipFill>
        <p:spPr>
          <a:xfrm>
            <a:off x="-1" y="-111239"/>
            <a:ext cx="1520613" cy="1143934"/>
          </a:xfrm>
          <a:prstGeom prst="rect">
            <a:avLst/>
          </a:prstGeom>
        </p:spPr>
      </p:pic>
      <p:sp>
        <p:nvSpPr>
          <p:cNvPr id="26" name="文本占位符 3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587196" y="340254"/>
            <a:ext cx="3748209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  <a:endParaRPr lang="zh-CN" altLang="en-US" dirty="0"/>
          </a:p>
        </p:txBody>
      </p:sp>
      <p:cxnSp>
        <p:nvCxnSpPr>
          <p:cNvPr id="27" name="直接连接符 26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9778483" y="337454"/>
            <a:ext cx="1740417" cy="533025"/>
            <a:chOff x="9778483" y="337454"/>
            <a:chExt cx="1740417" cy="533025"/>
          </a:xfrm>
        </p:grpSpPr>
        <p:grpSp>
          <p:nvGrpSpPr>
            <p:cNvPr id="4" name="íślïdé"/>
            <p:cNvGrpSpPr/>
            <p:nvPr/>
          </p:nvGrpSpPr>
          <p:grpSpPr>
            <a:xfrm>
              <a:off x="9778483" y="337454"/>
              <a:ext cx="532392" cy="533025"/>
              <a:chOff x="1735138" y="2095500"/>
              <a:chExt cx="2667000" cy="2670175"/>
            </a:xfrm>
            <a:solidFill>
              <a:schemeClr val="accent1"/>
            </a:solidFill>
          </p:grpSpPr>
          <p:sp>
            <p:nvSpPr>
              <p:cNvPr id="11" name="ïṡḻïḍê"/>
              <p:cNvSpPr/>
              <p:nvPr/>
            </p:nvSpPr>
            <p:spPr bwMode="auto">
              <a:xfrm>
                <a:off x="2913063" y="3238500"/>
                <a:ext cx="319088" cy="762000"/>
              </a:xfrm>
              <a:custGeom>
                <a:avLst/>
                <a:gdLst>
                  <a:gd name="T0" fmla="*/ 56 w 97"/>
                  <a:gd name="T1" fmla="*/ 193 h 231"/>
                  <a:gd name="T2" fmla="*/ 41 w 97"/>
                  <a:gd name="T3" fmla="*/ 193 h 231"/>
                  <a:gd name="T4" fmla="*/ 41 w 97"/>
                  <a:gd name="T5" fmla="*/ 22 h 231"/>
                  <a:gd name="T6" fmla="*/ 23 w 97"/>
                  <a:gd name="T7" fmla="*/ 0 h 231"/>
                  <a:gd name="T8" fmla="*/ 4 w 97"/>
                  <a:gd name="T9" fmla="*/ 22 h 231"/>
                  <a:gd name="T10" fmla="*/ 1 w 97"/>
                  <a:gd name="T11" fmla="*/ 175 h 231"/>
                  <a:gd name="T12" fmla="*/ 48 w 97"/>
                  <a:gd name="T13" fmla="*/ 231 h 231"/>
                  <a:gd name="T14" fmla="*/ 96 w 97"/>
                  <a:gd name="T15" fmla="*/ 175 h 231"/>
                  <a:gd name="T16" fmla="*/ 92 w 97"/>
                  <a:gd name="T17" fmla="*/ 22 h 231"/>
                  <a:gd name="T18" fmla="*/ 73 w 97"/>
                  <a:gd name="T19" fmla="*/ 0 h 231"/>
                  <a:gd name="T20" fmla="*/ 56 w 97"/>
                  <a:gd name="T21" fmla="*/ 22 h 231"/>
                  <a:gd name="T22" fmla="*/ 56 w 97"/>
                  <a:gd name="T23" fmla="*/ 193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231">
                    <a:moveTo>
                      <a:pt x="56" y="193"/>
                    </a:moveTo>
                    <a:cubicBezTo>
                      <a:pt x="41" y="193"/>
                      <a:pt x="41" y="193"/>
                      <a:pt x="41" y="193"/>
                    </a:cubicBezTo>
                    <a:cubicBezTo>
                      <a:pt x="41" y="136"/>
                      <a:pt x="41" y="79"/>
                      <a:pt x="41" y="22"/>
                    </a:cubicBezTo>
                    <a:cubicBezTo>
                      <a:pt x="40" y="11"/>
                      <a:pt x="38" y="1"/>
                      <a:pt x="23" y="0"/>
                    </a:cubicBezTo>
                    <a:cubicBezTo>
                      <a:pt x="13" y="0"/>
                      <a:pt x="4" y="7"/>
                      <a:pt x="4" y="22"/>
                    </a:cubicBezTo>
                    <a:cubicBezTo>
                      <a:pt x="3" y="73"/>
                      <a:pt x="2" y="124"/>
                      <a:pt x="1" y="175"/>
                    </a:cubicBezTo>
                    <a:cubicBezTo>
                      <a:pt x="0" y="206"/>
                      <a:pt x="15" y="231"/>
                      <a:pt x="48" y="231"/>
                    </a:cubicBezTo>
                    <a:cubicBezTo>
                      <a:pt x="82" y="231"/>
                      <a:pt x="97" y="206"/>
                      <a:pt x="96" y="175"/>
                    </a:cubicBezTo>
                    <a:cubicBezTo>
                      <a:pt x="95" y="124"/>
                      <a:pt x="94" y="73"/>
                      <a:pt x="92" y="22"/>
                    </a:cubicBezTo>
                    <a:cubicBezTo>
                      <a:pt x="92" y="7"/>
                      <a:pt x="84" y="0"/>
                      <a:pt x="73" y="0"/>
                    </a:cubicBezTo>
                    <a:cubicBezTo>
                      <a:pt x="58" y="1"/>
                      <a:pt x="56" y="11"/>
                      <a:pt x="56" y="22"/>
                    </a:cubicBezTo>
                    <a:cubicBezTo>
                      <a:pt x="56" y="79"/>
                      <a:pt x="56" y="136"/>
                      <a:pt x="56" y="1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" name="ï$lîḍè"/>
              <p:cNvSpPr/>
              <p:nvPr/>
            </p:nvSpPr>
            <p:spPr bwMode="auto">
              <a:xfrm>
                <a:off x="2008188" y="2713038"/>
                <a:ext cx="257175" cy="342900"/>
              </a:xfrm>
              <a:custGeom>
                <a:avLst/>
                <a:gdLst>
                  <a:gd name="T0" fmla="*/ 13 w 78"/>
                  <a:gd name="T1" fmla="*/ 80 h 104"/>
                  <a:gd name="T2" fmla="*/ 6 w 78"/>
                  <a:gd name="T3" fmla="*/ 80 h 104"/>
                  <a:gd name="T4" fmla="*/ 1 w 78"/>
                  <a:gd name="T5" fmla="*/ 85 h 104"/>
                  <a:gd name="T6" fmla="*/ 7 w 78"/>
                  <a:gd name="T7" fmla="*/ 96 h 104"/>
                  <a:gd name="T8" fmla="*/ 36 w 78"/>
                  <a:gd name="T9" fmla="*/ 103 h 104"/>
                  <a:gd name="T10" fmla="*/ 40 w 78"/>
                  <a:gd name="T11" fmla="*/ 94 h 104"/>
                  <a:gd name="T12" fmla="*/ 26 w 78"/>
                  <a:gd name="T13" fmla="*/ 87 h 104"/>
                  <a:gd name="T14" fmla="*/ 20 w 78"/>
                  <a:gd name="T15" fmla="*/ 62 h 104"/>
                  <a:gd name="T16" fmla="*/ 27 w 78"/>
                  <a:gd name="T17" fmla="*/ 38 h 104"/>
                  <a:gd name="T18" fmla="*/ 32 w 78"/>
                  <a:gd name="T19" fmla="*/ 40 h 104"/>
                  <a:gd name="T20" fmla="*/ 38 w 78"/>
                  <a:gd name="T21" fmla="*/ 54 h 104"/>
                  <a:gd name="T22" fmla="*/ 35 w 78"/>
                  <a:gd name="T23" fmla="*/ 56 h 104"/>
                  <a:gd name="T24" fmla="*/ 28 w 78"/>
                  <a:gd name="T25" fmla="*/ 56 h 104"/>
                  <a:gd name="T26" fmla="*/ 26 w 78"/>
                  <a:gd name="T27" fmla="*/ 63 h 104"/>
                  <a:gd name="T28" fmla="*/ 34 w 78"/>
                  <a:gd name="T29" fmla="*/ 65 h 104"/>
                  <a:gd name="T30" fmla="*/ 38 w 78"/>
                  <a:gd name="T31" fmla="*/ 65 h 104"/>
                  <a:gd name="T32" fmla="*/ 37 w 78"/>
                  <a:gd name="T33" fmla="*/ 74 h 104"/>
                  <a:gd name="T34" fmla="*/ 37 w 78"/>
                  <a:gd name="T35" fmla="*/ 80 h 104"/>
                  <a:gd name="T36" fmla="*/ 45 w 78"/>
                  <a:gd name="T37" fmla="*/ 80 h 104"/>
                  <a:gd name="T38" fmla="*/ 45 w 78"/>
                  <a:gd name="T39" fmla="*/ 68 h 104"/>
                  <a:gd name="T40" fmla="*/ 49 w 78"/>
                  <a:gd name="T41" fmla="*/ 57 h 104"/>
                  <a:gd name="T42" fmla="*/ 58 w 78"/>
                  <a:gd name="T43" fmla="*/ 55 h 104"/>
                  <a:gd name="T44" fmla="*/ 66 w 78"/>
                  <a:gd name="T45" fmla="*/ 42 h 104"/>
                  <a:gd name="T46" fmla="*/ 71 w 78"/>
                  <a:gd name="T47" fmla="*/ 17 h 104"/>
                  <a:gd name="T48" fmla="*/ 73 w 78"/>
                  <a:gd name="T49" fmla="*/ 7 h 104"/>
                  <a:gd name="T50" fmla="*/ 38 w 78"/>
                  <a:gd name="T51" fmla="*/ 8 h 104"/>
                  <a:gd name="T52" fmla="*/ 16 w 78"/>
                  <a:gd name="T53" fmla="*/ 40 h 104"/>
                  <a:gd name="T54" fmla="*/ 12 w 78"/>
                  <a:gd name="T55" fmla="*/ 69 h 104"/>
                  <a:gd name="T56" fmla="*/ 13 w 78"/>
                  <a:gd name="T57" fmla="*/ 80 h 104"/>
                  <a:gd name="T58" fmla="*/ 13 w 78"/>
                  <a:gd name="T59" fmla="*/ 80 h 104"/>
                  <a:gd name="T60" fmla="*/ 44 w 78"/>
                  <a:gd name="T61" fmla="*/ 54 h 104"/>
                  <a:gd name="T62" fmla="*/ 42 w 78"/>
                  <a:gd name="T63" fmla="*/ 56 h 104"/>
                  <a:gd name="T64" fmla="*/ 42 w 78"/>
                  <a:gd name="T65" fmla="*/ 39 h 104"/>
                  <a:gd name="T66" fmla="*/ 35 w 78"/>
                  <a:gd name="T67" fmla="*/ 35 h 104"/>
                  <a:gd name="T68" fmla="*/ 29 w 78"/>
                  <a:gd name="T69" fmla="*/ 35 h 104"/>
                  <a:gd name="T70" fmla="*/ 36 w 78"/>
                  <a:gd name="T71" fmla="*/ 23 h 104"/>
                  <a:gd name="T72" fmla="*/ 54 w 78"/>
                  <a:gd name="T73" fmla="*/ 11 h 104"/>
                  <a:gd name="T74" fmla="*/ 55 w 78"/>
                  <a:gd name="T75" fmla="*/ 28 h 104"/>
                  <a:gd name="T76" fmla="*/ 54 w 78"/>
                  <a:gd name="T77" fmla="*/ 45 h 104"/>
                  <a:gd name="T78" fmla="*/ 48 w 78"/>
                  <a:gd name="T79" fmla="*/ 48 h 104"/>
                  <a:gd name="T80" fmla="*/ 44 w 78"/>
                  <a:gd name="T81" fmla="*/ 5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04">
                    <a:moveTo>
                      <a:pt x="13" y="80"/>
                    </a:moveTo>
                    <a:cubicBezTo>
                      <a:pt x="12" y="81"/>
                      <a:pt x="9" y="79"/>
                      <a:pt x="6" y="80"/>
                    </a:cubicBezTo>
                    <a:cubicBezTo>
                      <a:pt x="3" y="82"/>
                      <a:pt x="2" y="84"/>
                      <a:pt x="1" y="85"/>
                    </a:cubicBezTo>
                    <a:cubicBezTo>
                      <a:pt x="0" y="87"/>
                      <a:pt x="1" y="92"/>
                      <a:pt x="7" y="96"/>
                    </a:cubicBezTo>
                    <a:cubicBezTo>
                      <a:pt x="12" y="100"/>
                      <a:pt x="32" y="104"/>
                      <a:pt x="36" y="103"/>
                    </a:cubicBezTo>
                    <a:cubicBezTo>
                      <a:pt x="40" y="102"/>
                      <a:pt x="43" y="94"/>
                      <a:pt x="40" y="94"/>
                    </a:cubicBezTo>
                    <a:cubicBezTo>
                      <a:pt x="36" y="93"/>
                      <a:pt x="28" y="91"/>
                      <a:pt x="26" y="87"/>
                    </a:cubicBezTo>
                    <a:cubicBezTo>
                      <a:pt x="23" y="83"/>
                      <a:pt x="19" y="76"/>
                      <a:pt x="20" y="62"/>
                    </a:cubicBezTo>
                    <a:cubicBezTo>
                      <a:pt x="20" y="48"/>
                      <a:pt x="25" y="40"/>
                      <a:pt x="27" y="38"/>
                    </a:cubicBezTo>
                    <a:cubicBezTo>
                      <a:pt x="29" y="37"/>
                      <a:pt x="32" y="39"/>
                      <a:pt x="32" y="40"/>
                    </a:cubicBezTo>
                    <a:cubicBezTo>
                      <a:pt x="33" y="41"/>
                      <a:pt x="37" y="53"/>
                      <a:pt x="38" y="54"/>
                    </a:cubicBezTo>
                    <a:cubicBezTo>
                      <a:pt x="38" y="54"/>
                      <a:pt x="38" y="58"/>
                      <a:pt x="35" y="56"/>
                    </a:cubicBezTo>
                    <a:cubicBezTo>
                      <a:pt x="33" y="55"/>
                      <a:pt x="30" y="54"/>
                      <a:pt x="28" y="56"/>
                    </a:cubicBezTo>
                    <a:cubicBezTo>
                      <a:pt x="25" y="57"/>
                      <a:pt x="23" y="60"/>
                      <a:pt x="26" y="63"/>
                    </a:cubicBezTo>
                    <a:cubicBezTo>
                      <a:pt x="29" y="66"/>
                      <a:pt x="32" y="65"/>
                      <a:pt x="34" y="65"/>
                    </a:cubicBezTo>
                    <a:cubicBezTo>
                      <a:pt x="35" y="64"/>
                      <a:pt x="39" y="63"/>
                      <a:pt x="38" y="65"/>
                    </a:cubicBezTo>
                    <a:cubicBezTo>
                      <a:pt x="37" y="67"/>
                      <a:pt x="37" y="74"/>
                      <a:pt x="37" y="74"/>
                    </a:cubicBezTo>
                    <a:cubicBezTo>
                      <a:pt x="37" y="74"/>
                      <a:pt x="34" y="78"/>
                      <a:pt x="37" y="80"/>
                    </a:cubicBezTo>
                    <a:cubicBezTo>
                      <a:pt x="40" y="82"/>
                      <a:pt x="45" y="82"/>
                      <a:pt x="45" y="80"/>
                    </a:cubicBezTo>
                    <a:cubicBezTo>
                      <a:pt x="45" y="78"/>
                      <a:pt x="45" y="72"/>
                      <a:pt x="45" y="68"/>
                    </a:cubicBezTo>
                    <a:cubicBezTo>
                      <a:pt x="46" y="65"/>
                      <a:pt x="47" y="59"/>
                      <a:pt x="49" y="57"/>
                    </a:cubicBezTo>
                    <a:cubicBezTo>
                      <a:pt x="52" y="56"/>
                      <a:pt x="54" y="57"/>
                      <a:pt x="58" y="55"/>
                    </a:cubicBezTo>
                    <a:cubicBezTo>
                      <a:pt x="61" y="52"/>
                      <a:pt x="66" y="46"/>
                      <a:pt x="66" y="42"/>
                    </a:cubicBezTo>
                    <a:cubicBezTo>
                      <a:pt x="66" y="39"/>
                      <a:pt x="69" y="20"/>
                      <a:pt x="71" y="17"/>
                    </a:cubicBezTo>
                    <a:cubicBezTo>
                      <a:pt x="73" y="14"/>
                      <a:pt x="78" y="12"/>
                      <a:pt x="73" y="7"/>
                    </a:cubicBezTo>
                    <a:cubicBezTo>
                      <a:pt x="68" y="2"/>
                      <a:pt x="48" y="0"/>
                      <a:pt x="38" y="8"/>
                    </a:cubicBezTo>
                    <a:cubicBezTo>
                      <a:pt x="29" y="15"/>
                      <a:pt x="21" y="26"/>
                      <a:pt x="16" y="40"/>
                    </a:cubicBezTo>
                    <a:cubicBezTo>
                      <a:pt x="11" y="54"/>
                      <a:pt x="10" y="62"/>
                      <a:pt x="12" y="69"/>
                    </a:cubicBezTo>
                    <a:cubicBezTo>
                      <a:pt x="14" y="77"/>
                      <a:pt x="15" y="79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lose/>
                    <a:moveTo>
                      <a:pt x="44" y="54"/>
                    </a:moveTo>
                    <a:cubicBezTo>
                      <a:pt x="44" y="54"/>
                      <a:pt x="43" y="54"/>
                      <a:pt x="42" y="56"/>
                    </a:cubicBezTo>
                    <a:cubicBezTo>
                      <a:pt x="42" y="57"/>
                      <a:pt x="42" y="44"/>
                      <a:pt x="42" y="39"/>
                    </a:cubicBezTo>
                    <a:cubicBezTo>
                      <a:pt x="42" y="34"/>
                      <a:pt x="38" y="34"/>
                      <a:pt x="35" y="35"/>
                    </a:cubicBezTo>
                    <a:cubicBezTo>
                      <a:pt x="31" y="35"/>
                      <a:pt x="31" y="35"/>
                      <a:pt x="29" y="35"/>
                    </a:cubicBezTo>
                    <a:cubicBezTo>
                      <a:pt x="31" y="31"/>
                      <a:pt x="33" y="28"/>
                      <a:pt x="36" y="23"/>
                    </a:cubicBezTo>
                    <a:cubicBezTo>
                      <a:pt x="40" y="17"/>
                      <a:pt x="46" y="11"/>
                      <a:pt x="54" y="11"/>
                    </a:cubicBezTo>
                    <a:cubicBezTo>
                      <a:pt x="58" y="10"/>
                      <a:pt x="56" y="24"/>
                      <a:pt x="55" y="28"/>
                    </a:cubicBezTo>
                    <a:cubicBezTo>
                      <a:pt x="55" y="31"/>
                      <a:pt x="55" y="43"/>
                      <a:pt x="54" y="45"/>
                    </a:cubicBezTo>
                    <a:cubicBezTo>
                      <a:pt x="54" y="48"/>
                      <a:pt x="52" y="47"/>
                      <a:pt x="48" y="48"/>
                    </a:cubicBezTo>
                    <a:cubicBezTo>
                      <a:pt x="45" y="49"/>
                      <a:pt x="44" y="54"/>
                      <a:pt x="44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" name="îSļiḋé"/>
              <p:cNvSpPr/>
              <p:nvPr/>
            </p:nvSpPr>
            <p:spPr bwMode="auto">
              <a:xfrm>
                <a:off x="2540001" y="2389188"/>
                <a:ext cx="98425" cy="225425"/>
              </a:xfrm>
              <a:custGeom>
                <a:avLst/>
                <a:gdLst>
                  <a:gd name="T0" fmla="*/ 4 w 30"/>
                  <a:gd name="T1" fmla="*/ 2 h 68"/>
                  <a:gd name="T2" fmla="*/ 2 w 30"/>
                  <a:gd name="T3" fmla="*/ 10 h 68"/>
                  <a:gd name="T4" fmla="*/ 10 w 30"/>
                  <a:gd name="T5" fmla="*/ 22 h 68"/>
                  <a:gd name="T6" fmla="*/ 19 w 30"/>
                  <a:gd name="T7" fmla="*/ 50 h 68"/>
                  <a:gd name="T8" fmla="*/ 20 w 30"/>
                  <a:gd name="T9" fmla="*/ 60 h 68"/>
                  <a:gd name="T10" fmla="*/ 25 w 30"/>
                  <a:gd name="T11" fmla="*/ 67 h 68"/>
                  <a:gd name="T12" fmla="*/ 27 w 30"/>
                  <a:gd name="T13" fmla="*/ 58 h 68"/>
                  <a:gd name="T14" fmla="*/ 19 w 30"/>
                  <a:gd name="T15" fmla="*/ 30 h 68"/>
                  <a:gd name="T16" fmla="*/ 14 w 30"/>
                  <a:gd name="T17" fmla="*/ 15 h 68"/>
                  <a:gd name="T18" fmla="*/ 11 w 30"/>
                  <a:gd name="T19" fmla="*/ 6 h 68"/>
                  <a:gd name="T20" fmla="*/ 4 w 30"/>
                  <a:gd name="T21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68">
                    <a:moveTo>
                      <a:pt x="4" y="2"/>
                    </a:moveTo>
                    <a:cubicBezTo>
                      <a:pt x="1" y="3"/>
                      <a:pt x="0" y="5"/>
                      <a:pt x="2" y="10"/>
                    </a:cubicBezTo>
                    <a:cubicBezTo>
                      <a:pt x="5" y="14"/>
                      <a:pt x="8" y="13"/>
                      <a:pt x="10" y="22"/>
                    </a:cubicBezTo>
                    <a:cubicBezTo>
                      <a:pt x="13" y="30"/>
                      <a:pt x="18" y="47"/>
                      <a:pt x="19" y="50"/>
                    </a:cubicBezTo>
                    <a:cubicBezTo>
                      <a:pt x="20" y="53"/>
                      <a:pt x="20" y="58"/>
                      <a:pt x="20" y="60"/>
                    </a:cubicBezTo>
                    <a:cubicBezTo>
                      <a:pt x="20" y="62"/>
                      <a:pt x="21" y="68"/>
                      <a:pt x="25" y="67"/>
                    </a:cubicBezTo>
                    <a:cubicBezTo>
                      <a:pt x="30" y="66"/>
                      <a:pt x="28" y="61"/>
                      <a:pt x="27" y="58"/>
                    </a:cubicBezTo>
                    <a:cubicBezTo>
                      <a:pt x="27" y="55"/>
                      <a:pt x="21" y="33"/>
                      <a:pt x="19" y="30"/>
                    </a:cubicBezTo>
                    <a:cubicBezTo>
                      <a:pt x="18" y="27"/>
                      <a:pt x="15" y="18"/>
                      <a:pt x="14" y="15"/>
                    </a:cubicBezTo>
                    <a:cubicBezTo>
                      <a:pt x="14" y="12"/>
                      <a:pt x="14" y="9"/>
                      <a:pt x="11" y="6"/>
                    </a:cubicBezTo>
                    <a:cubicBezTo>
                      <a:pt x="9" y="4"/>
                      <a:pt x="7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4" name="îŝļîḍé"/>
              <p:cNvSpPr/>
              <p:nvPr/>
            </p:nvSpPr>
            <p:spPr bwMode="auto">
              <a:xfrm>
                <a:off x="2608263" y="2376488"/>
                <a:ext cx="69850" cy="128588"/>
              </a:xfrm>
              <a:custGeom>
                <a:avLst/>
                <a:gdLst>
                  <a:gd name="T0" fmla="*/ 4 w 21"/>
                  <a:gd name="T1" fmla="*/ 1 h 39"/>
                  <a:gd name="T2" fmla="*/ 0 w 21"/>
                  <a:gd name="T3" fmla="*/ 5 h 39"/>
                  <a:gd name="T4" fmla="*/ 4 w 21"/>
                  <a:gd name="T5" fmla="*/ 13 h 39"/>
                  <a:gd name="T6" fmla="*/ 9 w 21"/>
                  <a:gd name="T7" fmla="*/ 19 h 39"/>
                  <a:gd name="T8" fmla="*/ 17 w 21"/>
                  <a:gd name="T9" fmla="*/ 38 h 39"/>
                  <a:gd name="T10" fmla="*/ 21 w 21"/>
                  <a:gd name="T11" fmla="*/ 32 h 39"/>
                  <a:gd name="T12" fmla="*/ 19 w 21"/>
                  <a:gd name="T13" fmla="*/ 21 h 39"/>
                  <a:gd name="T14" fmla="*/ 16 w 21"/>
                  <a:gd name="T15" fmla="*/ 14 h 39"/>
                  <a:gd name="T16" fmla="*/ 11 w 21"/>
                  <a:gd name="T17" fmla="*/ 3 h 39"/>
                  <a:gd name="T18" fmla="*/ 4 w 21"/>
                  <a:gd name="T1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39">
                    <a:moveTo>
                      <a:pt x="4" y="1"/>
                    </a:moveTo>
                    <a:cubicBezTo>
                      <a:pt x="2" y="2"/>
                      <a:pt x="0" y="2"/>
                      <a:pt x="0" y="5"/>
                    </a:cubicBezTo>
                    <a:cubicBezTo>
                      <a:pt x="0" y="8"/>
                      <a:pt x="3" y="11"/>
                      <a:pt x="4" y="13"/>
                    </a:cubicBezTo>
                    <a:cubicBezTo>
                      <a:pt x="6" y="15"/>
                      <a:pt x="8" y="17"/>
                      <a:pt x="9" y="19"/>
                    </a:cubicBezTo>
                    <a:cubicBezTo>
                      <a:pt x="9" y="22"/>
                      <a:pt x="15" y="37"/>
                      <a:pt x="17" y="38"/>
                    </a:cubicBezTo>
                    <a:cubicBezTo>
                      <a:pt x="19" y="39"/>
                      <a:pt x="21" y="36"/>
                      <a:pt x="21" y="32"/>
                    </a:cubicBezTo>
                    <a:cubicBezTo>
                      <a:pt x="21" y="28"/>
                      <a:pt x="20" y="23"/>
                      <a:pt x="19" y="21"/>
                    </a:cubicBezTo>
                    <a:cubicBezTo>
                      <a:pt x="17" y="20"/>
                      <a:pt x="16" y="17"/>
                      <a:pt x="16" y="14"/>
                    </a:cubicBezTo>
                    <a:cubicBezTo>
                      <a:pt x="16" y="10"/>
                      <a:pt x="13" y="6"/>
                      <a:pt x="11" y="3"/>
                    </a:cubicBezTo>
                    <a:cubicBezTo>
                      <a:pt x="8" y="0"/>
                      <a:pt x="5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" name="ïṩḻiďé"/>
              <p:cNvSpPr/>
              <p:nvPr/>
            </p:nvSpPr>
            <p:spPr bwMode="auto">
              <a:xfrm>
                <a:off x="2644776" y="2263775"/>
                <a:ext cx="155575" cy="300038"/>
              </a:xfrm>
              <a:custGeom>
                <a:avLst/>
                <a:gdLst>
                  <a:gd name="T0" fmla="*/ 7 w 47"/>
                  <a:gd name="T1" fmla="*/ 0 h 91"/>
                  <a:gd name="T2" fmla="*/ 1 w 47"/>
                  <a:gd name="T3" fmla="*/ 3 h 91"/>
                  <a:gd name="T4" fmla="*/ 4 w 47"/>
                  <a:gd name="T5" fmla="*/ 10 h 91"/>
                  <a:gd name="T6" fmla="*/ 8 w 47"/>
                  <a:gd name="T7" fmla="*/ 18 h 91"/>
                  <a:gd name="T8" fmla="*/ 20 w 47"/>
                  <a:gd name="T9" fmla="*/ 45 h 91"/>
                  <a:gd name="T10" fmla="*/ 29 w 47"/>
                  <a:gd name="T11" fmla="*/ 67 h 91"/>
                  <a:gd name="T12" fmla="*/ 41 w 47"/>
                  <a:gd name="T13" fmla="*/ 89 h 91"/>
                  <a:gd name="T14" fmla="*/ 44 w 47"/>
                  <a:gd name="T15" fmla="*/ 81 h 91"/>
                  <a:gd name="T16" fmla="*/ 38 w 47"/>
                  <a:gd name="T17" fmla="*/ 73 h 91"/>
                  <a:gd name="T18" fmla="*/ 20 w 47"/>
                  <a:gd name="T19" fmla="*/ 32 h 91"/>
                  <a:gd name="T20" fmla="*/ 16 w 47"/>
                  <a:gd name="T21" fmla="*/ 16 h 91"/>
                  <a:gd name="T22" fmla="*/ 16 w 47"/>
                  <a:gd name="T23" fmla="*/ 5 h 91"/>
                  <a:gd name="T24" fmla="*/ 7 w 47"/>
                  <a:gd name="T25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91">
                    <a:moveTo>
                      <a:pt x="7" y="0"/>
                    </a:moveTo>
                    <a:cubicBezTo>
                      <a:pt x="5" y="0"/>
                      <a:pt x="2" y="1"/>
                      <a:pt x="1" y="3"/>
                    </a:cubicBezTo>
                    <a:cubicBezTo>
                      <a:pt x="0" y="5"/>
                      <a:pt x="1" y="8"/>
                      <a:pt x="4" y="10"/>
                    </a:cubicBezTo>
                    <a:cubicBezTo>
                      <a:pt x="6" y="13"/>
                      <a:pt x="8" y="16"/>
                      <a:pt x="8" y="18"/>
                    </a:cubicBezTo>
                    <a:cubicBezTo>
                      <a:pt x="9" y="20"/>
                      <a:pt x="18" y="40"/>
                      <a:pt x="20" y="45"/>
                    </a:cubicBezTo>
                    <a:cubicBezTo>
                      <a:pt x="22" y="50"/>
                      <a:pt x="26" y="61"/>
                      <a:pt x="29" y="67"/>
                    </a:cubicBezTo>
                    <a:cubicBezTo>
                      <a:pt x="32" y="74"/>
                      <a:pt x="37" y="86"/>
                      <a:pt x="41" y="89"/>
                    </a:cubicBezTo>
                    <a:cubicBezTo>
                      <a:pt x="45" y="91"/>
                      <a:pt x="47" y="84"/>
                      <a:pt x="44" y="81"/>
                    </a:cubicBezTo>
                    <a:cubicBezTo>
                      <a:pt x="42" y="78"/>
                      <a:pt x="42" y="79"/>
                      <a:pt x="38" y="73"/>
                    </a:cubicBezTo>
                    <a:cubicBezTo>
                      <a:pt x="35" y="67"/>
                      <a:pt x="21" y="34"/>
                      <a:pt x="20" y="32"/>
                    </a:cubicBezTo>
                    <a:cubicBezTo>
                      <a:pt x="19" y="29"/>
                      <a:pt x="16" y="19"/>
                      <a:pt x="16" y="16"/>
                    </a:cubicBezTo>
                    <a:cubicBezTo>
                      <a:pt x="16" y="12"/>
                      <a:pt x="18" y="8"/>
                      <a:pt x="16" y="5"/>
                    </a:cubicBezTo>
                    <a:cubicBezTo>
                      <a:pt x="15" y="2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" name="ïṣ1ïḓè"/>
              <p:cNvSpPr/>
              <p:nvPr/>
            </p:nvSpPr>
            <p:spPr bwMode="auto">
              <a:xfrm>
                <a:off x="3508376" y="2495550"/>
                <a:ext cx="69850" cy="111125"/>
              </a:xfrm>
              <a:custGeom>
                <a:avLst/>
                <a:gdLst>
                  <a:gd name="T0" fmla="*/ 0 w 21"/>
                  <a:gd name="T1" fmla="*/ 11 h 34"/>
                  <a:gd name="T2" fmla="*/ 12 w 21"/>
                  <a:gd name="T3" fmla="*/ 33 h 34"/>
                  <a:gd name="T4" fmla="*/ 19 w 21"/>
                  <a:gd name="T5" fmla="*/ 21 h 34"/>
                  <a:gd name="T6" fmla="*/ 6 w 21"/>
                  <a:gd name="T7" fmla="*/ 5 h 34"/>
                  <a:gd name="T8" fmla="*/ 0 w 21"/>
                  <a:gd name="T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4">
                    <a:moveTo>
                      <a:pt x="0" y="11"/>
                    </a:moveTo>
                    <a:cubicBezTo>
                      <a:pt x="1" y="16"/>
                      <a:pt x="3" y="32"/>
                      <a:pt x="12" y="33"/>
                    </a:cubicBezTo>
                    <a:cubicBezTo>
                      <a:pt x="20" y="34"/>
                      <a:pt x="21" y="24"/>
                      <a:pt x="19" y="21"/>
                    </a:cubicBezTo>
                    <a:cubicBezTo>
                      <a:pt x="17" y="17"/>
                      <a:pt x="6" y="5"/>
                      <a:pt x="6" y="5"/>
                    </a:cubicBezTo>
                    <a:cubicBezTo>
                      <a:pt x="1" y="0"/>
                      <a:pt x="0" y="7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" name="îsḻíḓê"/>
              <p:cNvSpPr/>
              <p:nvPr/>
            </p:nvSpPr>
            <p:spPr bwMode="auto">
              <a:xfrm>
                <a:off x="3967163" y="2887663"/>
                <a:ext cx="274638" cy="192088"/>
              </a:xfrm>
              <a:custGeom>
                <a:avLst/>
                <a:gdLst>
                  <a:gd name="T0" fmla="*/ 50 w 83"/>
                  <a:gd name="T1" fmla="*/ 1 h 58"/>
                  <a:gd name="T2" fmla="*/ 47 w 83"/>
                  <a:gd name="T3" fmla="*/ 4 h 58"/>
                  <a:gd name="T4" fmla="*/ 44 w 83"/>
                  <a:gd name="T5" fmla="*/ 8 h 58"/>
                  <a:gd name="T6" fmla="*/ 35 w 83"/>
                  <a:gd name="T7" fmla="*/ 10 h 58"/>
                  <a:gd name="T8" fmla="*/ 29 w 83"/>
                  <a:gd name="T9" fmla="*/ 12 h 58"/>
                  <a:gd name="T10" fmla="*/ 25 w 83"/>
                  <a:gd name="T11" fmla="*/ 16 h 58"/>
                  <a:gd name="T12" fmla="*/ 27 w 83"/>
                  <a:gd name="T13" fmla="*/ 18 h 58"/>
                  <a:gd name="T14" fmla="*/ 29 w 83"/>
                  <a:gd name="T15" fmla="*/ 20 h 58"/>
                  <a:gd name="T16" fmla="*/ 28 w 83"/>
                  <a:gd name="T17" fmla="*/ 23 h 58"/>
                  <a:gd name="T18" fmla="*/ 25 w 83"/>
                  <a:gd name="T19" fmla="*/ 21 h 58"/>
                  <a:gd name="T20" fmla="*/ 12 w 83"/>
                  <a:gd name="T21" fmla="*/ 8 h 58"/>
                  <a:gd name="T22" fmla="*/ 8 w 83"/>
                  <a:gd name="T23" fmla="*/ 3 h 58"/>
                  <a:gd name="T24" fmla="*/ 5 w 83"/>
                  <a:gd name="T25" fmla="*/ 0 h 58"/>
                  <a:gd name="T26" fmla="*/ 0 w 83"/>
                  <a:gd name="T27" fmla="*/ 3 h 58"/>
                  <a:gd name="T28" fmla="*/ 2 w 83"/>
                  <a:gd name="T29" fmla="*/ 10 h 58"/>
                  <a:gd name="T30" fmla="*/ 13 w 83"/>
                  <a:gd name="T31" fmla="*/ 17 h 58"/>
                  <a:gd name="T32" fmla="*/ 25 w 83"/>
                  <a:gd name="T33" fmla="*/ 27 h 58"/>
                  <a:gd name="T34" fmla="*/ 37 w 83"/>
                  <a:gd name="T35" fmla="*/ 42 h 58"/>
                  <a:gd name="T36" fmla="*/ 35 w 83"/>
                  <a:gd name="T37" fmla="*/ 47 h 58"/>
                  <a:gd name="T38" fmla="*/ 30 w 83"/>
                  <a:gd name="T39" fmla="*/ 44 h 58"/>
                  <a:gd name="T40" fmla="*/ 28 w 83"/>
                  <a:gd name="T41" fmla="*/ 44 h 58"/>
                  <a:gd name="T42" fmla="*/ 31 w 83"/>
                  <a:gd name="T43" fmla="*/ 49 h 58"/>
                  <a:gd name="T44" fmla="*/ 36 w 83"/>
                  <a:gd name="T45" fmla="*/ 58 h 58"/>
                  <a:gd name="T46" fmla="*/ 43 w 83"/>
                  <a:gd name="T47" fmla="*/ 48 h 58"/>
                  <a:gd name="T48" fmla="*/ 38 w 83"/>
                  <a:gd name="T49" fmla="*/ 37 h 58"/>
                  <a:gd name="T50" fmla="*/ 40 w 83"/>
                  <a:gd name="T51" fmla="*/ 35 h 58"/>
                  <a:gd name="T52" fmla="*/ 49 w 83"/>
                  <a:gd name="T53" fmla="*/ 38 h 58"/>
                  <a:gd name="T54" fmla="*/ 55 w 83"/>
                  <a:gd name="T55" fmla="*/ 38 h 58"/>
                  <a:gd name="T56" fmla="*/ 59 w 83"/>
                  <a:gd name="T57" fmla="*/ 32 h 58"/>
                  <a:gd name="T58" fmla="*/ 64 w 83"/>
                  <a:gd name="T59" fmla="*/ 33 h 58"/>
                  <a:gd name="T60" fmla="*/ 71 w 83"/>
                  <a:gd name="T61" fmla="*/ 36 h 58"/>
                  <a:gd name="T62" fmla="*/ 72 w 83"/>
                  <a:gd name="T63" fmla="*/ 30 h 58"/>
                  <a:gd name="T64" fmla="*/ 76 w 83"/>
                  <a:gd name="T65" fmla="*/ 29 h 58"/>
                  <a:gd name="T66" fmla="*/ 79 w 83"/>
                  <a:gd name="T67" fmla="*/ 31 h 58"/>
                  <a:gd name="T68" fmla="*/ 82 w 83"/>
                  <a:gd name="T69" fmla="*/ 27 h 58"/>
                  <a:gd name="T70" fmla="*/ 81 w 83"/>
                  <a:gd name="T71" fmla="*/ 22 h 58"/>
                  <a:gd name="T72" fmla="*/ 75 w 83"/>
                  <a:gd name="T73" fmla="*/ 24 h 58"/>
                  <a:gd name="T74" fmla="*/ 71 w 83"/>
                  <a:gd name="T75" fmla="*/ 26 h 58"/>
                  <a:gd name="T76" fmla="*/ 69 w 83"/>
                  <a:gd name="T77" fmla="*/ 27 h 58"/>
                  <a:gd name="T78" fmla="*/ 65 w 83"/>
                  <a:gd name="T79" fmla="*/ 26 h 58"/>
                  <a:gd name="T80" fmla="*/ 61 w 83"/>
                  <a:gd name="T81" fmla="*/ 23 h 58"/>
                  <a:gd name="T82" fmla="*/ 56 w 83"/>
                  <a:gd name="T83" fmla="*/ 25 h 58"/>
                  <a:gd name="T84" fmla="*/ 54 w 83"/>
                  <a:gd name="T85" fmla="*/ 28 h 58"/>
                  <a:gd name="T86" fmla="*/ 42 w 83"/>
                  <a:gd name="T87" fmla="*/ 28 h 58"/>
                  <a:gd name="T88" fmla="*/ 41 w 83"/>
                  <a:gd name="T89" fmla="*/ 31 h 58"/>
                  <a:gd name="T90" fmla="*/ 36 w 83"/>
                  <a:gd name="T91" fmla="*/ 32 h 58"/>
                  <a:gd name="T92" fmla="*/ 32 w 83"/>
                  <a:gd name="T93" fmla="*/ 28 h 58"/>
                  <a:gd name="T94" fmla="*/ 34 w 83"/>
                  <a:gd name="T95" fmla="*/ 25 h 58"/>
                  <a:gd name="T96" fmla="*/ 43 w 83"/>
                  <a:gd name="T97" fmla="*/ 24 h 58"/>
                  <a:gd name="T98" fmla="*/ 46 w 83"/>
                  <a:gd name="T99" fmla="*/ 23 h 58"/>
                  <a:gd name="T100" fmla="*/ 47 w 83"/>
                  <a:gd name="T101" fmla="*/ 20 h 58"/>
                  <a:gd name="T102" fmla="*/ 47 w 83"/>
                  <a:gd name="T103" fmla="*/ 18 h 58"/>
                  <a:gd name="T104" fmla="*/ 63 w 83"/>
                  <a:gd name="T105" fmla="*/ 17 h 58"/>
                  <a:gd name="T106" fmla="*/ 68 w 83"/>
                  <a:gd name="T107" fmla="*/ 13 h 58"/>
                  <a:gd name="T108" fmla="*/ 63 w 83"/>
                  <a:gd name="T109" fmla="*/ 8 h 58"/>
                  <a:gd name="T110" fmla="*/ 58 w 83"/>
                  <a:gd name="T111" fmla="*/ 13 h 58"/>
                  <a:gd name="T112" fmla="*/ 49 w 83"/>
                  <a:gd name="T113" fmla="*/ 16 h 58"/>
                  <a:gd name="T114" fmla="*/ 42 w 83"/>
                  <a:gd name="T115" fmla="*/ 17 h 58"/>
                  <a:gd name="T116" fmla="*/ 40 w 83"/>
                  <a:gd name="T117" fmla="*/ 13 h 58"/>
                  <a:gd name="T118" fmla="*/ 51 w 83"/>
                  <a:gd name="T119" fmla="*/ 10 h 58"/>
                  <a:gd name="T120" fmla="*/ 54 w 83"/>
                  <a:gd name="T121" fmla="*/ 2 h 58"/>
                  <a:gd name="T122" fmla="*/ 50 w 83"/>
                  <a:gd name="T123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3" h="58">
                    <a:moveTo>
                      <a:pt x="50" y="1"/>
                    </a:moveTo>
                    <a:cubicBezTo>
                      <a:pt x="50" y="1"/>
                      <a:pt x="48" y="3"/>
                      <a:pt x="47" y="4"/>
                    </a:cubicBezTo>
                    <a:cubicBezTo>
                      <a:pt x="47" y="5"/>
                      <a:pt x="45" y="8"/>
                      <a:pt x="44" y="8"/>
                    </a:cubicBezTo>
                    <a:cubicBezTo>
                      <a:pt x="43" y="8"/>
                      <a:pt x="37" y="10"/>
                      <a:pt x="35" y="10"/>
                    </a:cubicBezTo>
                    <a:cubicBezTo>
                      <a:pt x="34" y="10"/>
                      <a:pt x="29" y="11"/>
                      <a:pt x="29" y="12"/>
                    </a:cubicBezTo>
                    <a:cubicBezTo>
                      <a:pt x="28" y="14"/>
                      <a:pt x="25" y="16"/>
                      <a:pt x="25" y="16"/>
                    </a:cubicBezTo>
                    <a:cubicBezTo>
                      <a:pt x="25" y="16"/>
                      <a:pt x="25" y="18"/>
                      <a:pt x="27" y="18"/>
                    </a:cubicBezTo>
                    <a:cubicBezTo>
                      <a:pt x="29" y="18"/>
                      <a:pt x="29" y="20"/>
                      <a:pt x="29" y="20"/>
                    </a:cubicBezTo>
                    <a:cubicBezTo>
                      <a:pt x="29" y="20"/>
                      <a:pt x="29" y="24"/>
                      <a:pt x="28" y="23"/>
                    </a:cubicBezTo>
                    <a:cubicBezTo>
                      <a:pt x="27" y="22"/>
                      <a:pt x="27" y="23"/>
                      <a:pt x="25" y="21"/>
                    </a:cubicBezTo>
                    <a:cubicBezTo>
                      <a:pt x="24" y="20"/>
                      <a:pt x="12" y="8"/>
                      <a:pt x="12" y="8"/>
                    </a:cubicBezTo>
                    <a:cubicBezTo>
                      <a:pt x="12" y="8"/>
                      <a:pt x="9" y="4"/>
                      <a:pt x="8" y="3"/>
                    </a:cubicBezTo>
                    <a:cubicBezTo>
                      <a:pt x="8" y="2"/>
                      <a:pt x="7" y="0"/>
                      <a:pt x="5" y="0"/>
                    </a:cubicBezTo>
                    <a:cubicBezTo>
                      <a:pt x="3" y="0"/>
                      <a:pt x="1" y="1"/>
                      <a:pt x="0" y="3"/>
                    </a:cubicBezTo>
                    <a:cubicBezTo>
                      <a:pt x="0" y="4"/>
                      <a:pt x="0" y="7"/>
                      <a:pt x="2" y="10"/>
                    </a:cubicBezTo>
                    <a:cubicBezTo>
                      <a:pt x="5" y="13"/>
                      <a:pt x="10" y="15"/>
                      <a:pt x="13" y="17"/>
                    </a:cubicBezTo>
                    <a:cubicBezTo>
                      <a:pt x="18" y="20"/>
                      <a:pt x="22" y="24"/>
                      <a:pt x="25" y="27"/>
                    </a:cubicBezTo>
                    <a:cubicBezTo>
                      <a:pt x="28" y="31"/>
                      <a:pt x="35" y="38"/>
                      <a:pt x="37" y="42"/>
                    </a:cubicBezTo>
                    <a:cubicBezTo>
                      <a:pt x="38" y="46"/>
                      <a:pt x="37" y="47"/>
                      <a:pt x="35" y="47"/>
                    </a:cubicBezTo>
                    <a:cubicBezTo>
                      <a:pt x="34" y="47"/>
                      <a:pt x="31" y="45"/>
                      <a:pt x="30" y="44"/>
                    </a:cubicBezTo>
                    <a:cubicBezTo>
                      <a:pt x="29" y="43"/>
                      <a:pt x="28" y="44"/>
                      <a:pt x="28" y="44"/>
                    </a:cubicBezTo>
                    <a:cubicBezTo>
                      <a:pt x="28" y="44"/>
                      <a:pt x="28" y="45"/>
                      <a:pt x="31" y="49"/>
                    </a:cubicBezTo>
                    <a:cubicBezTo>
                      <a:pt x="33" y="52"/>
                      <a:pt x="34" y="57"/>
                      <a:pt x="36" y="58"/>
                    </a:cubicBezTo>
                    <a:cubicBezTo>
                      <a:pt x="37" y="58"/>
                      <a:pt x="45" y="53"/>
                      <a:pt x="43" y="48"/>
                    </a:cubicBezTo>
                    <a:cubicBezTo>
                      <a:pt x="42" y="43"/>
                      <a:pt x="39" y="38"/>
                      <a:pt x="38" y="37"/>
                    </a:cubicBezTo>
                    <a:cubicBezTo>
                      <a:pt x="37" y="36"/>
                      <a:pt x="38" y="34"/>
                      <a:pt x="40" y="35"/>
                    </a:cubicBezTo>
                    <a:cubicBezTo>
                      <a:pt x="42" y="36"/>
                      <a:pt x="45" y="38"/>
                      <a:pt x="49" y="38"/>
                    </a:cubicBezTo>
                    <a:cubicBezTo>
                      <a:pt x="53" y="38"/>
                      <a:pt x="54" y="39"/>
                      <a:pt x="55" y="38"/>
                    </a:cubicBezTo>
                    <a:cubicBezTo>
                      <a:pt x="57" y="36"/>
                      <a:pt x="59" y="33"/>
                      <a:pt x="59" y="32"/>
                    </a:cubicBezTo>
                    <a:cubicBezTo>
                      <a:pt x="60" y="31"/>
                      <a:pt x="62" y="31"/>
                      <a:pt x="64" y="33"/>
                    </a:cubicBezTo>
                    <a:cubicBezTo>
                      <a:pt x="66" y="36"/>
                      <a:pt x="69" y="38"/>
                      <a:pt x="71" y="36"/>
                    </a:cubicBezTo>
                    <a:cubicBezTo>
                      <a:pt x="72" y="33"/>
                      <a:pt x="70" y="30"/>
                      <a:pt x="72" y="30"/>
                    </a:cubicBezTo>
                    <a:cubicBezTo>
                      <a:pt x="74" y="29"/>
                      <a:pt x="75" y="27"/>
                      <a:pt x="76" y="29"/>
                    </a:cubicBezTo>
                    <a:cubicBezTo>
                      <a:pt x="77" y="30"/>
                      <a:pt x="78" y="32"/>
                      <a:pt x="79" y="31"/>
                    </a:cubicBezTo>
                    <a:cubicBezTo>
                      <a:pt x="79" y="30"/>
                      <a:pt x="81" y="29"/>
                      <a:pt x="82" y="27"/>
                    </a:cubicBezTo>
                    <a:cubicBezTo>
                      <a:pt x="83" y="25"/>
                      <a:pt x="82" y="22"/>
                      <a:pt x="81" y="22"/>
                    </a:cubicBezTo>
                    <a:cubicBezTo>
                      <a:pt x="79" y="23"/>
                      <a:pt x="76" y="23"/>
                      <a:pt x="75" y="24"/>
                    </a:cubicBezTo>
                    <a:cubicBezTo>
                      <a:pt x="74" y="24"/>
                      <a:pt x="72" y="24"/>
                      <a:pt x="71" y="26"/>
                    </a:cubicBezTo>
                    <a:cubicBezTo>
                      <a:pt x="70" y="27"/>
                      <a:pt x="70" y="27"/>
                      <a:pt x="69" y="27"/>
                    </a:cubicBezTo>
                    <a:cubicBezTo>
                      <a:pt x="68" y="27"/>
                      <a:pt x="66" y="28"/>
                      <a:pt x="65" y="26"/>
                    </a:cubicBezTo>
                    <a:cubicBezTo>
                      <a:pt x="63" y="25"/>
                      <a:pt x="63" y="23"/>
                      <a:pt x="61" y="23"/>
                    </a:cubicBezTo>
                    <a:cubicBezTo>
                      <a:pt x="60" y="23"/>
                      <a:pt x="56" y="24"/>
                      <a:pt x="56" y="25"/>
                    </a:cubicBezTo>
                    <a:cubicBezTo>
                      <a:pt x="55" y="26"/>
                      <a:pt x="57" y="28"/>
                      <a:pt x="54" y="28"/>
                    </a:cubicBezTo>
                    <a:cubicBezTo>
                      <a:pt x="51" y="28"/>
                      <a:pt x="43" y="27"/>
                      <a:pt x="42" y="28"/>
                    </a:cubicBezTo>
                    <a:cubicBezTo>
                      <a:pt x="41" y="28"/>
                      <a:pt x="42" y="30"/>
                      <a:pt x="41" y="31"/>
                    </a:cubicBezTo>
                    <a:cubicBezTo>
                      <a:pt x="39" y="31"/>
                      <a:pt x="37" y="33"/>
                      <a:pt x="36" y="32"/>
                    </a:cubicBezTo>
                    <a:cubicBezTo>
                      <a:pt x="35" y="31"/>
                      <a:pt x="32" y="28"/>
                      <a:pt x="32" y="28"/>
                    </a:cubicBezTo>
                    <a:cubicBezTo>
                      <a:pt x="32" y="28"/>
                      <a:pt x="30" y="25"/>
                      <a:pt x="34" y="25"/>
                    </a:cubicBezTo>
                    <a:cubicBezTo>
                      <a:pt x="37" y="25"/>
                      <a:pt x="42" y="24"/>
                      <a:pt x="43" y="24"/>
                    </a:cubicBezTo>
                    <a:cubicBezTo>
                      <a:pt x="44" y="24"/>
                      <a:pt x="46" y="24"/>
                      <a:pt x="46" y="23"/>
                    </a:cubicBezTo>
                    <a:cubicBezTo>
                      <a:pt x="45" y="21"/>
                      <a:pt x="48" y="22"/>
                      <a:pt x="47" y="20"/>
                    </a:cubicBezTo>
                    <a:cubicBezTo>
                      <a:pt x="46" y="19"/>
                      <a:pt x="45" y="18"/>
                      <a:pt x="47" y="18"/>
                    </a:cubicBezTo>
                    <a:cubicBezTo>
                      <a:pt x="50" y="17"/>
                      <a:pt x="58" y="18"/>
                      <a:pt x="63" y="17"/>
                    </a:cubicBezTo>
                    <a:cubicBezTo>
                      <a:pt x="67" y="16"/>
                      <a:pt x="67" y="14"/>
                      <a:pt x="68" y="13"/>
                    </a:cubicBezTo>
                    <a:cubicBezTo>
                      <a:pt x="68" y="11"/>
                      <a:pt x="65" y="8"/>
                      <a:pt x="63" y="8"/>
                    </a:cubicBezTo>
                    <a:cubicBezTo>
                      <a:pt x="62" y="9"/>
                      <a:pt x="60" y="12"/>
                      <a:pt x="58" y="13"/>
                    </a:cubicBezTo>
                    <a:cubicBezTo>
                      <a:pt x="56" y="13"/>
                      <a:pt x="49" y="15"/>
                      <a:pt x="49" y="16"/>
                    </a:cubicBezTo>
                    <a:cubicBezTo>
                      <a:pt x="48" y="16"/>
                      <a:pt x="43" y="17"/>
                      <a:pt x="42" y="17"/>
                    </a:cubicBezTo>
                    <a:cubicBezTo>
                      <a:pt x="41" y="17"/>
                      <a:pt x="36" y="13"/>
                      <a:pt x="40" y="13"/>
                    </a:cubicBezTo>
                    <a:cubicBezTo>
                      <a:pt x="44" y="12"/>
                      <a:pt x="49" y="11"/>
                      <a:pt x="51" y="10"/>
                    </a:cubicBezTo>
                    <a:cubicBezTo>
                      <a:pt x="53" y="8"/>
                      <a:pt x="55" y="3"/>
                      <a:pt x="54" y="2"/>
                    </a:cubicBezTo>
                    <a:cubicBezTo>
                      <a:pt x="54" y="1"/>
                      <a:pt x="51" y="0"/>
                      <a:pt x="5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ïşḷîďè"/>
              <p:cNvSpPr/>
              <p:nvPr/>
            </p:nvSpPr>
            <p:spPr bwMode="auto">
              <a:xfrm>
                <a:off x="3890963" y="2951163"/>
                <a:ext cx="161925" cy="125413"/>
              </a:xfrm>
              <a:custGeom>
                <a:avLst/>
                <a:gdLst>
                  <a:gd name="T0" fmla="*/ 36 w 49"/>
                  <a:gd name="T1" fmla="*/ 5 h 38"/>
                  <a:gd name="T2" fmla="*/ 33 w 49"/>
                  <a:gd name="T3" fmla="*/ 9 h 38"/>
                  <a:gd name="T4" fmla="*/ 37 w 49"/>
                  <a:gd name="T5" fmla="*/ 14 h 38"/>
                  <a:gd name="T6" fmla="*/ 30 w 49"/>
                  <a:gd name="T7" fmla="*/ 18 h 38"/>
                  <a:gd name="T8" fmla="*/ 22 w 49"/>
                  <a:gd name="T9" fmla="*/ 9 h 38"/>
                  <a:gd name="T10" fmla="*/ 16 w 49"/>
                  <a:gd name="T11" fmla="*/ 2 h 38"/>
                  <a:gd name="T12" fmla="*/ 13 w 49"/>
                  <a:gd name="T13" fmla="*/ 10 h 38"/>
                  <a:gd name="T14" fmla="*/ 20 w 49"/>
                  <a:gd name="T15" fmla="*/ 16 h 38"/>
                  <a:gd name="T16" fmla="*/ 25 w 49"/>
                  <a:gd name="T17" fmla="*/ 22 h 38"/>
                  <a:gd name="T18" fmla="*/ 21 w 49"/>
                  <a:gd name="T19" fmla="*/ 26 h 38"/>
                  <a:gd name="T20" fmla="*/ 10 w 49"/>
                  <a:gd name="T21" fmla="*/ 26 h 38"/>
                  <a:gd name="T22" fmla="*/ 8 w 49"/>
                  <a:gd name="T23" fmla="*/ 19 h 38"/>
                  <a:gd name="T24" fmla="*/ 6 w 49"/>
                  <a:gd name="T25" fmla="*/ 13 h 38"/>
                  <a:gd name="T26" fmla="*/ 3 w 49"/>
                  <a:gd name="T27" fmla="*/ 18 h 38"/>
                  <a:gd name="T28" fmla="*/ 2 w 49"/>
                  <a:gd name="T29" fmla="*/ 26 h 38"/>
                  <a:gd name="T30" fmla="*/ 14 w 49"/>
                  <a:gd name="T31" fmla="*/ 30 h 38"/>
                  <a:gd name="T32" fmla="*/ 23 w 49"/>
                  <a:gd name="T33" fmla="*/ 29 h 38"/>
                  <a:gd name="T34" fmla="*/ 28 w 49"/>
                  <a:gd name="T35" fmla="*/ 29 h 38"/>
                  <a:gd name="T36" fmla="*/ 32 w 49"/>
                  <a:gd name="T37" fmla="*/ 37 h 38"/>
                  <a:gd name="T38" fmla="*/ 38 w 49"/>
                  <a:gd name="T39" fmla="*/ 33 h 38"/>
                  <a:gd name="T40" fmla="*/ 34 w 49"/>
                  <a:gd name="T41" fmla="*/ 24 h 38"/>
                  <a:gd name="T42" fmla="*/ 35 w 49"/>
                  <a:gd name="T43" fmla="*/ 20 h 38"/>
                  <a:gd name="T44" fmla="*/ 42 w 49"/>
                  <a:gd name="T45" fmla="*/ 22 h 38"/>
                  <a:gd name="T46" fmla="*/ 48 w 49"/>
                  <a:gd name="T47" fmla="*/ 18 h 38"/>
                  <a:gd name="T48" fmla="*/ 41 w 49"/>
                  <a:gd name="T49" fmla="*/ 8 h 38"/>
                  <a:gd name="T50" fmla="*/ 36 w 49"/>
                  <a:gd name="T51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9" h="38">
                    <a:moveTo>
                      <a:pt x="36" y="5"/>
                    </a:moveTo>
                    <a:cubicBezTo>
                      <a:pt x="34" y="6"/>
                      <a:pt x="32" y="8"/>
                      <a:pt x="33" y="9"/>
                    </a:cubicBezTo>
                    <a:cubicBezTo>
                      <a:pt x="33" y="11"/>
                      <a:pt x="37" y="12"/>
                      <a:pt x="37" y="14"/>
                    </a:cubicBezTo>
                    <a:cubicBezTo>
                      <a:pt x="38" y="17"/>
                      <a:pt x="32" y="18"/>
                      <a:pt x="30" y="18"/>
                    </a:cubicBezTo>
                    <a:cubicBezTo>
                      <a:pt x="30" y="18"/>
                      <a:pt x="23" y="11"/>
                      <a:pt x="22" y="9"/>
                    </a:cubicBezTo>
                    <a:cubicBezTo>
                      <a:pt x="21" y="8"/>
                      <a:pt x="19" y="0"/>
                      <a:pt x="16" y="2"/>
                    </a:cubicBezTo>
                    <a:cubicBezTo>
                      <a:pt x="14" y="3"/>
                      <a:pt x="12" y="7"/>
                      <a:pt x="13" y="10"/>
                    </a:cubicBezTo>
                    <a:cubicBezTo>
                      <a:pt x="15" y="12"/>
                      <a:pt x="17" y="13"/>
                      <a:pt x="20" y="16"/>
                    </a:cubicBezTo>
                    <a:cubicBezTo>
                      <a:pt x="22" y="18"/>
                      <a:pt x="25" y="21"/>
                      <a:pt x="25" y="22"/>
                    </a:cubicBezTo>
                    <a:cubicBezTo>
                      <a:pt x="25" y="23"/>
                      <a:pt x="23" y="25"/>
                      <a:pt x="21" y="26"/>
                    </a:cubicBezTo>
                    <a:cubicBezTo>
                      <a:pt x="18" y="27"/>
                      <a:pt x="11" y="27"/>
                      <a:pt x="10" y="26"/>
                    </a:cubicBezTo>
                    <a:cubicBezTo>
                      <a:pt x="9" y="24"/>
                      <a:pt x="8" y="21"/>
                      <a:pt x="8" y="19"/>
                    </a:cubicBezTo>
                    <a:cubicBezTo>
                      <a:pt x="9" y="16"/>
                      <a:pt x="9" y="11"/>
                      <a:pt x="6" y="13"/>
                    </a:cubicBezTo>
                    <a:cubicBezTo>
                      <a:pt x="4" y="14"/>
                      <a:pt x="5" y="16"/>
                      <a:pt x="3" y="18"/>
                    </a:cubicBezTo>
                    <a:cubicBezTo>
                      <a:pt x="1" y="19"/>
                      <a:pt x="0" y="24"/>
                      <a:pt x="2" y="26"/>
                    </a:cubicBezTo>
                    <a:cubicBezTo>
                      <a:pt x="4" y="28"/>
                      <a:pt x="8" y="30"/>
                      <a:pt x="14" y="30"/>
                    </a:cubicBezTo>
                    <a:cubicBezTo>
                      <a:pt x="19" y="30"/>
                      <a:pt x="22" y="29"/>
                      <a:pt x="23" y="29"/>
                    </a:cubicBezTo>
                    <a:cubicBezTo>
                      <a:pt x="25" y="29"/>
                      <a:pt x="28" y="27"/>
                      <a:pt x="28" y="29"/>
                    </a:cubicBezTo>
                    <a:cubicBezTo>
                      <a:pt x="28" y="30"/>
                      <a:pt x="29" y="38"/>
                      <a:pt x="32" y="37"/>
                    </a:cubicBezTo>
                    <a:cubicBezTo>
                      <a:pt x="35" y="37"/>
                      <a:pt x="39" y="35"/>
                      <a:pt x="38" y="33"/>
                    </a:cubicBezTo>
                    <a:cubicBezTo>
                      <a:pt x="38" y="30"/>
                      <a:pt x="34" y="24"/>
                      <a:pt x="34" y="24"/>
                    </a:cubicBezTo>
                    <a:cubicBezTo>
                      <a:pt x="34" y="24"/>
                      <a:pt x="34" y="20"/>
                      <a:pt x="35" y="20"/>
                    </a:cubicBezTo>
                    <a:cubicBezTo>
                      <a:pt x="37" y="21"/>
                      <a:pt x="40" y="21"/>
                      <a:pt x="42" y="22"/>
                    </a:cubicBezTo>
                    <a:cubicBezTo>
                      <a:pt x="44" y="22"/>
                      <a:pt x="49" y="20"/>
                      <a:pt x="48" y="18"/>
                    </a:cubicBezTo>
                    <a:cubicBezTo>
                      <a:pt x="47" y="15"/>
                      <a:pt x="42" y="10"/>
                      <a:pt x="41" y="8"/>
                    </a:cubicBezTo>
                    <a:cubicBezTo>
                      <a:pt x="40" y="6"/>
                      <a:pt x="38" y="4"/>
                      <a:pt x="3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îṡlïḋe"/>
              <p:cNvSpPr/>
              <p:nvPr/>
            </p:nvSpPr>
            <p:spPr bwMode="auto">
              <a:xfrm>
                <a:off x="3373438" y="2324100"/>
                <a:ext cx="254000" cy="223838"/>
              </a:xfrm>
              <a:custGeom>
                <a:avLst/>
                <a:gdLst>
                  <a:gd name="T0" fmla="*/ 54 w 77"/>
                  <a:gd name="T1" fmla="*/ 14 h 68"/>
                  <a:gd name="T2" fmla="*/ 47 w 77"/>
                  <a:gd name="T3" fmla="*/ 25 h 68"/>
                  <a:gd name="T4" fmla="*/ 46 w 77"/>
                  <a:gd name="T5" fmla="*/ 25 h 68"/>
                  <a:gd name="T6" fmla="*/ 35 w 77"/>
                  <a:gd name="T7" fmla="*/ 23 h 68"/>
                  <a:gd name="T8" fmla="*/ 27 w 77"/>
                  <a:gd name="T9" fmla="*/ 19 h 68"/>
                  <a:gd name="T10" fmla="*/ 22 w 77"/>
                  <a:gd name="T11" fmla="*/ 22 h 68"/>
                  <a:gd name="T12" fmla="*/ 25 w 77"/>
                  <a:gd name="T13" fmla="*/ 32 h 68"/>
                  <a:gd name="T14" fmla="*/ 34 w 77"/>
                  <a:gd name="T15" fmla="*/ 35 h 68"/>
                  <a:gd name="T16" fmla="*/ 40 w 77"/>
                  <a:gd name="T17" fmla="*/ 34 h 68"/>
                  <a:gd name="T18" fmla="*/ 37 w 77"/>
                  <a:gd name="T19" fmla="*/ 38 h 68"/>
                  <a:gd name="T20" fmla="*/ 25 w 77"/>
                  <a:gd name="T21" fmla="*/ 50 h 68"/>
                  <a:gd name="T22" fmla="*/ 11 w 77"/>
                  <a:gd name="T23" fmla="*/ 57 h 68"/>
                  <a:gd name="T24" fmla="*/ 9 w 77"/>
                  <a:gd name="T25" fmla="*/ 55 h 68"/>
                  <a:gd name="T26" fmla="*/ 3 w 77"/>
                  <a:gd name="T27" fmla="*/ 56 h 68"/>
                  <a:gd name="T28" fmla="*/ 2 w 77"/>
                  <a:gd name="T29" fmla="*/ 64 h 68"/>
                  <a:gd name="T30" fmla="*/ 6 w 77"/>
                  <a:gd name="T31" fmla="*/ 67 h 68"/>
                  <a:gd name="T32" fmla="*/ 19 w 77"/>
                  <a:gd name="T33" fmla="*/ 59 h 68"/>
                  <a:gd name="T34" fmla="*/ 36 w 77"/>
                  <a:gd name="T35" fmla="*/ 49 h 68"/>
                  <a:gd name="T36" fmla="*/ 48 w 77"/>
                  <a:gd name="T37" fmla="*/ 33 h 68"/>
                  <a:gd name="T38" fmla="*/ 63 w 77"/>
                  <a:gd name="T39" fmla="*/ 33 h 68"/>
                  <a:gd name="T40" fmla="*/ 70 w 77"/>
                  <a:gd name="T41" fmla="*/ 34 h 68"/>
                  <a:gd name="T42" fmla="*/ 75 w 77"/>
                  <a:gd name="T43" fmla="*/ 30 h 68"/>
                  <a:gd name="T44" fmla="*/ 68 w 77"/>
                  <a:gd name="T45" fmla="*/ 25 h 68"/>
                  <a:gd name="T46" fmla="*/ 59 w 77"/>
                  <a:gd name="T47" fmla="*/ 26 h 68"/>
                  <a:gd name="T48" fmla="*/ 54 w 77"/>
                  <a:gd name="T49" fmla="*/ 25 h 68"/>
                  <a:gd name="T50" fmla="*/ 57 w 77"/>
                  <a:gd name="T51" fmla="*/ 20 h 68"/>
                  <a:gd name="T52" fmla="*/ 61 w 77"/>
                  <a:gd name="T53" fmla="*/ 16 h 68"/>
                  <a:gd name="T54" fmla="*/ 66 w 77"/>
                  <a:gd name="T55" fmla="*/ 11 h 68"/>
                  <a:gd name="T56" fmla="*/ 65 w 77"/>
                  <a:gd name="T57" fmla="*/ 2 h 68"/>
                  <a:gd name="T58" fmla="*/ 58 w 77"/>
                  <a:gd name="T59" fmla="*/ 4 h 68"/>
                  <a:gd name="T60" fmla="*/ 54 w 77"/>
                  <a:gd name="T61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68">
                    <a:moveTo>
                      <a:pt x="54" y="14"/>
                    </a:moveTo>
                    <a:cubicBezTo>
                      <a:pt x="54" y="14"/>
                      <a:pt x="50" y="19"/>
                      <a:pt x="47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4" y="25"/>
                      <a:pt x="37" y="25"/>
                      <a:pt x="35" y="23"/>
                    </a:cubicBezTo>
                    <a:cubicBezTo>
                      <a:pt x="32" y="22"/>
                      <a:pt x="28" y="19"/>
                      <a:pt x="27" y="19"/>
                    </a:cubicBezTo>
                    <a:cubicBezTo>
                      <a:pt x="25" y="18"/>
                      <a:pt x="23" y="19"/>
                      <a:pt x="22" y="22"/>
                    </a:cubicBezTo>
                    <a:cubicBezTo>
                      <a:pt x="21" y="25"/>
                      <a:pt x="21" y="28"/>
                      <a:pt x="25" y="32"/>
                    </a:cubicBezTo>
                    <a:cubicBezTo>
                      <a:pt x="29" y="37"/>
                      <a:pt x="30" y="36"/>
                      <a:pt x="34" y="35"/>
                    </a:cubicBezTo>
                    <a:cubicBezTo>
                      <a:pt x="36" y="35"/>
                      <a:pt x="38" y="34"/>
                      <a:pt x="40" y="34"/>
                    </a:cubicBezTo>
                    <a:cubicBezTo>
                      <a:pt x="38" y="36"/>
                      <a:pt x="37" y="38"/>
                      <a:pt x="37" y="38"/>
                    </a:cubicBezTo>
                    <a:cubicBezTo>
                      <a:pt x="35" y="40"/>
                      <a:pt x="29" y="47"/>
                      <a:pt x="25" y="50"/>
                    </a:cubicBezTo>
                    <a:cubicBezTo>
                      <a:pt x="21" y="52"/>
                      <a:pt x="11" y="57"/>
                      <a:pt x="11" y="57"/>
                    </a:cubicBezTo>
                    <a:cubicBezTo>
                      <a:pt x="12" y="58"/>
                      <a:pt x="9" y="58"/>
                      <a:pt x="9" y="55"/>
                    </a:cubicBezTo>
                    <a:cubicBezTo>
                      <a:pt x="8" y="52"/>
                      <a:pt x="6" y="54"/>
                      <a:pt x="3" y="56"/>
                    </a:cubicBezTo>
                    <a:cubicBezTo>
                      <a:pt x="0" y="58"/>
                      <a:pt x="2" y="62"/>
                      <a:pt x="2" y="64"/>
                    </a:cubicBezTo>
                    <a:cubicBezTo>
                      <a:pt x="1" y="66"/>
                      <a:pt x="1" y="68"/>
                      <a:pt x="6" y="67"/>
                    </a:cubicBezTo>
                    <a:cubicBezTo>
                      <a:pt x="10" y="66"/>
                      <a:pt x="14" y="62"/>
                      <a:pt x="19" y="59"/>
                    </a:cubicBezTo>
                    <a:cubicBezTo>
                      <a:pt x="24" y="57"/>
                      <a:pt x="32" y="53"/>
                      <a:pt x="36" y="49"/>
                    </a:cubicBezTo>
                    <a:cubicBezTo>
                      <a:pt x="39" y="46"/>
                      <a:pt x="45" y="38"/>
                      <a:pt x="48" y="33"/>
                    </a:cubicBezTo>
                    <a:cubicBezTo>
                      <a:pt x="53" y="33"/>
                      <a:pt x="61" y="33"/>
                      <a:pt x="63" y="33"/>
                    </a:cubicBezTo>
                    <a:cubicBezTo>
                      <a:pt x="65" y="33"/>
                      <a:pt x="67" y="35"/>
                      <a:pt x="70" y="34"/>
                    </a:cubicBezTo>
                    <a:cubicBezTo>
                      <a:pt x="73" y="34"/>
                      <a:pt x="77" y="33"/>
                      <a:pt x="75" y="30"/>
                    </a:cubicBezTo>
                    <a:cubicBezTo>
                      <a:pt x="73" y="27"/>
                      <a:pt x="71" y="24"/>
                      <a:pt x="68" y="25"/>
                    </a:cubicBezTo>
                    <a:cubicBezTo>
                      <a:pt x="65" y="26"/>
                      <a:pt x="61" y="26"/>
                      <a:pt x="59" y="26"/>
                    </a:cubicBezTo>
                    <a:cubicBezTo>
                      <a:pt x="59" y="26"/>
                      <a:pt x="56" y="26"/>
                      <a:pt x="54" y="25"/>
                    </a:cubicBezTo>
                    <a:cubicBezTo>
                      <a:pt x="55" y="23"/>
                      <a:pt x="57" y="21"/>
                      <a:pt x="57" y="20"/>
                    </a:cubicBezTo>
                    <a:cubicBezTo>
                      <a:pt x="59" y="18"/>
                      <a:pt x="60" y="17"/>
                      <a:pt x="61" y="16"/>
                    </a:cubicBezTo>
                    <a:cubicBezTo>
                      <a:pt x="62" y="16"/>
                      <a:pt x="65" y="14"/>
                      <a:pt x="66" y="11"/>
                    </a:cubicBezTo>
                    <a:cubicBezTo>
                      <a:pt x="67" y="9"/>
                      <a:pt x="66" y="3"/>
                      <a:pt x="65" y="2"/>
                    </a:cubicBezTo>
                    <a:cubicBezTo>
                      <a:pt x="63" y="0"/>
                      <a:pt x="59" y="1"/>
                      <a:pt x="58" y="4"/>
                    </a:cubicBezTo>
                    <a:cubicBezTo>
                      <a:pt x="56" y="7"/>
                      <a:pt x="55" y="14"/>
                      <a:pt x="5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í$ḻíde"/>
              <p:cNvSpPr/>
              <p:nvPr/>
            </p:nvSpPr>
            <p:spPr bwMode="auto">
              <a:xfrm>
                <a:off x="2625726" y="2725738"/>
                <a:ext cx="890588" cy="1277938"/>
              </a:xfrm>
              <a:custGeom>
                <a:avLst/>
                <a:gdLst>
                  <a:gd name="T0" fmla="*/ 135 w 270"/>
                  <a:gd name="T1" fmla="*/ 22 h 387"/>
                  <a:gd name="T2" fmla="*/ 131 w 270"/>
                  <a:gd name="T3" fmla="*/ 22 h 387"/>
                  <a:gd name="T4" fmla="*/ 117 w 270"/>
                  <a:gd name="T5" fmla="*/ 6 h 387"/>
                  <a:gd name="T6" fmla="*/ 99 w 270"/>
                  <a:gd name="T7" fmla="*/ 6 h 387"/>
                  <a:gd name="T8" fmla="*/ 85 w 270"/>
                  <a:gd name="T9" fmla="*/ 0 h 387"/>
                  <a:gd name="T10" fmla="*/ 100 w 270"/>
                  <a:gd name="T11" fmla="*/ 20 h 387"/>
                  <a:gd name="T12" fmla="*/ 113 w 270"/>
                  <a:gd name="T13" fmla="*/ 20 h 387"/>
                  <a:gd name="T14" fmla="*/ 126 w 270"/>
                  <a:gd name="T15" fmla="*/ 23 h 387"/>
                  <a:gd name="T16" fmla="*/ 88 w 270"/>
                  <a:gd name="T17" fmla="*/ 45 h 387"/>
                  <a:gd name="T18" fmla="*/ 82 w 270"/>
                  <a:gd name="T19" fmla="*/ 108 h 387"/>
                  <a:gd name="T20" fmla="*/ 60 w 270"/>
                  <a:gd name="T21" fmla="*/ 108 h 387"/>
                  <a:gd name="T22" fmla="*/ 35 w 270"/>
                  <a:gd name="T23" fmla="*/ 142 h 387"/>
                  <a:gd name="T24" fmla="*/ 25 w 270"/>
                  <a:gd name="T25" fmla="*/ 309 h 387"/>
                  <a:gd name="T26" fmla="*/ 0 w 270"/>
                  <a:gd name="T27" fmla="*/ 387 h 387"/>
                  <a:gd name="T28" fmla="*/ 30 w 270"/>
                  <a:gd name="T29" fmla="*/ 387 h 387"/>
                  <a:gd name="T30" fmla="*/ 45 w 270"/>
                  <a:gd name="T31" fmla="*/ 367 h 387"/>
                  <a:gd name="T32" fmla="*/ 37 w 270"/>
                  <a:gd name="T33" fmla="*/ 387 h 387"/>
                  <a:gd name="T34" fmla="*/ 63 w 270"/>
                  <a:gd name="T35" fmla="*/ 387 h 387"/>
                  <a:gd name="T36" fmla="*/ 70 w 270"/>
                  <a:gd name="T37" fmla="*/ 353 h 387"/>
                  <a:gd name="T38" fmla="*/ 78 w 270"/>
                  <a:gd name="T39" fmla="*/ 167 h 387"/>
                  <a:gd name="T40" fmla="*/ 90 w 270"/>
                  <a:gd name="T41" fmla="*/ 151 h 387"/>
                  <a:gd name="T42" fmla="*/ 130 w 270"/>
                  <a:gd name="T43" fmla="*/ 151 h 387"/>
                  <a:gd name="T44" fmla="*/ 130 w 270"/>
                  <a:gd name="T45" fmla="*/ 69 h 387"/>
                  <a:gd name="T46" fmla="*/ 113 w 270"/>
                  <a:gd name="T47" fmla="*/ 48 h 387"/>
                  <a:gd name="T48" fmla="*/ 135 w 270"/>
                  <a:gd name="T49" fmla="*/ 27 h 387"/>
                  <a:gd name="T50" fmla="*/ 156 w 270"/>
                  <a:gd name="T51" fmla="*/ 48 h 387"/>
                  <a:gd name="T52" fmla="*/ 139 w 270"/>
                  <a:gd name="T53" fmla="*/ 69 h 387"/>
                  <a:gd name="T54" fmla="*/ 139 w 270"/>
                  <a:gd name="T55" fmla="*/ 151 h 387"/>
                  <a:gd name="T56" fmla="*/ 180 w 270"/>
                  <a:gd name="T57" fmla="*/ 151 h 387"/>
                  <a:gd name="T58" fmla="*/ 191 w 270"/>
                  <a:gd name="T59" fmla="*/ 167 h 387"/>
                  <a:gd name="T60" fmla="*/ 200 w 270"/>
                  <a:gd name="T61" fmla="*/ 353 h 387"/>
                  <a:gd name="T62" fmla="*/ 207 w 270"/>
                  <a:gd name="T63" fmla="*/ 387 h 387"/>
                  <a:gd name="T64" fmla="*/ 233 w 270"/>
                  <a:gd name="T65" fmla="*/ 387 h 387"/>
                  <a:gd name="T66" fmla="*/ 224 w 270"/>
                  <a:gd name="T67" fmla="*/ 367 h 387"/>
                  <a:gd name="T68" fmla="*/ 239 w 270"/>
                  <a:gd name="T69" fmla="*/ 387 h 387"/>
                  <a:gd name="T70" fmla="*/ 270 w 270"/>
                  <a:gd name="T71" fmla="*/ 387 h 387"/>
                  <a:gd name="T72" fmla="*/ 244 w 270"/>
                  <a:gd name="T73" fmla="*/ 309 h 387"/>
                  <a:gd name="T74" fmla="*/ 235 w 270"/>
                  <a:gd name="T75" fmla="*/ 142 h 387"/>
                  <a:gd name="T76" fmla="*/ 209 w 270"/>
                  <a:gd name="T77" fmla="*/ 108 h 387"/>
                  <a:gd name="T78" fmla="*/ 188 w 270"/>
                  <a:gd name="T79" fmla="*/ 108 h 387"/>
                  <a:gd name="T80" fmla="*/ 182 w 270"/>
                  <a:gd name="T81" fmla="*/ 45 h 387"/>
                  <a:gd name="T82" fmla="*/ 144 w 270"/>
                  <a:gd name="T83" fmla="*/ 23 h 387"/>
                  <a:gd name="T84" fmla="*/ 157 w 270"/>
                  <a:gd name="T85" fmla="*/ 20 h 387"/>
                  <a:gd name="T86" fmla="*/ 170 w 270"/>
                  <a:gd name="T87" fmla="*/ 20 h 387"/>
                  <a:gd name="T88" fmla="*/ 184 w 270"/>
                  <a:gd name="T89" fmla="*/ 0 h 387"/>
                  <a:gd name="T90" fmla="*/ 170 w 270"/>
                  <a:gd name="T91" fmla="*/ 6 h 387"/>
                  <a:gd name="T92" fmla="*/ 153 w 270"/>
                  <a:gd name="T93" fmla="*/ 6 h 387"/>
                  <a:gd name="T94" fmla="*/ 139 w 270"/>
                  <a:gd name="T95" fmla="*/ 22 h 387"/>
                  <a:gd name="T96" fmla="*/ 135 w 270"/>
                  <a:gd name="T97" fmla="*/ 22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0" h="387">
                    <a:moveTo>
                      <a:pt x="135" y="22"/>
                    </a:moveTo>
                    <a:cubicBezTo>
                      <a:pt x="133" y="22"/>
                      <a:pt x="132" y="22"/>
                      <a:pt x="131" y="22"/>
                    </a:cubicBezTo>
                    <a:cubicBezTo>
                      <a:pt x="130" y="15"/>
                      <a:pt x="126" y="6"/>
                      <a:pt x="117" y="6"/>
                    </a:cubicBezTo>
                    <a:cubicBezTo>
                      <a:pt x="110" y="6"/>
                      <a:pt x="106" y="6"/>
                      <a:pt x="99" y="6"/>
                    </a:cubicBezTo>
                    <a:cubicBezTo>
                      <a:pt x="93" y="6"/>
                      <a:pt x="88" y="4"/>
                      <a:pt x="85" y="0"/>
                    </a:cubicBezTo>
                    <a:cubicBezTo>
                      <a:pt x="87" y="9"/>
                      <a:pt x="90" y="18"/>
                      <a:pt x="100" y="20"/>
                    </a:cubicBezTo>
                    <a:cubicBezTo>
                      <a:pt x="104" y="20"/>
                      <a:pt x="109" y="20"/>
                      <a:pt x="113" y="20"/>
                    </a:cubicBezTo>
                    <a:cubicBezTo>
                      <a:pt x="120" y="20"/>
                      <a:pt x="123" y="21"/>
                      <a:pt x="126" y="23"/>
                    </a:cubicBezTo>
                    <a:cubicBezTo>
                      <a:pt x="109" y="24"/>
                      <a:pt x="93" y="30"/>
                      <a:pt x="88" y="45"/>
                    </a:cubicBezTo>
                    <a:cubicBezTo>
                      <a:pt x="83" y="59"/>
                      <a:pt x="85" y="92"/>
                      <a:pt x="82" y="108"/>
                    </a:cubicBezTo>
                    <a:cubicBezTo>
                      <a:pt x="75" y="108"/>
                      <a:pt x="67" y="108"/>
                      <a:pt x="60" y="108"/>
                    </a:cubicBezTo>
                    <a:cubicBezTo>
                      <a:pt x="42" y="107"/>
                      <a:pt x="36" y="123"/>
                      <a:pt x="35" y="142"/>
                    </a:cubicBezTo>
                    <a:cubicBezTo>
                      <a:pt x="32" y="198"/>
                      <a:pt x="28" y="253"/>
                      <a:pt x="25" y="309"/>
                    </a:cubicBezTo>
                    <a:cubicBezTo>
                      <a:pt x="23" y="352"/>
                      <a:pt x="14" y="372"/>
                      <a:pt x="0" y="387"/>
                    </a:cubicBezTo>
                    <a:cubicBezTo>
                      <a:pt x="10" y="387"/>
                      <a:pt x="20" y="387"/>
                      <a:pt x="30" y="387"/>
                    </a:cubicBezTo>
                    <a:cubicBezTo>
                      <a:pt x="35" y="383"/>
                      <a:pt x="38" y="378"/>
                      <a:pt x="45" y="367"/>
                    </a:cubicBezTo>
                    <a:cubicBezTo>
                      <a:pt x="42" y="377"/>
                      <a:pt x="40" y="382"/>
                      <a:pt x="37" y="387"/>
                    </a:cubicBezTo>
                    <a:cubicBezTo>
                      <a:pt x="46" y="387"/>
                      <a:pt x="54" y="387"/>
                      <a:pt x="63" y="387"/>
                    </a:cubicBezTo>
                    <a:cubicBezTo>
                      <a:pt x="68" y="377"/>
                      <a:pt x="70" y="365"/>
                      <a:pt x="70" y="353"/>
                    </a:cubicBezTo>
                    <a:cubicBezTo>
                      <a:pt x="73" y="291"/>
                      <a:pt x="76" y="229"/>
                      <a:pt x="78" y="167"/>
                    </a:cubicBezTo>
                    <a:cubicBezTo>
                      <a:pt x="79" y="157"/>
                      <a:pt x="82" y="151"/>
                      <a:pt x="90" y="151"/>
                    </a:cubicBezTo>
                    <a:cubicBezTo>
                      <a:pt x="103" y="151"/>
                      <a:pt x="117" y="151"/>
                      <a:pt x="130" y="151"/>
                    </a:cubicBezTo>
                    <a:cubicBezTo>
                      <a:pt x="130" y="124"/>
                      <a:pt x="130" y="96"/>
                      <a:pt x="130" y="69"/>
                    </a:cubicBezTo>
                    <a:cubicBezTo>
                      <a:pt x="121" y="67"/>
                      <a:pt x="113" y="58"/>
                      <a:pt x="113" y="48"/>
                    </a:cubicBezTo>
                    <a:cubicBezTo>
                      <a:pt x="113" y="36"/>
                      <a:pt x="123" y="27"/>
                      <a:pt x="135" y="27"/>
                    </a:cubicBezTo>
                    <a:cubicBezTo>
                      <a:pt x="147" y="27"/>
                      <a:pt x="156" y="36"/>
                      <a:pt x="156" y="48"/>
                    </a:cubicBezTo>
                    <a:cubicBezTo>
                      <a:pt x="156" y="58"/>
                      <a:pt x="149" y="67"/>
                      <a:pt x="139" y="69"/>
                    </a:cubicBezTo>
                    <a:cubicBezTo>
                      <a:pt x="139" y="96"/>
                      <a:pt x="139" y="124"/>
                      <a:pt x="139" y="151"/>
                    </a:cubicBezTo>
                    <a:cubicBezTo>
                      <a:pt x="153" y="151"/>
                      <a:pt x="166" y="151"/>
                      <a:pt x="180" y="151"/>
                    </a:cubicBezTo>
                    <a:cubicBezTo>
                      <a:pt x="188" y="151"/>
                      <a:pt x="191" y="157"/>
                      <a:pt x="191" y="167"/>
                    </a:cubicBezTo>
                    <a:cubicBezTo>
                      <a:pt x="194" y="229"/>
                      <a:pt x="197" y="291"/>
                      <a:pt x="200" y="353"/>
                    </a:cubicBezTo>
                    <a:cubicBezTo>
                      <a:pt x="200" y="365"/>
                      <a:pt x="202" y="377"/>
                      <a:pt x="207" y="387"/>
                    </a:cubicBezTo>
                    <a:cubicBezTo>
                      <a:pt x="215" y="387"/>
                      <a:pt x="224" y="387"/>
                      <a:pt x="233" y="387"/>
                    </a:cubicBezTo>
                    <a:cubicBezTo>
                      <a:pt x="230" y="382"/>
                      <a:pt x="227" y="377"/>
                      <a:pt x="224" y="367"/>
                    </a:cubicBezTo>
                    <a:cubicBezTo>
                      <a:pt x="232" y="378"/>
                      <a:pt x="235" y="383"/>
                      <a:pt x="239" y="387"/>
                    </a:cubicBezTo>
                    <a:cubicBezTo>
                      <a:pt x="249" y="387"/>
                      <a:pt x="260" y="387"/>
                      <a:pt x="270" y="387"/>
                    </a:cubicBezTo>
                    <a:cubicBezTo>
                      <a:pt x="256" y="372"/>
                      <a:pt x="247" y="352"/>
                      <a:pt x="244" y="309"/>
                    </a:cubicBezTo>
                    <a:cubicBezTo>
                      <a:pt x="242" y="253"/>
                      <a:pt x="238" y="198"/>
                      <a:pt x="235" y="142"/>
                    </a:cubicBezTo>
                    <a:cubicBezTo>
                      <a:pt x="234" y="123"/>
                      <a:pt x="228" y="107"/>
                      <a:pt x="209" y="108"/>
                    </a:cubicBezTo>
                    <a:cubicBezTo>
                      <a:pt x="202" y="108"/>
                      <a:pt x="195" y="108"/>
                      <a:pt x="188" y="108"/>
                    </a:cubicBezTo>
                    <a:cubicBezTo>
                      <a:pt x="185" y="92"/>
                      <a:pt x="186" y="59"/>
                      <a:pt x="182" y="45"/>
                    </a:cubicBezTo>
                    <a:cubicBezTo>
                      <a:pt x="176" y="30"/>
                      <a:pt x="161" y="24"/>
                      <a:pt x="144" y="23"/>
                    </a:cubicBezTo>
                    <a:cubicBezTo>
                      <a:pt x="146" y="21"/>
                      <a:pt x="150" y="20"/>
                      <a:pt x="157" y="20"/>
                    </a:cubicBezTo>
                    <a:cubicBezTo>
                      <a:pt x="161" y="20"/>
                      <a:pt x="166" y="20"/>
                      <a:pt x="170" y="20"/>
                    </a:cubicBezTo>
                    <a:cubicBezTo>
                      <a:pt x="180" y="18"/>
                      <a:pt x="183" y="9"/>
                      <a:pt x="184" y="0"/>
                    </a:cubicBezTo>
                    <a:cubicBezTo>
                      <a:pt x="181" y="4"/>
                      <a:pt x="177" y="6"/>
                      <a:pt x="170" y="6"/>
                    </a:cubicBezTo>
                    <a:cubicBezTo>
                      <a:pt x="164" y="6"/>
                      <a:pt x="159" y="6"/>
                      <a:pt x="153" y="6"/>
                    </a:cubicBezTo>
                    <a:cubicBezTo>
                      <a:pt x="144" y="6"/>
                      <a:pt x="140" y="15"/>
                      <a:pt x="139" y="22"/>
                    </a:cubicBezTo>
                    <a:cubicBezTo>
                      <a:pt x="138" y="22"/>
                      <a:pt x="136" y="22"/>
                      <a:pt x="13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ïŝľîḑê"/>
              <p:cNvSpPr/>
              <p:nvPr/>
            </p:nvSpPr>
            <p:spPr bwMode="auto">
              <a:xfrm>
                <a:off x="1735138" y="2095500"/>
                <a:ext cx="2667000" cy="2670175"/>
              </a:xfrm>
              <a:custGeom>
                <a:avLst/>
                <a:gdLst>
                  <a:gd name="T0" fmla="*/ 404 w 809"/>
                  <a:gd name="T1" fmla="*/ 0 h 809"/>
                  <a:gd name="T2" fmla="*/ 809 w 809"/>
                  <a:gd name="T3" fmla="*/ 404 h 809"/>
                  <a:gd name="T4" fmla="*/ 404 w 809"/>
                  <a:gd name="T5" fmla="*/ 809 h 809"/>
                  <a:gd name="T6" fmla="*/ 0 w 809"/>
                  <a:gd name="T7" fmla="*/ 404 h 809"/>
                  <a:gd name="T8" fmla="*/ 404 w 809"/>
                  <a:gd name="T9" fmla="*/ 0 h 809"/>
                  <a:gd name="T10" fmla="*/ 404 w 809"/>
                  <a:gd name="T11" fmla="*/ 0 h 809"/>
                  <a:gd name="T12" fmla="*/ 404 w 809"/>
                  <a:gd name="T13" fmla="*/ 14 h 809"/>
                  <a:gd name="T14" fmla="*/ 14 w 809"/>
                  <a:gd name="T15" fmla="*/ 404 h 809"/>
                  <a:gd name="T16" fmla="*/ 404 w 809"/>
                  <a:gd name="T17" fmla="*/ 795 h 809"/>
                  <a:gd name="T18" fmla="*/ 795 w 809"/>
                  <a:gd name="T19" fmla="*/ 404 h 809"/>
                  <a:gd name="T20" fmla="*/ 404 w 809"/>
                  <a:gd name="T21" fmla="*/ 14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9" h="809">
                    <a:moveTo>
                      <a:pt x="404" y="0"/>
                    </a:moveTo>
                    <a:cubicBezTo>
                      <a:pt x="627" y="0"/>
                      <a:pt x="809" y="182"/>
                      <a:pt x="809" y="404"/>
                    </a:cubicBezTo>
                    <a:cubicBezTo>
                      <a:pt x="809" y="627"/>
                      <a:pt x="627" y="809"/>
                      <a:pt x="404" y="809"/>
                    </a:cubicBezTo>
                    <a:cubicBezTo>
                      <a:pt x="181" y="809"/>
                      <a:pt x="0" y="627"/>
                      <a:pt x="0" y="404"/>
                    </a:cubicBezTo>
                    <a:cubicBezTo>
                      <a:pt x="0" y="182"/>
                      <a:pt x="181" y="0"/>
                      <a:pt x="404" y="0"/>
                    </a:cubicBezTo>
                    <a:cubicBezTo>
                      <a:pt x="404" y="0"/>
                      <a:pt x="404" y="0"/>
                      <a:pt x="404" y="0"/>
                    </a:cubicBezTo>
                    <a:close/>
                    <a:moveTo>
                      <a:pt x="404" y="14"/>
                    </a:moveTo>
                    <a:cubicBezTo>
                      <a:pt x="189" y="14"/>
                      <a:pt x="14" y="189"/>
                      <a:pt x="14" y="404"/>
                    </a:cubicBezTo>
                    <a:cubicBezTo>
                      <a:pt x="14" y="619"/>
                      <a:pt x="189" y="795"/>
                      <a:pt x="404" y="795"/>
                    </a:cubicBezTo>
                    <a:cubicBezTo>
                      <a:pt x="619" y="795"/>
                      <a:pt x="795" y="619"/>
                      <a:pt x="795" y="404"/>
                    </a:cubicBezTo>
                    <a:cubicBezTo>
                      <a:pt x="795" y="189"/>
                      <a:pt x="619" y="14"/>
                      <a:pt x="40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išlíḑe"/>
              <p:cNvSpPr/>
              <p:nvPr/>
            </p:nvSpPr>
            <p:spPr bwMode="auto">
              <a:xfrm>
                <a:off x="1897063" y="3373438"/>
                <a:ext cx="2333625" cy="1227138"/>
              </a:xfrm>
              <a:custGeom>
                <a:avLst/>
                <a:gdLst>
                  <a:gd name="T0" fmla="*/ 21 w 708"/>
                  <a:gd name="T1" fmla="*/ 23 h 372"/>
                  <a:gd name="T2" fmla="*/ 53 w 708"/>
                  <a:gd name="T3" fmla="*/ 35 h 372"/>
                  <a:gd name="T4" fmla="*/ 51 w 708"/>
                  <a:gd name="T5" fmla="*/ 26 h 372"/>
                  <a:gd name="T6" fmla="*/ 18 w 708"/>
                  <a:gd name="T7" fmla="*/ 47 h 372"/>
                  <a:gd name="T8" fmla="*/ 18 w 708"/>
                  <a:gd name="T9" fmla="*/ 88 h 372"/>
                  <a:gd name="T10" fmla="*/ 48 w 708"/>
                  <a:gd name="T11" fmla="*/ 67 h 372"/>
                  <a:gd name="T12" fmla="*/ 18 w 708"/>
                  <a:gd name="T13" fmla="*/ 88 h 372"/>
                  <a:gd name="T14" fmla="*/ 62 w 708"/>
                  <a:gd name="T15" fmla="*/ 109 h 372"/>
                  <a:gd name="T16" fmla="*/ 64 w 708"/>
                  <a:gd name="T17" fmla="*/ 147 h 372"/>
                  <a:gd name="T18" fmla="*/ 42 w 708"/>
                  <a:gd name="T19" fmla="*/ 155 h 372"/>
                  <a:gd name="T20" fmla="*/ 57 w 708"/>
                  <a:gd name="T21" fmla="*/ 206 h 372"/>
                  <a:gd name="T22" fmla="*/ 116 w 708"/>
                  <a:gd name="T23" fmla="*/ 203 h 372"/>
                  <a:gd name="T24" fmla="*/ 93 w 708"/>
                  <a:gd name="T25" fmla="*/ 174 h 372"/>
                  <a:gd name="T26" fmla="*/ 46 w 708"/>
                  <a:gd name="T27" fmla="*/ 181 h 372"/>
                  <a:gd name="T28" fmla="*/ 129 w 708"/>
                  <a:gd name="T29" fmla="*/ 265 h 372"/>
                  <a:gd name="T30" fmla="*/ 149 w 708"/>
                  <a:gd name="T31" fmla="*/ 251 h 372"/>
                  <a:gd name="T32" fmla="*/ 121 w 708"/>
                  <a:gd name="T33" fmla="*/ 221 h 372"/>
                  <a:gd name="T34" fmla="*/ 111 w 708"/>
                  <a:gd name="T35" fmla="*/ 252 h 372"/>
                  <a:gd name="T36" fmla="*/ 164 w 708"/>
                  <a:gd name="T37" fmla="*/ 295 h 372"/>
                  <a:gd name="T38" fmla="*/ 175 w 708"/>
                  <a:gd name="T39" fmla="*/ 321 h 372"/>
                  <a:gd name="T40" fmla="*/ 132 w 708"/>
                  <a:gd name="T41" fmla="*/ 292 h 372"/>
                  <a:gd name="T42" fmla="*/ 146 w 708"/>
                  <a:gd name="T43" fmla="*/ 291 h 372"/>
                  <a:gd name="T44" fmla="*/ 211 w 708"/>
                  <a:gd name="T45" fmla="*/ 283 h 372"/>
                  <a:gd name="T46" fmla="*/ 260 w 708"/>
                  <a:gd name="T47" fmla="*/ 308 h 372"/>
                  <a:gd name="T48" fmla="*/ 205 w 708"/>
                  <a:gd name="T49" fmla="*/ 335 h 372"/>
                  <a:gd name="T50" fmla="*/ 342 w 708"/>
                  <a:gd name="T51" fmla="*/ 329 h 372"/>
                  <a:gd name="T52" fmla="*/ 344 w 708"/>
                  <a:gd name="T53" fmla="*/ 352 h 372"/>
                  <a:gd name="T54" fmla="*/ 303 w 708"/>
                  <a:gd name="T55" fmla="*/ 320 h 372"/>
                  <a:gd name="T56" fmla="*/ 320 w 708"/>
                  <a:gd name="T57" fmla="*/ 364 h 372"/>
                  <a:gd name="T58" fmla="*/ 360 w 708"/>
                  <a:gd name="T59" fmla="*/ 321 h 372"/>
                  <a:gd name="T60" fmla="*/ 416 w 708"/>
                  <a:gd name="T61" fmla="*/ 315 h 372"/>
                  <a:gd name="T62" fmla="*/ 384 w 708"/>
                  <a:gd name="T63" fmla="*/ 368 h 372"/>
                  <a:gd name="T64" fmla="*/ 464 w 708"/>
                  <a:gd name="T65" fmla="*/ 350 h 372"/>
                  <a:gd name="T66" fmla="*/ 433 w 708"/>
                  <a:gd name="T67" fmla="*/ 313 h 372"/>
                  <a:gd name="T68" fmla="*/ 508 w 708"/>
                  <a:gd name="T69" fmla="*/ 337 h 372"/>
                  <a:gd name="T70" fmla="*/ 500 w 708"/>
                  <a:gd name="T71" fmla="*/ 285 h 372"/>
                  <a:gd name="T72" fmla="*/ 483 w 708"/>
                  <a:gd name="T73" fmla="*/ 294 h 372"/>
                  <a:gd name="T74" fmla="*/ 508 w 708"/>
                  <a:gd name="T75" fmla="*/ 337 h 372"/>
                  <a:gd name="T76" fmla="*/ 515 w 708"/>
                  <a:gd name="T77" fmla="*/ 276 h 372"/>
                  <a:gd name="T78" fmla="*/ 548 w 708"/>
                  <a:gd name="T79" fmla="*/ 279 h 372"/>
                  <a:gd name="T80" fmla="*/ 550 w 708"/>
                  <a:gd name="T81" fmla="*/ 283 h 372"/>
                  <a:gd name="T82" fmla="*/ 547 w 708"/>
                  <a:gd name="T83" fmla="*/ 316 h 372"/>
                  <a:gd name="T84" fmla="*/ 609 w 708"/>
                  <a:gd name="T85" fmla="*/ 250 h 372"/>
                  <a:gd name="T86" fmla="*/ 608 w 708"/>
                  <a:gd name="T87" fmla="*/ 227 h 372"/>
                  <a:gd name="T88" fmla="*/ 573 w 708"/>
                  <a:gd name="T89" fmla="*/ 241 h 372"/>
                  <a:gd name="T90" fmla="*/ 609 w 708"/>
                  <a:gd name="T91" fmla="*/ 250 h 372"/>
                  <a:gd name="T92" fmla="*/ 656 w 708"/>
                  <a:gd name="T93" fmla="*/ 184 h 372"/>
                  <a:gd name="T94" fmla="*/ 613 w 708"/>
                  <a:gd name="T95" fmla="*/ 172 h 372"/>
                  <a:gd name="T96" fmla="*/ 625 w 708"/>
                  <a:gd name="T97" fmla="*/ 165 h 372"/>
                  <a:gd name="T98" fmla="*/ 650 w 708"/>
                  <a:gd name="T99" fmla="*/ 169 h 372"/>
                  <a:gd name="T100" fmla="*/ 651 w 708"/>
                  <a:gd name="T101" fmla="*/ 215 h 372"/>
                  <a:gd name="T102" fmla="*/ 635 w 708"/>
                  <a:gd name="T103" fmla="*/ 139 h 372"/>
                  <a:gd name="T104" fmla="*/ 683 w 708"/>
                  <a:gd name="T105" fmla="*/ 137 h 372"/>
                  <a:gd name="T106" fmla="*/ 655 w 708"/>
                  <a:gd name="T107" fmla="*/ 73 h 372"/>
                  <a:gd name="T108" fmla="*/ 690 w 708"/>
                  <a:gd name="T109" fmla="*/ 98 h 372"/>
                  <a:gd name="T110" fmla="*/ 684 w 708"/>
                  <a:gd name="T111" fmla="*/ 17 h 372"/>
                  <a:gd name="T112" fmla="*/ 698 w 708"/>
                  <a:gd name="T113" fmla="*/ 34 h 372"/>
                  <a:gd name="T114" fmla="*/ 659 w 708"/>
                  <a:gd name="T115" fmla="*/ 29 h 372"/>
                  <a:gd name="T116" fmla="*/ 659 w 708"/>
                  <a:gd name="T117" fmla="*/ 11 h 372"/>
                  <a:gd name="T118" fmla="*/ 663 w 708"/>
                  <a:gd name="T119" fmla="*/ 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08" h="372">
                    <a:moveTo>
                      <a:pt x="0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5" y="9"/>
                      <a:pt x="11" y="11"/>
                      <a:pt x="8" y="14"/>
                    </a:cubicBezTo>
                    <a:cubicBezTo>
                      <a:pt x="5" y="18"/>
                      <a:pt x="4" y="22"/>
                      <a:pt x="4" y="26"/>
                    </a:cubicBezTo>
                    <a:cubicBezTo>
                      <a:pt x="4" y="29"/>
                      <a:pt x="5" y="32"/>
                      <a:pt x="6" y="33"/>
                    </a:cubicBezTo>
                    <a:cubicBezTo>
                      <a:pt x="7" y="35"/>
                      <a:pt x="9" y="36"/>
                      <a:pt x="11" y="36"/>
                    </a:cubicBezTo>
                    <a:cubicBezTo>
                      <a:pt x="14" y="36"/>
                      <a:pt x="18" y="3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1"/>
                    </a:cubicBezTo>
                    <a:cubicBezTo>
                      <a:pt x="25" y="15"/>
                      <a:pt x="27" y="11"/>
                      <a:pt x="30" y="9"/>
                    </a:cubicBezTo>
                    <a:cubicBezTo>
                      <a:pt x="31" y="8"/>
                      <a:pt x="32" y="7"/>
                      <a:pt x="34" y="7"/>
                    </a:cubicBezTo>
                    <a:cubicBezTo>
                      <a:pt x="35" y="6"/>
                      <a:pt x="36" y="6"/>
                      <a:pt x="38" y="6"/>
                    </a:cubicBezTo>
                    <a:cubicBezTo>
                      <a:pt x="43" y="6"/>
                      <a:pt x="47" y="8"/>
                      <a:pt x="50" y="11"/>
                    </a:cubicBezTo>
                    <a:cubicBezTo>
                      <a:pt x="53" y="15"/>
                      <a:pt x="55" y="19"/>
                      <a:pt x="55" y="25"/>
                    </a:cubicBezTo>
                    <a:cubicBezTo>
                      <a:pt x="55" y="28"/>
                      <a:pt x="54" y="31"/>
                      <a:pt x="53" y="35"/>
                    </a:cubicBezTo>
                    <a:cubicBezTo>
                      <a:pt x="52" y="38"/>
                      <a:pt x="51" y="40"/>
                      <a:pt x="51" y="40"/>
                    </a:cubicBezTo>
                    <a:cubicBezTo>
                      <a:pt x="51" y="41"/>
                      <a:pt x="52" y="41"/>
                      <a:pt x="52" y="42"/>
                    </a:cubicBezTo>
                    <a:cubicBezTo>
                      <a:pt x="53" y="42"/>
                      <a:pt x="53" y="42"/>
                      <a:pt x="55" y="42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2" y="42"/>
                      <a:pt x="45" y="40"/>
                      <a:pt x="48" y="37"/>
                    </a:cubicBezTo>
                    <a:cubicBezTo>
                      <a:pt x="50" y="34"/>
                      <a:pt x="51" y="30"/>
                      <a:pt x="51" y="26"/>
                    </a:cubicBezTo>
                    <a:cubicBezTo>
                      <a:pt x="51" y="24"/>
                      <a:pt x="51" y="22"/>
                      <a:pt x="49" y="20"/>
                    </a:cubicBezTo>
                    <a:cubicBezTo>
                      <a:pt x="48" y="19"/>
                      <a:pt x="47" y="18"/>
                      <a:pt x="45" y="18"/>
                    </a:cubicBezTo>
                    <a:cubicBezTo>
                      <a:pt x="42" y="18"/>
                      <a:pt x="39" y="21"/>
                      <a:pt x="37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4" y="33"/>
                      <a:pt x="33" y="37"/>
                      <a:pt x="32" y="39"/>
                    </a:cubicBezTo>
                    <a:cubicBezTo>
                      <a:pt x="31" y="40"/>
                      <a:pt x="30" y="42"/>
                      <a:pt x="29" y="43"/>
                    </a:cubicBezTo>
                    <a:cubicBezTo>
                      <a:pt x="27" y="44"/>
                      <a:pt x="26" y="45"/>
                      <a:pt x="24" y="46"/>
                    </a:cubicBezTo>
                    <a:cubicBezTo>
                      <a:pt x="22" y="47"/>
                      <a:pt x="20" y="47"/>
                      <a:pt x="18" y="47"/>
                    </a:cubicBezTo>
                    <a:cubicBezTo>
                      <a:pt x="13" y="47"/>
                      <a:pt x="9" y="46"/>
                      <a:pt x="6" y="42"/>
                    </a:cubicBezTo>
                    <a:cubicBezTo>
                      <a:pt x="2" y="38"/>
                      <a:pt x="1" y="34"/>
                      <a:pt x="1" y="28"/>
                    </a:cubicBezTo>
                    <a:cubicBezTo>
                      <a:pt x="1" y="25"/>
                      <a:pt x="1" y="21"/>
                      <a:pt x="2" y="17"/>
                    </a:cubicBezTo>
                    <a:cubicBezTo>
                      <a:pt x="3" y="14"/>
                      <a:pt x="4" y="12"/>
                      <a:pt x="4" y="12"/>
                    </a:cubicBezTo>
                    <a:cubicBezTo>
                      <a:pt x="4" y="11"/>
                      <a:pt x="3" y="10"/>
                      <a:pt x="3" y="9"/>
                    </a:cubicBezTo>
                    <a:cubicBezTo>
                      <a:pt x="2" y="9"/>
                      <a:pt x="1" y="9"/>
                      <a:pt x="0" y="9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  <a:moveTo>
                      <a:pt x="18" y="88"/>
                    </a:moveTo>
                    <a:cubicBezTo>
                      <a:pt x="16" y="89"/>
                      <a:pt x="14" y="90"/>
                      <a:pt x="13" y="91"/>
                    </a:cubicBezTo>
                    <a:cubicBezTo>
                      <a:pt x="12" y="92"/>
                      <a:pt x="12" y="94"/>
                      <a:pt x="12" y="96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8" y="70"/>
                      <a:pt x="8" y="71"/>
                      <a:pt x="10" y="72"/>
                    </a:cubicBezTo>
                    <a:cubicBezTo>
                      <a:pt x="11" y="73"/>
                      <a:pt x="13" y="73"/>
                      <a:pt x="16" y="73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50" y="66"/>
                      <a:pt x="52" y="66"/>
                      <a:pt x="53" y="64"/>
                    </a:cubicBezTo>
                    <a:cubicBezTo>
                      <a:pt x="54" y="63"/>
                      <a:pt x="54" y="61"/>
                      <a:pt x="54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61" y="88"/>
                      <a:pt x="61" y="88"/>
                      <a:pt x="61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5"/>
                      <a:pt x="58" y="84"/>
                      <a:pt x="56" y="83"/>
                    </a:cubicBezTo>
                    <a:cubicBezTo>
                      <a:pt x="55" y="82"/>
                      <a:pt x="53" y="82"/>
                      <a:pt x="51" y="83"/>
                    </a:cubicBezTo>
                    <a:cubicBezTo>
                      <a:pt x="18" y="88"/>
                      <a:pt x="18" y="88"/>
                      <a:pt x="18" y="88"/>
                    </a:cubicBezTo>
                    <a:close/>
                    <a:moveTo>
                      <a:pt x="41" y="158"/>
                    </a:moveTo>
                    <a:cubicBezTo>
                      <a:pt x="37" y="157"/>
                      <a:pt x="33" y="155"/>
                      <a:pt x="30" y="152"/>
                    </a:cubicBezTo>
                    <a:cubicBezTo>
                      <a:pt x="27" y="149"/>
                      <a:pt x="24" y="145"/>
                      <a:pt x="23" y="141"/>
                    </a:cubicBezTo>
                    <a:cubicBezTo>
                      <a:pt x="22" y="137"/>
                      <a:pt x="21" y="134"/>
                      <a:pt x="22" y="131"/>
                    </a:cubicBezTo>
                    <a:cubicBezTo>
                      <a:pt x="22" y="128"/>
                      <a:pt x="23" y="125"/>
                      <a:pt x="24" y="122"/>
                    </a:cubicBezTo>
                    <a:cubicBezTo>
                      <a:pt x="26" y="118"/>
                      <a:pt x="28" y="116"/>
                      <a:pt x="31" y="113"/>
                    </a:cubicBezTo>
                    <a:cubicBezTo>
                      <a:pt x="34" y="111"/>
                      <a:pt x="37" y="109"/>
                      <a:pt x="41" y="108"/>
                    </a:cubicBezTo>
                    <a:cubicBezTo>
                      <a:pt x="49" y="105"/>
                      <a:pt x="55" y="106"/>
                      <a:pt x="62" y="109"/>
                    </a:cubicBezTo>
                    <a:cubicBezTo>
                      <a:pt x="68" y="112"/>
                      <a:pt x="72" y="117"/>
                      <a:pt x="75" y="125"/>
                    </a:cubicBezTo>
                    <a:cubicBezTo>
                      <a:pt x="76" y="128"/>
                      <a:pt x="76" y="131"/>
                      <a:pt x="76" y="135"/>
                    </a:cubicBezTo>
                    <a:cubicBezTo>
                      <a:pt x="76" y="138"/>
                      <a:pt x="76" y="140"/>
                      <a:pt x="76" y="140"/>
                    </a:cubicBezTo>
                    <a:cubicBezTo>
                      <a:pt x="76" y="141"/>
                      <a:pt x="77" y="141"/>
                      <a:pt x="77" y="141"/>
                    </a:cubicBezTo>
                    <a:cubicBezTo>
                      <a:pt x="78" y="142"/>
                      <a:pt x="79" y="142"/>
                      <a:pt x="80" y="142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4" y="147"/>
                      <a:pt x="64" y="147"/>
                      <a:pt x="64" y="147"/>
                    </a:cubicBezTo>
                    <a:cubicBezTo>
                      <a:pt x="68" y="145"/>
                      <a:pt x="70" y="142"/>
                      <a:pt x="72" y="139"/>
                    </a:cubicBezTo>
                    <a:cubicBezTo>
                      <a:pt x="73" y="137"/>
                      <a:pt x="73" y="133"/>
                      <a:pt x="72" y="130"/>
                    </a:cubicBezTo>
                    <a:cubicBezTo>
                      <a:pt x="71" y="126"/>
                      <a:pt x="68" y="123"/>
                      <a:pt x="64" y="122"/>
                    </a:cubicBezTo>
                    <a:cubicBezTo>
                      <a:pt x="59" y="121"/>
                      <a:pt x="54" y="122"/>
                      <a:pt x="47" y="124"/>
                    </a:cubicBezTo>
                    <a:cubicBezTo>
                      <a:pt x="40" y="126"/>
                      <a:pt x="34" y="129"/>
                      <a:pt x="31" y="132"/>
                    </a:cubicBezTo>
                    <a:cubicBezTo>
                      <a:pt x="28" y="136"/>
                      <a:pt x="27" y="140"/>
                      <a:pt x="29" y="144"/>
                    </a:cubicBezTo>
                    <a:cubicBezTo>
                      <a:pt x="30" y="146"/>
                      <a:pt x="31" y="149"/>
                      <a:pt x="34" y="151"/>
                    </a:cubicBezTo>
                    <a:cubicBezTo>
                      <a:pt x="36" y="153"/>
                      <a:pt x="39" y="154"/>
                      <a:pt x="42" y="155"/>
                    </a:cubicBezTo>
                    <a:cubicBezTo>
                      <a:pt x="41" y="158"/>
                      <a:pt x="41" y="158"/>
                      <a:pt x="41" y="158"/>
                    </a:cubicBezTo>
                    <a:close/>
                    <a:moveTo>
                      <a:pt x="60" y="193"/>
                    </a:moveTo>
                    <a:cubicBezTo>
                      <a:pt x="73" y="185"/>
                      <a:pt x="73" y="185"/>
                      <a:pt x="73" y="185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68" y="207"/>
                      <a:pt x="68" y="207"/>
                      <a:pt x="68" y="207"/>
                    </a:cubicBezTo>
                    <a:cubicBezTo>
                      <a:pt x="66" y="208"/>
                      <a:pt x="64" y="208"/>
                      <a:pt x="63" y="208"/>
                    </a:cubicBezTo>
                    <a:cubicBezTo>
                      <a:pt x="61" y="208"/>
                      <a:pt x="60" y="207"/>
                      <a:pt x="59" y="205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72" y="231"/>
                      <a:pt x="72" y="231"/>
                      <a:pt x="72" y="231"/>
                    </a:cubicBezTo>
                    <a:cubicBezTo>
                      <a:pt x="74" y="230"/>
                      <a:pt x="74" y="230"/>
                      <a:pt x="74" y="230"/>
                    </a:cubicBezTo>
                    <a:cubicBezTo>
                      <a:pt x="73" y="228"/>
                      <a:pt x="72" y="226"/>
                      <a:pt x="73" y="224"/>
                    </a:cubicBezTo>
                    <a:cubicBezTo>
                      <a:pt x="73" y="223"/>
                      <a:pt x="75" y="222"/>
                      <a:pt x="77" y="220"/>
                    </a:cubicBezTo>
                    <a:cubicBezTo>
                      <a:pt x="105" y="203"/>
                      <a:pt x="105" y="203"/>
                      <a:pt x="105" y="203"/>
                    </a:cubicBezTo>
                    <a:cubicBezTo>
                      <a:pt x="107" y="201"/>
                      <a:pt x="109" y="201"/>
                      <a:pt x="110" y="201"/>
                    </a:cubicBezTo>
                    <a:cubicBezTo>
                      <a:pt x="112" y="201"/>
                      <a:pt x="113" y="202"/>
                      <a:pt x="114" y="204"/>
                    </a:cubicBezTo>
                    <a:cubicBezTo>
                      <a:pt x="116" y="203"/>
                      <a:pt x="116" y="203"/>
                      <a:pt x="116" y="203"/>
                    </a:cubicBezTo>
                    <a:cubicBezTo>
                      <a:pt x="101" y="179"/>
                      <a:pt x="101" y="179"/>
                      <a:pt x="101" y="179"/>
                    </a:cubicBezTo>
                    <a:cubicBezTo>
                      <a:pt x="99" y="180"/>
                      <a:pt x="99" y="180"/>
                      <a:pt x="99" y="180"/>
                    </a:cubicBezTo>
                    <a:cubicBezTo>
                      <a:pt x="100" y="182"/>
                      <a:pt x="101" y="183"/>
                      <a:pt x="100" y="185"/>
                    </a:cubicBezTo>
                    <a:cubicBezTo>
                      <a:pt x="100" y="186"/>
                      <a:pt x="98" y="188"/>
                      <a:pt x="96" y="189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76" y="183"/>
                      <a:pt x="76" y="183"/>
                      <a:pt x="76" y="183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90" y="174"/>
                      <a:pt x="92" y="174"/>
                      <a:pt x="93" y="174"/>
                    </a:cubicBezTo>
                    <a:cubicBezTo>
                      <a:pt x="95" y="174"/>
                      <a:pt x="96" y="175"/>
                      <a:pt x="98" y="177"/>
                    </a:cubicBezTo>
                    <a:cubicBezTo>
                      <a:pt x="99" y="176"/>
                      <a:pt x="99" y="176"/>
                      <a:pt x="99" y="176"/>
                    </a:cubicBezTo>
                    <a:cubicBezTo>
                      <a:pt x="84" y="152"/>
                      <a:pt x="84" y="152"/>
                      <a:pt x="84" y="152"/>
                    </a:cubicBezTo>
                    <a:cubicBezTo>
                      <a:pt x="82" y="153"/>
                      <a:pt x="82" y="153"/>
                      <a:pt x="82" y="153"/>
                    </a:cubicBezTo>
                    <a:cubicBezTo>
                      <a:pt x="83" y="155"/>
                      <a:pt x="84" y="157"/>
                      <a:pt x="83" y="158"/>
                    </a:cubicBezTo>
                    <a:cubicBezTo>
                      <a:pt x="83" y="159"/>
                      <a:pt x="82" y="161"/>
                      <a:pt x="79" y="162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9" y="181"/>
                      <a:pt x="47" y="182"/>
                      <a:pt x="46" y="181"/>
                    </a:cubicBezTo>
                    <a:cubicBezTo>
                      <a:pt x="44" y="181"/>
                      <a:pt x="43" y="180"/>
                      <a:pt x="42" y="178"/>
                    </a:cubicBezTo>
                    <a:cubicBezTo>
                      <a:pt x="40" y="179"/>
                      <a:pt x="40" y="179"/>
                      <a:pt x="40" y="179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7" y="203"/>
                      <a:pt x="57" y="203"/>
                      <a:pt x="57" y="203"/>
                    </a:cubicBezTo>
                    <a:cubicBezTo>
                      <a:pt x="56" y="201"/>
                      <a:pt x="56" y="199"/>
                      <a:pt x="56" y="197"/>
                    </a:cubicBezTo>
                    <a:cubicBezTo>
                      <a:pt x="56" y="196"/>
                      <a:pt x="58" y="195"/>
                      <a:pt x="60" y="193"/>
                    </a:cubicBezTo>
                    <a:cubicBezTo>
                      <a:pt x="60" y="193"/>
                      <a:pt x="60" y="193"/>
                      <a:pt x="60" y="193"/>
                    </a:cubicBezTo>
                    <a:close/>
                    <a:moveTo>
                      <a:pt x="129" y="265"/>
                    </a:moveTo>
                    <a:cubicBezTo>
                      <a:pt x="146" y="249"/>
                      <a:pt x="146" y="249"/>
                      <a:pt x="146" y="249"/>
                    </a:cubicBezTo>
                    <a:cubicBezTo>
                      <a:pt x="148" y="247"/>
                      <a:pt x="149" y="245"/>
                      <a:pt x="149" y="244"/>
                    </a:cubicBezTo>
                    <a:cubicBezTo>
                      <a:pt x="150" y="242"/>
                      <a:pt x="149" y="241"/>
                      <a:pt x="147" y="239"/>
                    </a:cubicBezTo>
                    <a:cubicBezTo>
                      <a:pt x="149" y="238"/>
                      <a:pt x="149" y="238"/>
                      <a:pt x="149" y="238"/>
                    </a:cubicBezTo>
                    <a:cubicBezTo>
                      <a:pt x="160" y="250"/>
                      <a:pt x="160" y="250"/>
                      <a:pt x="160" y="250"/>
                    </a:cubicBezTo>
                    <a:cubicBezTo>
                      <a:pt x="159" y="251"/>
                      <a:pt x="159" y="251"/>
                      <a:pt x="159" y="251"/>
                    </a:cubicBezTo>
                    <a:cubicBezTo>
                      <a:pt x="157" y="249"/>
                      <a:pt x="155" y="248"/>
                      <a:pt x="154" y="248"/>
                    </a:cubicBezTo>
                    <a:cubicBezTo>
                      <a:pt x="152" y="248"/>
                      <a:pt x="151" y="249"/>
                      <a:pt x="149" y="251"/>
                    </a:cubicBezTo>
                    <a:cubicBezTo>
                      <a:pt x="132" y="267"/>
                      <a:pt x="132" y="267"/>
                      <a:pt x="132" y="267"/>
                    </a:cubicBezTo>
                    <a:cubicBezTo>
                      <a:pt x="129" y="270"/>
                      <a:pt x="127" y="271"/>
                      <a:pt x="125" y="272"/>
                    </a:cubicBezTo>
                    <a:cubicBezTo>
                      <a:pt x="123" y="273"/>
                      <a:pt x="121" y="274"/>
                      <a:pt x="119" y="274"/>
                    </a:cubicBezTo>
                    <a:cubicBezTo>
                      <a:pt x="116" y="274"/>
                      <a:pt x="114" y="273"/>
                      <a:pt x="111" y="272"/>
                    </a:cubicBezTo>
                    <a:cubicBezTo>
                      <a:pt x="108" y="270"/>
                      <a:pt x="105" y="268"/>
                      <a:pt x="103" y="265"/>
                    </a:cubicBezTo>
                    <a:cubicBezTo>
                      <a:pt x="98" y="260"/>
                      <a:pt x="96" y="256"/>
                      <a:pt x="96" y="251"/>
                    </a:cubicBezTo>
                    <a:cubicBezTo>
                      <a:pt x="96" y="246"/>
                      <a:pt x="98" y="242"/>
                      <a:pt x="103" y="238"/>
                    </a:cubicBezTo>
                    <a:cubicBezTo>
                      <a:pt x="121" y="221"/>
                      <a:pt x="121" y="221"/>
                      <a:pt x="121" y="221"/>
                    </a:cubicBezTo>
                    <a:cubicBezTo>
                      <a:pt x="122" y="219"/>
                      <a:pt x="123" y="217"/>
                      <a:pt x="124" y="216"/>
                    </a:cubicBezTo>
                    <a:cubicBezTo>
                      <a:pt x="124" y="215"/>
                      <a:pt x="123" y="213"/>
                      <a:pt x="121" y="211"/>
                    </a:cubicBezTo>
                    <a:cubicBezTo>
                      <a:pt x="123" y="210"/>
                      <a:pt x="123" y="210"/>
                      <a:pt x="123" y="210"/>
                    </a:cubicBezTo>
                    <a:cubicBezTo>
                      <a:pt x="143" y="231"/>
                      <a:pt x="143" y="231"/>
                      <a:pt x="143" y="231"/>
                    </a:cubicBezTo>
                    <a:cubicBezTo>
                      <a:pt x="141" y="232"/>
                      <a:pt x="141" y="232"/>
                      <a:pt x="141" y="232"/>
                    </a:cubicBezTo>
                    <a:cubicBezTo>
                      <a:pt x="140" y="231"/>
                      <a:pt x="138" y="230"/>
                      <a:pt x="137" y="230"/>
                    </a:cubicBezTo>
                    <a:cubicBezTo>
                      <a:pt x="135" y="230"/>
                      <a:pt x="133" y="231"/>
                      <a:pt x="131" y="233"/>
                    </a:cubicBezTo>
                    <a:cubicBezTo>
                      <a:pt x="111" y="252"/>
                      <a:pt x="111" y="252"/>
                      <a:pt x="111" y="252"/>
                    </a:cubicBezTo>
                    <a:cubicBezTo>
                      <a:pt x="108" y="254"/>
                      <a:pt x="106" y="257"/>
                      <a:pt x="106" y="259"/>
                    </a:cubicBezTo>
                    <a:cubicBezTo>
                      <a:pt x="106" y="262"/>
                      <a:pt x="107" y="264"/>
                      <a:pt x="109" y="267"/>
                    </a:cubicBezTo>
                    <a:cubicBezTo>
                      <a:pt x="112" y="270"/>
                      <a:pt x="115" y="271"/>
                      <a:pt x="118" y="271"/>
                    </a:cubicBezTo>
                    <a:cubicBezTo>
                      <a:pt x="122" y="270"/>
                      <a:pt x="125" y="268"/>
                      <a:pt x="129" y="265"/>
                    </a:cubicBezTo>
                    <a:cubicBezTo>
                      <a:pt x="129" y="265"/>
                      <a:pt x="129" y="265"/>
                      <a:pt x="129" y="265"/>
                    </a:cubicBezTo>
                    <a:close/>
                    <a:moveTo>
                      <a:pt x="146" y="291"/>
                    </a:moveTo>
                    <a:cubicBezTo>
                      <a:pt x="153" y="287"/>
                      <a:pt x="153" y="287"/>
                      <a:pt x="153" y="287"/>
                    </a:cubicBezTo>
                    <a:cubicBezTo>
                      <a:pt x="164" y="295"/>
                      <a:pt x="164" y="295"/>
                      <a:pt x="164" y="295"/>
                    </a:cubicBezTo>
                    <a:cubicBezTo>
                      <a:pt x="161" y="304"/>
                      <a:pt x="161" y="304"/>
                      <a:pt x="161" y="304"/>
                    </a:cubicBezTo>
                    <a:cubicBezTo>
                      <a:pt x="161" y="305"/>
                      <a:pt x="161" y="305"/>
                      <a:pt x="160" y="305"/>
                    </a:cubicBezTo>
                    <a:cubicBezTo>
                      <a:pt x="160" y="306"/>
                      <a:pt x="160" y="306"/>
                      <a:pt x="160" y="306"/>
                    </a:cubicBezTo>
                    <a:cubicBezTo>
                      <a:pt x="159" y="307"/>
                      <a:pt x="158" y="308"/>
                      <a:pt x="158" y="308"/>
                    </a:cubicBezTo>
                    <a:cubicBezTo>
                      <a:pt x="157" y="307"/>
                      <a:pt x="155" y="307"/>
                      <a:pt x="153" y="305"/>
                    </a:cubicBezTo>
                    <a:cubicBezTo>
                      <a:pt x="152" y="307"/>
                      <a:pt x="152" y="307"/>
                      <a:pt x="152" y="307"/>
                    </a:cubicBezTo>
                    <a:cubicBezTo>
                      <a:pt x="174" y="322"/>
                      <a:pt x="174" y="322"/>
                      <a:pt x="174" y="322"/>
                    </a:cubicBezTo>
                    <a:cubicBezTo>
                      <a:pt x="175" y="321"/>
                      <a:pt x="175" y="321"/>
                      <a:pt x="175" y="321"/>
                    </a:cubicBezTo>
                    <a:cubicBezTo>
                      <a:pt x="174" y="320"/>
                      <a:pt x="174" y="320"/>
                      <a:pt x="173" y="319"/>
                    </a:cubicBezTo>
                    <a:cubicBezTo>
                      <a:pt x="173" y="318"/>
                      <a:pt x="173" y="316"/>
                      <a:pt x="174" y="315"/>
                    </a:cubicBezTo>
                    <a:cubicBezTo>
                      <a:pt x="186" y="268"/>
                      <a:pt x="186" y="268"/>
                      <a:pt x="186" y="268"/>
                    </a:cubicBezTo>
                    <a:cubicBezTo>
                      <a:pt x="181" y="264"/>
                      <a:pt x="181" y="264"/>
                      <a:pt x="181" y="264"/>
                    </a:cubicBezTo>
                    <a:cubicBezTo>
                      <a:pt x="141" y="290"/>
                      <a:pt x="141" y="290"/>
                      <a:pt x="141" y="290"/>
                    </a:cubicBezTo>
                    <a:cubicBezTo>
                      <a:pt x="139" y="291"/>
                      <a:pt x="138" y="291"/>
                      <a:pt x="137" y="292"/>
                    </a:cubicBezTo>
                    <a:cubicBezTo>
                      <a:pt x="135" y="292"/>
                      <a:pt x="134" y="291"/>
                      <a:pt x="133" y="291"/>
                    </a:cubicBezTo>
                    <a:cubicBezTo>
                      <a:pt x="132" y="292"/>
                      <a:pt x="132" y="292"/>
                      <a:pt x="132" y="292"/>
                    </a:cubicBezTo>
                    <a:cubicBezTo>
                      <a:pt x="145" y="301"/>
                      <a:pt x="145" y="301"/>
                      <a:pt x="145" y="301"/>
                    </a:cubicBezTo>
                    <a:cubicBezTo>
                      <a:pt x="146" y="300"/>
                      <a:pt x="146" y="300"/>
                      <a:pt x="146" y="300"/>
                    </a:cubicBezTo>
                    <a:cubicBezTo>
                      <a:pt x="145" y="299"/>
                      <a:pt x="145" y="299"/>
                      <a:pt x="145" y="299"/>
                    </a:cubicBezTo>
                    <a:cubicBezTo>
                      <a:pt x="144" y="298"/>
                      <a:pt x="143" y="297"/>
                      <a:pt x="143" y="296"/>
                    </a:cubicBezTo>
                    <a:cubicBezTo>
                      <a:pt x="142" y="295"/>
                      <a:pt x="143" y="294"/>
                      <a:pt x="143" y="293"/>
                    </a:cubicBezTo>
                    <a:cubicBezTo>
                      <a:pt x="144" y="293"/>
                      <a:pt x="144" y="293"/>
                      <a:pt x="144" y="292"/>
                    </a:cubicBezTo>
                    <a:cubicBezTo>
                      <a:pt x="145" y="292"/>
                      <a:pt x="145" y="292"/>
                      <a:pt x="146" y="291"/>
                    </a:cubicBezTo>
                    <a:cubicBezTo>
                      <a:pt x="146" y="291"/>
                      <a:pt x="146" y="291"/>
                      <a:pt x="146" y="291"/>
                    </a:cubicBezTo>
                    <a:close/>
                    <a:moveTo>
                      <a:pt x="156" y="285"/>
                    </a:moveTo>
                    <a:cubicBezTo>
                      <a:pt x="169" y="276"/>
                      <a:pt x="169" y="276"/>
                      <a:pt x="169" y="276"/>
                    </a:cubicBezTo>
                    <a:cubicBezTo>
                      <a:pt x="164" y="291"/>
                      <a:pt x="164" y="291"/>
                      <a:pt x="164" y="291"/>
                    </a:cubicBezTo>
                    <a:cubicBezTo>
                      <a:pt x="156" y="285"/>
                      <a:pt x="156" y="285"/>
                      <a:pt x="156" y="285"/>
                    </a:cubicBezTo>
                    <a:close/>
                    <a:moveTo>
                      <a:pt x="213" y="294"/>
                    </a:moveTo>
                    <a:cubicBezTo>
                      <a:pt x="214" y="292"/>
                      <a:pt x="214" y="290"/>
                      <a:pt x="214" y="288"/>
                    </a:cubicBezTo>
                    <a:cubicBezTo>
                      <a:pt x="213" y="287"/>
                      <a:pt x="212" y="286"/>
                      <a:pt x="210" y="285"/>
                    </a:cubicBezTo>
                    <a:cubicBezTo>
                      <a:pt x="211" y="283"/>
                      <a:pt x="211" y="283"/>
                      <a:pt x="211" y="283"/>
                    </a:cubicBezTo>
                    <a:cubicBezTo>
                      <a:pt x="230" y="292"/>
                      <a:pt x="230" y="292"/>
                      <a:pt x="230" y="292"/>
                    </a:cubicBezTo>
                    <a:cubicBezTo>
                      <a:pt x="239" y="329"/>
                      <a:pt x="239" y="329"/>
                      <a:pt x="239" y="329"/>
                    </a:cubicBezTo>
                    <a:cubicBezTo>
                      <a:pt x="248" y="311"/>
                      <a:pt x="248" y="311"/>
                      <a:pt x="248" y="311"/>
                    </a:cubicBezTo>
                    <a:cubicBezTo>
                      <a:pt x="249" y="308"/>
                      <a:pt x="250" y="306"/>
                      <a:pt x="249" y="305"/>
                    </a:cubicBezTo>
                    <a:cubicBezTo>
                      <a:pt x="249" y="304"/>
                      <a:pt x="248" y="302"/>
                      <a:pt x="245" y="301"/>
                    </a:cubicBezTo>
                    <a:cubicBezTo>
                      <a:pt x="246" y="299"/>
                      <a:pt x="246" y="299"/>
                      <a:pt x="246" y="299"/>
                    </a:cubicBezTo>
                    <a:cubicBezTo>
                      <a:pt x="261" y="306"/>
                      <a:pt x="261" y="306"/>
                      <a:pt x="261" y="306"/>
                    </a:cubicBezTo>
                    <a:cubicBezTo>
                      <a:pt x="260" y="308"/>
                      <a:pt x="260" y="308"/>
                      <a:pt x="260" y="308"/>
                    </a:cubicBezTo>
                    <a:cubicBezTo>
                      <a:pt x="258" y="307"/>
                      <a:pt x="256" y="307"/>
                      <a:pt x="255" y="308"/>
                    </a:cubicBezTo>
                    <a:cubicBezTo>
                      <a:pt x="254" y="308"/>
                      <a:pt x="252" y="310"/>
                      <a:pt x="251" y="312"/>
                    </a:cubicBezTo>
                    <a:cubicBezTo>
                      <a:pt x="234" y="350"/>
                      <a:pt x="234" y="350"/>
                      <a:pt x="234" y="350"/>
                    </a:cubicBezTo>
                    <a:cubicBezTo>
                      <a:pt x="228" y="348"/>
                      <a:pt x="228" y="348"/>
                      <a:pt x="228" y="348"/>
                    </a:cubicBezTo>
                    <a:cubicBezTo>
                      <a:pt x="215" y="297"/>
                      <a:pt x="215" y="297"/>
                      <a:pt x="215" y="297"/>
                    </a:cubicBezTo>
                    <a:cubicBezTo>
                      <a:pt x="202" y="325"/>
                      <a:pt x="202" y="325"/>
                      <a:pt x="202" y="325"/>
                    </a:cubicBezTo>
                    <a:cubicBezTo>
                      <a:pt x="201" y="328"/>
                      <a:pt x="200" y="330"/>
                      <a:pt x="201" y="331"/>
                    </a:cubicBezTo>
                    <a:cubicBezTo>
                      <a:pt x="201" y="332"/>
                      <a:pt x="203" y="334"/>
                      <a:pt x="205" y="335"/>
                    </a:cubicBezTo>
                    <a:cubicBezTo>
                      <a:pt x="204" y="337"/>
                      <a:pt x="204" y="337"/>
                      <a:pt x="204" y="337"/>
                    </a:cubicBezTo>
                    <a:cubicBezTo>
                      <a:pt x="189" y="329"/>
                      <a:pt x="189" y="329"/>
                      <a:pt x="189" y="329"/>
                    </a:cubicBezTo>
                    <a:cubicBezTo>
                      <a:pt x="190" y="328"/>
                      <a:pt x="190" y="328"/>
                      <a:pt x="190" y="328"/>
                    </a:cubicBezTo>
                    <a:cubicBezTo>
                      <a:pt x="192" y="329"/>
                      <a:pt x="194" y="329"/>
                      <a:pt x="195" y="328"/>
                    </a:cubicBezTo>
                    <a:cubicBezTo>
                      <a:pt x="196" y="328"/>
                      <a:pt x="198" y="326"/>
                      <a:pt x="199" y="324"/>
                    </a:cubicBezTo>
                    <a:cubicBezTo>
                      <a:pt x="213" y="294"/>
                      <a:pt x="213" y="294"/>
                      <a:pt x="213" y="294"/>
                    </a:cubicBezTo>
                    <a:close/>
                    <a:moveTo>
                      <a:pt x="340" y="352"/>
                    </a:moveTo>
                    <a:cubicBezTo>
                      <a:pt x="342" y="329"/>
                      <a:pt x="342" y="329"/>
                      <a:pt x="342" y="329"/>
                    </a:cubicBezTo>
                    <a:cubicBezTo>
                      <a:pt x="342" y="326"/>
                      <a:pt x="342" y="324"/>
                      <a:pt x="341" y="323"/>
                    </a:cubicBezTo>
                    <a:cubicBezTo>
                      <a:pt x="340" y="322"/>
                      <a:pt x="339" y="321"/>
                      <a:pt x="336" y="321"/>
                    </a:cubicBezTo>
                    <a:cubicBezTo>
                      <a:pt x="337" y="319"/>
                      <a:pt x="337" y="319"/>
                      <a:pt x="337" y="319"/>
                    </a:cubicBez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53" y="322"/>
                      <a:pt x="353" y="322"/>
                      <a:pt x="353" y="322"/>
                    </a:cubicBezTo>
                    <a:cubicBezTo>
                      <a:pt x="351" y="322"/>
                      <a:pt x="349" y="323"/>
                      <a:pt x="348" y="324"/>
                    </a:cubicBezTo>
                    <a:cubicBezTo>
                      <a:pt x="347" y="325"/>
                      <a:pt x="346" y="327"/>
                      <a:pt x="346" y="329"/>
                    </a:cubicBezTo>
                    <a:cubicBezTo>
                      <a:pt x="344" y="352"/>
                      <a:pt x="344" y="352"/>
                      <a:pt x="344" y="352"/>
                    </a:cubicBezTo>
                    <a:cubicBezTo>
                      <a:pt x="343" y="356"/>
                      <a:pt x="343" y="359"/>
                      <a:pt x="342" y="361"/>
                    </a:cubicBezTo>
                    <a:cubicBezTo>
                      <a:pt x="341" y="363"/>
                      <a:pt x="340" y="364"/>
                      <a:pt x="339" y="366"/>
                    </a:cubicBezTo>
                    <a:cubicBezTo>
                      <a:pt x="337" y="368"/>
                      <a:pt x="334" y="369"/>
                      <a:pt x="331" y="370"/>
                    </a:cubicBezTo>
                    <a:cubicBezTo>
                      <a:pt x="328" y="371"/>
                      <a:pt x="325" y="371"/>
                      <a:pt x="321" y="371"/>
                    </a:cubicBezTo>
                    <a:cubicBezTo>
                      <a:pt x="314" y="370"/>
                      <a:pt x="309" y="368"/>
                      <a:pt x="306" y="365"/>
                    </a:cubicBezTo>
                    <a:cubicBezTo>
                      <a:pt x="303" y="361"/>
                      <a:pt x="302" y="356"/>
                      <a:pt x="302" y="350"/>
                    </a:cubicBezTo>
                    <a:cubicBezTo>
                      <a:pt x="304" y="326"/>
                      <a:pt x="304" y="326"/>
                      <a:pt x="304" y="326"/>
                    </a:cubicBezTo>
                    <a:cubicBezTo>
                      <a:pt x="305" y="323"/>
                      <a:pt x="304" y="321"/>
                      <a:pt x="303" y="320"/>
                    </a:cubicBezTo>
                    <a:cubicBezTo>
                      <a:pt x="303" y="319"/>
                      <a:pt x="301" y="318"/>
                      <a:pt x="299" y="318"/>
                    </a:cubicBezTo>
                    <a:cubicBezTo>
                      <a:pt x="299" y="316"/>
                      <a:pt x="299" y="316"/>
                      <a:pt x="299" y="316"/>
                    </a:cubicBezTo>
                    <a:cubicBezTo>
                      <a:pt x="328" y="318"/>
                      <a:pt x="328" y="318"/>
                      <a:pt x="328" y="318"/>
                    </a:cubicBezTo>
                    <a:cubicBezTo>
                      <a:pt x="328" y="320"/>
                      <a:pt x="328" y="320"/>
                      <a:pt x="328" y="320"/>
                    </a:cubicBezTo>
                    <a:cubicBezTo>
                      <a:pt x="325" y="320"/>
                      <a:pt x="323" y="321"/>
                      <a:pt x="322" y="322"/>
                    </a:cubicBezTo>
                    <a:cubicBezTo>
                      <a:pt x="321" y="323"/>
                      <a:pt x="321" y="324"/>
                      <a:pt x="320" y="327"/>
                    </a:cubicBezTo>
                    <a:cubicBezTo>
                      <a:pt x="318" y="355"/>
                      <a:pt x="318" y="355"/>
                      <a:pt x="318" y="355"/>
                    </a:cubicBezTo>
                    <a:cubicBezTo>
                      <a:pt x="318" y="359"/>
                      <a:pt x="318" y="362"/>
                      <a:pt x="320" y="364"/>
                    </a:cubicBezTo>
                    <a:cubicBezTo>
                      <a:pt x="321" y="366"/>
                      <a:pt x="323" y="367"/>
                      <a:pt x="327" y="367"/>
                    </a:cubicBezTo>
                    <a:cubicBezTo>
                      <a:pt x="331" y="367"/>
                      <a:pt x="334" y="366"/>
                      <a:pt x="336" y="364"/>
                    </a:cubicBezTo>
                    <a:cubicBezTo>
                      <a:pt x="338" y="361"/>
                      <a:pt x="340" y="358"/>
                      <a:pt x="340" y="352"/>
                    </a:cubicBezTo>
                    <a:cubicBezTo>
                      <a:pt x="340" y="352"/>
                      <a:pt x="340" y="352"/>
                      <a:pt x="340" y="352"/>
                    </a:cubicBezTo>
                    <a:close/>
                    <a:moveTo>
                      <a:pt x="368" y="329"/>
                    </a:moveTo>
                    <a:cubicBezTo>
                      <a:pt x="368" y="327"/>
                      <a:pt x="367" y="325"/>
                      <a:pt x="366" y="324"/>
                    </a:cubicBezTo>
                    <a:cubicBezTo>
                      <a:pt x="365" y="323"/>
                      <a:pt x="363" y="323"/>
                      <a:pt x="361" y="323"/>
                    </a:cubicBezTo>
                    <a:cubicBezTo>
                      <a:pt x="360" y="321"/>
                      <a:pt x="360" y="321"/>
                      <a:pt x="360" y="321"/>
                    </a:cubicBezTo>
                    <a:cubicBezTo>
                      <a:pt x="382" y="318"/>
                      <a:pt x="382" y="318"/>
                      <a:pt x="382" y="318"/>
                    </a:cubicBezTo>
                    <a:cubicBezTo>
                      <a:pt x="410" y="344"/>
                      <a:pt x="410" y="344"/>
                      <a:pt x="410" y="344"/>
                    </a:cubicBezTo>
                    <a:cubicBezTo>
                      <a:pt x="407" y="324"/>
                      <a:pt x="407" y="324"/>
                      <a:pt x="407" y="324"/>
                    </a:cubicBezTo>
                    <a:cubicBezTo>
                      <a:pt x="407" y="321"/>
                      <a:pt x="406" y="320"/>
                      <a:pt x="405" y="319"/>
                    </a:cubicBezTo>
                    <a:cubicBezTo>
                      <a:pt x="404" y="318"/>
                      <a:pt x="402" y="317"/>
                      <a:pt x="400" y="317"/>
                    </a:cubicBezTo>
                    <a:cubicBezTo>
                      <a:pt x="399" y="316"/>
                      <a:pt x="399" y="316"/>
                      <a:pt x="399" y="316"/>
                    </a:cubicBezTo>
                    <a:cubicBezTo>
                      <a:pt x="416" y="313"/>
                      <a:pt x="416" y="313"/>
                      <a:pt x="416" y="313"/>
                    </a:cubicBezTo>
                    <a:cubicBezTo>
                      <a:pt x="416" y="315"/>
                      <a:pt x="416" y="315"/>
                      <a:pt x="416" y="315"/>
                    </a:cubicBezTo>
                    <a:cubicBezTo>
                      <a:pt x="414" y="316"/>
                      <a:pt x="412" y="316"/>
                      <a:pt x="411" y="318"/>
                    </a:cubicBezTo>
                    <a:cubicBezTo>
                      <a:pt x="410" y="319"/>
                      <a:pt x="410" y="321"/>
                      <a:pt x="411" y="323"/>
                    </a:cubicBezTo>
                    <a:cubicBezTo>
                      <a:pt x="416" y="365"/>
                      <a:pt x="416" y="365"/>
                      <a:pt x="416" y="365"/>
                    </a:cubicBezTo>
                    <a:cubicBezTo>
                      <a:pt x="411" y="366"/>
                      <a:pt x="411" y="366"/>
                      <a:pt x="411" y="366"/>
                    </a:cubicBezTo>
                    <a:cubicBezTo>
                      <a:pt x="372" y="330"/>
                      <a:pt x="372" y="330"/>
                      <a:pt x="372" y="330"/>
                    </a:cubicBezTo>
                    <a:cubicBezTo>
                      <a:pt x="376" y="361"/>
                      <a:pt x="376" y="361"/>
                      <a:pt x="376" y="361"/>
                    </a:cubicBezTo>
                    <a:cubicBezTo>
                      <a:pt x="377" y="364"/>
                      <a:pt x="377" y="366"/>
                      <a:pt x="379" y="367"/>
                    </a:cubicBezTo>
                    <a:cubicBezTo>
                      <a:pt x="380" y="368"/>
                      <a:pt x="381" y="368"/>
                      <a:pt x="384" y="368"/>
                    </a:cubicBezTo>
                    <a:cubicBezTo>
                      <a:pt x="384" y="370"/>
                      <a:pt x="384" y="370"/>
                      <a:pt x="384" y="370"/>
                    </a:cubicBezTo>
                    <a:cubicBezTo>
                      <a:pt x="368" y="372"/>
                      <a:pt x="368" y="372"/>
                      <a:pt x="368" y="372"/>
                    </a:cubicBezTo>
                    <a:cubicBezTo>
                      <a:pt x="367" y="370"/>
                      <a:pt x="367" y="370"/>
                      <a:pt x="367" y="370"/>
                    </a:cubicBezTo>
                    <a:cubicBezTo>
                      <a:pt x="370" y="370"/>
                      <a:pt x="371" y="369"/>
                      <a:pt x="372" y="368"/>
                    </a:cubicBezTo>
                    <a:cubicBezTo>
                      <a:pt x="373" y="366"/>
                      <a:pt x="373" y="364"/>
                      <a:pt x="373" y="362"/>
                    </a:cubicBezTo>
                    <a:cubicBezTo>
                      <a:pt x="368" y="329"/>
                      <a:pt x="368" y="329"/>
                      <a:pt x="368" y="329"/>
                    </a:cubicBezTo>
                    <a:close/>
                    <a:moveTo>
                      <a:pt x="461" y="345"/>
                    </a:moveTo>
                    <a:cubicBezTo>
                      <a:pt x="462" y="348"/>
                      <a:pt x="463" y="349"/>
                      <a:pt x="464" y="350"/>
                    </a:cubicBezTo>
                    <a:cubicBezTo>
                      <a:pt x="465" y="351"/>
                      <a:pt x="467" y="351"/>
                      <a:pt x="469" y="351"/>
                    </a:cubicBezTo>
                    <a:cubicBezTo>
                      <a:pt x="470" y="352"/>
                      <a:pt x="470" y="352"/>
                      <a:pt x="470" y="352"/>
                    </a:cubicBezTo>
                    <a:cubicBezTo>
                      <a:pt x="442" y="360"/>
                      <a:pt x="442" y="360"/>
                      <a:pt x="442" y="360"/>
                    </a:cubicBezTo>
                    <a:cubicBezTo>
                      <a:pt x="441" y="359"/>
                      <a:pt x="441" y="359"/>
                      <a:pt x="441" y="359"/>
                    </a:cubicBezTo>
                    <a:cubicBezTo>
                      <a:pt x="444" y="358"/>
                      <a:pt x="445" y="357"/>
                      <a:pt x="446" y="355"/>
                    </a:cubicBezTo>
                    <a:cubicBezTo>
                      <a:pt x="446" y="354"/>
                      <a:pt x="446" y="352"/>
                      <a:pt x="446" y="350"/>
                    </a:cubicBezTo>
                    <a:cubicBezTo>
                      <a:pt x="436" y="318"/>
                      <a:pt x="436" y="318"/>
                      <a:pt x="436" y="318"/>
                    </a:cubicBezTo>
                    <a:cubicBezTo>
                      <a:pt x="436" y="316"/>
                      <a:pt x="435" y="314"/>
                      <a:pt x="433" y="313"/>
                    </a:cubicBezTo>
                    <a:cubicBezTo>
                      <a:pt x="432" y="312"/>
                      <a:pt x="430" y="312"/>
                      <a:pt x="428" y="313"/>
                    </a:cubicBezTo>
                    <a:cubicBezTo>
                      <a:pt x="428" y="311"/>
                      <a:pt x="428" y="311"/>
                      <a:pt x="428" y="311"/>
                    </a:cubicBezTo>
                    <a:cubicBezTo>
                      <a:pt x="456" y="303"/>
                      <a:pt x="456" y="303"/>
                      <a:pt x="456" y="303"/>
                    </a:cubicBezTo>
                    <a:cubicBezTo>
                      <a:pt x="456" y="305"/>
                      <a:pt x="456" y="305"/>
                      <a:pt x="456" y="305"/>
                    </a:cubicBezTo>
                    <a:cubicBezTo>
                      <a:pt x="454" y="306"/>
                      <a:pt x="452" y="307"/>
                      <a:pt x="452" y="308"/>
                    </a:cubicBezTo>
                    <a:cubicBezTo>
                      <a:pt x="451" y="309"/>
                      <a:pt x="451" y="311"/>
                      <a:pt x="452" y="314"/>
                    </a:cubicBezTo>
                    <a:cubicBezTo>
                      <a:pt x="461" y="345"/>
                      <a:pt x="461" y="345"/>
                      <a:pt x="461" y="345"/>
                    </a:cubicBezTo>
                    <a:close/>
                    <a:moveTo>
                      <a:pt x="508" y="337"/>
                    </a:moveTo>
                    <a:cubicBezTo>
                      <a:pt x="511" y="336"/>
                      <a:pt x="511" y="336"/>
                      <a:pt x="511" y="336"/>
                    </a:cubicBezTo>
                    <a:cubicBezTo>
                      <a:pt x="507" y="287"/>
                      <a:pt x="507" y="287"/>
                      <a:pt x="507" y="287"/>
                    </a:cubicBezTo>
                    <a:cubicBezTo>
                      <a:pt x="507" y="285"/>
                      <a:pt x="507" y="284"/>
                      <a:pt x="507" y="282"/>
                    </a:cubicBezTo>
                    <a:cubicBezTo>
                      <a:pt x="508" y="281"/>
                      <a:pt x="509" y="280"/>
                      <a:pt x="510" y="279"/>
                    </a:cubicBezTo>
                    <a:cubicBezTo>
                      <a:pt x="509" y="277"/>
                      <a:pt x="509" y="277"/>
                      <a:pt x="509" y="277"/>
                    </a:cubicBezTo>
                    <a:cubicBezTo>
                      <a:pt x="495" y="285"/>
                      <a:pt x="495" y="285"/>
                      <a:pt x="495" y="285"/>
                    </a:cubicBezTo>
                    <a:cubicBezTo>
                      <a:pt x="496" y="286"/>
                      <a:pt x="496" y="286"/>
                      <a:pt x="496" y="286"/>
                    </a:cubicBezTo>
                    <a:cubicBezTo>
                      <a:pt x="498" y="286"/>
                      <a:pt x="499" y="285"/>
                      <a:pt x="500" y="285"/>
                    </a:cubicBezTo>
                    <a:cubicBezTo>
                      <a:pt x="501" y="285"/>
                      <a:pt x="502" y="286"/>
                      <a:pt x="503" y="287"/>
                    </a:cubicBezTo>
                    <a:cubicBezTo>
                      <a:pt x="503" y="287"/>
                      <a:pt x="503" y="287"/>
                      <a:pt x="503" y="288"/>
                    </a:cubicBezTo>
                    <a:cubicBezTo>
                      <a:pt x="503" y="288"/>
                      <a:pt x="503" y="289"/>
                      <a:pt x="503" y="290"/>
                    </a:cubicBezTo>
                    <a:cubicBezTo>
                      <a:pt x="506" y="316"/>
                      <a:pt x="506" y="316"/>
                      <a:pt x="506" y="316"/>
                    </a:cubicBezTo>
                    <a:cubicBezTo>
                      <a:pt x="485" y="298"/>
                      <a:pt x="485" y="298"/>
                      <a:pt x="485" y="298"/>
                    </a:cubicBezTo>
                    <a:cubicBezTo>
                      <a:pt x="484" y="297"/>
                      <a:pt x="484" y="297"/>
                      <a:pt x="484" y="297"/>
                    </a:cubicBezTo>
                    <a:cubicBezTo>
                      <a:pt x="484" y="297"/>
                      <a:pt x="484" y="296"/>
                      <a:pt x="483" y="296"/>
                    </a:cubicBezTo>
                    <a:cubicBezTo>
                      <a:pt x="483" y="295"/>
                      <a:pt x="483" y="295"/>
                      <a:pt x="483" y="294"/>
                    </a:cubicBezTo>
                    <a:cubicBezTo>
                      <a:pt x="484" y="293"/>
                      <a:pt x="485" y="292"/>
                      <a:pt x="486" y="292"/>
                    </a:cubicBezTo>
                    <a:cubicBezTo>
                      <a:pt x="486" y="291"/>
                      <a:pt x="486" y="291"/>
                      <a:pt x="486" y="291"/>
                    </a:cubicBezTo>
                    <a:cubicBezTo>
                      <a:pt x="486" y="290"/>
                      <a:pt x="486" y="290"/>
                      <a:pt x="486" y="290"/>
                    </a:cubicBezTo>
                    <a:cubicBezTo>
                      <a:pt x="462" y="302"/>
                      <a:pt x="462" y="302"/>
                      <a:pt x="462" y="302"/>
                    </a:cubicBezTo>
                    <a:cubicBezTo>
                      <a:pt x="463" y="304"/>
                      <a:pt x="463" y="304"/>
                      <a:pt x="463" y="304"/>
                    </a:cubicBezTo>
                    <a:cubicBezTo>
                      <a:pt x="464" y="303"/>
                      <a:pt x="465" y="303"/>
                      <a:pt x="467" y="303"/>
                    </a:cubicBezTo>
                    <a:cubicBezTo>
                      <a:pt x="468" y="304"/>
                      <a:pt x="469" y="305"/>
                      <a:pt x="471" y="306"/>
                    </a:cubicBezTo>
                    <a:cubicBezTo>
                      <a:pt x="508" y="337"/>
                      <a:pt x="508" y="337"/>
                      <a:pt x="508" y="337"/>
                    </a:cubicBezTo>
                    <a:close/>
                    <a:moveTo>
                      <a:pt x="547" y="316"/>
                    </a:moveTo>
                    <a:cubicBezTo>
                      <a:pt x="546" y="315"/>
                      <a:pt x="546" y="315"/>
                      <a:pt x="546" y="315"/>
                    </a:cubicBezTo>
                    <a:cubicBezTo>
                      <a:pt x="548" y="313"/>
                      <a:pt x="549" y="311"/>
                      <a:pt x="549" y="310"/>
                    </a:cubicBezTo>
                    <a:cubicBezTo>
                      <a:pt x="549" y="308"/>
                      <a:pt x="548" y="307"/>
                      <a:pt x="547" y="305"/>
                    </a:cubicBezTo>
                    <a:cubicBezTo>
                      <a:pt x="526" y="279"/>
                      <a:pt x="526" y="279"/>
                      <a:pt x="526" y="279"/>
                    </a:cubicBezTo>
                    <a:cubicBezTo>
                      <a:pt x="524" y="277"/>
                      <a:pt x="523" y="276"/>
                      <a:pt x="521" y="276"/>
                    </a:cubicBezTo>
                    <a:cubicBezTo>
                      <a:pt x="520" y="275"/>
                      <a:pt x="518" y="276"/>
                      <a:pt x="516" y="277"/>
                    </a:cubicBezTo>
                    <a:cubicBezTo>
                      <a:pt x="515" y="276"/>
                      <a:pt x="515" y="276"/>
                      <a:pt x="515" y="276"/>
                    </a:cubicBezTo>
                    <a:cubicBezTo>
                      <a:pt x="550" y="248"/>
                      <a:pt x="550" y="248"/>
                      <a:pt x="550" y="248"/>
                    </a:cubicBezTo>
                    <a:cubicBezTo>
                      <a:pt x="559" y="258"/>
                      <a:pt x="559" y="258"/>
                      <a:pt x="559" y="258"/>
                    </a:cubicBezTo>
                    <a:cubicBezTo>
                      <a:pt x="558" y="260"/>
                      <a:pt x="558" y="260"/>
                      <a:pt x="558" y="260"/>
                    </a:cubicBezTo>
                    <a:cubicBezTo>
                      <a:pt x="555" y="257"/>
                      <a:pt x="552" y="256"/>
                      <a:pt x="549" y="256"/>
                    </a:cubicBezTo>
                    <a:cubicBezTo>
                      <a:pt x="547" y="255"/>
                      <a:pt x="544" y="257"/>
                      <a:pt x="540" y="260"/>
                    </a:cubicBezTo>
                    <a:cubicBezTo>
                      <a:pt x="535" y="264"/>
                      <a:pt x="535" y="264"/>
                      <a:pt x="535" y="264"/>
                    </a:cubicBezTo>
                    <a:cubicBezTo>
                      <a:pt x="547" y="280"/>
                      <a:pt x="547" y="280"/>
                      <a:pt x="547" y="280"/>
                    </a:cubicBezTo>
                    <a:cubicBezTo>
                      <a:pt x="548" y="279"/>
                      <a:pt x="548" y="279"/>
                      <a:pt x="548" y="279"/>
                    </a:cubicBezTo>
                    <a:cubicBezTo>
                      <a:pt x="550" y="278"/>
                      <a:pt x="551" y="276"/>
                      <a:pt x="551" y="274"/>
                    </a:cubicBezTo>
                    <a:cubicBezTo>
                      <a:pt x="551" y="271"/>
                      <a:pt x="550" y="269"/>
                      <a:pt x="548" y="266"/>
                    </a:cubicBezTo>
                    <a:cubicBezTo>
                      <a:pt x="550" y="264"/>
                      <a:pt x="550" y="264"/>
                      <a:pt x="550" y="264"/>
                    </a:cubicBezTo>
                    <a:cubicBezTo>
                      <a:pt x="565" y="284"/>
                      <a:pt x="565" y="284"/>
                      <a:pt x="565" y="284"/>
                    </a:cubicBezTo>
                    <a:cubicBezTo>
                      <a:pt x="564" y="285"/>
                      <a:pt x="564" y="285"/>
                      <a:pt x="564" y="285"/>
                    </a:cubicBezTo>
                    <a:cubicBezTo>
                      <a:pt x="561" y="282"/>
                      <a:pt x="559" y="280"/>
                      <a:pt x="557" y="280"/>
                    </a:cubicBezTo>
                    <a:cubicBezTo>
                      <a:pt x="554" y="280"/>
                      <a:pt x="552" y="280"/>
                      <a:pt x="550" y="282"/>
                    </a:cubicBezTo>
                    <a:cubicBezTo>
                      <a:pt x="550" y="283"/>
                      <a:pt x="550" y="283"/>
                      <a:pt x="550" y="283"/>
                    </a:cubicBezTo>
                    <a:cubicBezTo>
                      <a:pt x="560" y="295"/>
                      <a:pt x="560" y="295"/>
                      <a:pt x="560" y="295"/>
                    </a:cubicBezTo>
                    <a:cubicBezTo>
                      <a:pt x="561" y="297"/>
                      <a:pt x="562" y="298"/>
                      <a:pt x="563" y="298"/>
                    </a:cubicBezTo>
                    <a:cubicBezTo>
                      <a:pt x="564" y="298"/>
                      <a:pt x="566" y="297"/>
                      <a:pt x="568" y="295"/>
                    </a:cubicBezTo>
                    <a:cubicBezTo>
                      <a:pt x="572" y="292"/>
                      <a:pt x="574" y="289"/>
                      <a:pt x="575" y="286"/>
                    </a:cubicBezTo>
                    <a:cubicBezTo>
                      <a:pt x="576" y="282"/>
                      <a:pt x="575" y="279"/>
                      <a:pt x="573" y="274"/>
                    </a:cubicBezTo>
                    <a:cubicBezTo>
                      <a:pt x="575" y="273"/>
                      <a:pt x="575" y="273"/>
                      <a:pt x="575" y="273"/>
                    </a:cubicBezTo>
                    <a:cubicBezTo>
                      <a:pt x="583" y="287"/>
                      <a:pt x="583" y="287"/>
                      <a:pt x="583" y="287"/>
                    </a:cubicBezTo>
                    <a:cubicBezTo>
                      <a:pt x="547" y="316"/>
                      <a:pt x="547" y="316"/>
                      <a:pt x="547" y="316"/>
                    </a:cubicBezTo>
                    <a:close/>
                    <a:moveTo>
                      <a:pt x="595" y="239"/>
                    </a:moveTo>
                    <a:cubicBezTo>
                      <a:pt x="596" y="238"/>
                      <a:pt x="596" y="238"/>
                      <a:pt x="596" y="238"/>
                    </a:cubicBezTo>
                    <a:cubicBezTo>
                      <a:pt x="598" y="236"/>
                      <a:pt x="599" y="233"/>
                      <a:pt x="599" y="231"/>
                    </a:cubicBezTo>
                    <a:cubicBezTo>
                      <a:pt x="598" y="229"/>
                      <a:pt x="597" y="226"/>
                      <a:pt x="594" y="224"/>
                    </a:cubicBezTo>
                    <a:cubicBezTo>
                      <a:pt x="591" y="221"/>
                      <a:pt x="588" y="220"/>
                      <a:pt x="586" y="220"/>
                    </a:cubicBezTo>
                    <a:cubicBezTo>
                      <a:pt x="583" y="220"/>
                      <a:pt x="581" y="222"/>
                      <a:pt x="579" y="225"/>
                    </a:cubicBezTo>
                    <a:cubicBezTo>
                      <a:pt x="595" y="239"/>
                      <a:pt x="595" y="239"/>
                      <a:pt x="595" y="239"/>
                    </a:cubicBezTo>
                    <a:close/>
                    <a:moveTo>
                      <a:pt x="609" y="250"/>
                    </a:moveTo>
                    <a:cubicBezTo>
                      <a:pt x="598" y="241"/>
                      <a:pt x="598" y="241"/>
                      <a:pt x="598" y="241"/>
                    </a:cubicBezTo>
                    <a:cubicBezTo>
                      <a:pt x="599" y="240"/>
                      <a:pt x="599" y="240"/>
                      <a:pt x="599" y="240"/>
                    </a:cubicBezTo>
                    <a:cubicBezTo>
                      <a:pt x="625" y="245"/>
                      <a:pt x="625" y="245"/>
                      <a:pt x="625" y="245"/>
                    </a:cubicBezTo>
                    <a:cubicBezTo>
                      <a:pt x="637" y="230"/>
                      <a:pt x="637" y="230"/>
                      <a:pt x="637" y="230"/>
                    </a:cubicBezTo>
                    <a:cubicBezTo>
                      <a:pt x="636" y="229"/>
                      <a:pt x="636" y="229"/>
                      <a:pt x="636" y="229"/>
                    </a:cubicBezTo>
                    <a:cubicBezTo>
                      <a:pt x="635" y="230"/>
                      <a:pt x="634" y="231"/>
                      <a:pt x="633" y="231"/>
                    </a:cubicBezTo>
                    <a:cubicBezTo>
                      <a:pt x="632" y="231"/>
                      <a:pt x="630" y="231"/>
                      <a:pt x="628" y="231"/>
                    </a:cubicBezTo>
                    <a:cubicBezTo>
                      <a:pt x="608" y="227"/>
                      <a:pt x="608" y="227"/>
                      <a:pt x="608" y="227"/>
                    </a:cubicBezTo>
                    <a:cubicBezTo>
                      <a:pt x="609" y="224"/>
                      <a:pt x="609" y="221"/>
                      <a:pt x="609" y="218"/>
                    </a:cubicBezTo>
                    <a:cubicBezTo>
                      <a:pt x="608" y="215"/>
                      <a:pt x="607" y="213"/>
                      <a:pt x="604" y="211"/>
                    </a:cubicBezTo>
                    <a:cubicBezTo>
                      <a:pt x="601" y="208"/>
                      <a:pt x="597" y="207"/>
                      <a:pt x="593" y="209"/>
                    </a:cubicBezTo>
                    <a:cubicBezTo>
                      <a:pt x="589" y="210"/>
                      <a:pt x="585" y="213"/>
                      <a:pt x="580" y="218"/>
                    </a:cubicBezTo>
                    <a:cubicBezTo>
                      <a:pt x="562" y="240"/>
                      <a:pt x="562" y="240"/>
                      <a:pt x="562" y="240"/>
                    </a:cubicBezTo>
                    <a:cubicBezTo>
                      <a:pt x="563" y="241"/>
                      <a:pt x="563" y="241"/>
                      <a:pt x="563" y="241"/>
                    </a:cubicBezTo>
                    <a:cubicBezTo>
                      <a:pt x="565" y="240"/>
                      <a:pt x="567" y="239"/>
                      <a:pt x="568" y="239"/>
                    </a:cubicBezTo>
                    <a:cubicBezTo>
                      <a:pt x="569" y="239"/>
                      <a:pt x="571" y="239"/>
                      <a:pt x="573" y="241"/>
                    </a:cubicBezTo>
                    <a:cubicBezTo>
                      <a:pt x="598" y="262"/>
                      <a:pt x="598" y="262"/>
                      <a:pt x="598" y="262"/>
                    </a:cubicBezTo>
                    <a:cubicBezTo>
                      <a:pt x="600" y="264"/>
                      <a:pt x="602" y="266"/>
                      <a:pt x="602" y="267"/>
                    </a:cubicBezTo>
                    <a:cubicBezTo>
                      <a:pt x="602" y="269"/>
                      <a:pt x="601" y="270"/>
                      <a:pt x="600" y="272"/>
                    </a:cubicBezTo>
                    <a:cubicBezTo>
                      <a:pt x="601" y="273"/>
                      <a:pt x="601" y="273"/>
                      <a:pt x="601" y="273"/>
                    </a:cubicBezTo>
                    <a:cubicBezTo>
                      <a:pt x="620" y="251"/>
                      <a:pt x="620" y="251"/>
                      <a:pt x="620" y="251"/>
                    </a:cubicBezTo>
                    <a:cubicBezTo>
                      <a:pt x="619" y="249"/>
                      <a:pt x="619" y="249"/>
                      <a:pt x="619" y="249"/>
                    </a:cubicBezTo>
                    <a:cubicBezTo>
                      <a:pt x="617" y="251"/>
                      <a:pt x="616" y="252"/>
                      <a:pt x="614" y="252"/>
                    </a:cubicBezTo>
                    <a:cubicBezTo>
                      <a:pt x="613" y="253"/>
                      <a:pt x="611" y="252"/>
                      <a:pt x="609" y="250"/>
                    </a:cubicBezTo>
                    <a:cubicBezTo>
                      <a:pt x="609" y="250"/>
                      <a:pt x="609" y="250"/>
                      <a:pt x="609" y="250"/>
                    </a:cubicBezTo>
                    <a:close/>
                    <a:moveTo>
                      <a:pt x="651" y="215"/>
                    </a:moveTo>
                    <a:cubicBezTo>
                      <a:pt x="634" y="206"/>
                      <a:pt x="634" y="206"/>
                      <a:pt x="634" y="206"/>
                    </a:cubicBezTo>
                    <a:cubicBezTo>
                      <a:pt x="635" y="204"/>
                      <a:pt x="635" y="204"/>
                      <a:pt x="635" y="204"/>
                    </a:cubicBezTo>
                    <a:cubicBezTo>
                      <a:pt x="639" y="206"/>
                      <a:pt x="643" y="206"/>
                      <a:pt x="648" y="205"/>
                    </a:cubicBezTo>
                    <a:cubicBezTo>
                      <a:pt x="652" y="203"/>
                      <a:pt x="655" y="200"/>
                      <a:pt x="657" y="196"/>
                    </a:cubicBezTo>
                    <a:cubicBezTo>
                      <a:pt x="659" y="194"/>
                      <a:pt x="659" y="191"/>
                      <a:pt x="659" y="189"/>
                    </a:cubicBezTo>
                    <a:cubicBezTo>
                      <a:pt x="659" y="187"/>
                      <a:pt x="658" y="185"/>
                      <a:pt x="656" y="184"/>
                    </a:cubicBezTo>
                    <a:cubicBezTo>
                      <a:pt x="653" y="183"/>
                      <a:pt x="648" y="185"/>
                      <a:pt x="641" y="190"/>
                    </a:cubicBezTo>
                    <a:cubicBezTo>
                      <a:pt x="640" y="190"/>
                      <a:pt x="640" y="190"/>
                      <a:pt x="640" y="190"/>
                    </a:cubicBezTo>
                    <a:cubicBezTo>
                      <a:pt x="640" y="191"/>
                      <a:pt x="639" y="191"/>
                      <a:pt x="638" y="192"/>
                    </a:cubicBezTo>
                    <a:cubicBezTo>
                      <a:pt x="633" y="196"/>
                      <a:pt x="629" y="198"/>
                      <a:pt x="626" y="198"/>
                    </a:cubicBezTo>
                    <a:cubicBezTo>
                      <a:pt x="625" y="199"/>
                      <a:pt x="623" y="199"/>
                      <a:pt x="622" y="198"/>
                    </a:cubicBezTo>
                    <a:cubicBezTo>
                      <a:pt x="620" y="198"/>
                      <a:pt x="619" y="198"/>
                      <a:pt x="618" y="197"/>
                    </a:cubicBezTo>
                    <a:cubicBezTo>
                      <a:pt x="614" y="195"/>
                      <a:pt x="611" y="191"/>
                      <a:pt x="610" y="186"/>
                    </a:cubicBezTo>
                    <a:cubicBezTo>
                      <a:pt x="609" y="182"/>
                      <a:pt x="610" y="177"/>
                      <a:pt x="613" y="172"/>
                    </a:cubicBezTo>
                    <a:cubicBezTo>
                      <a:pt x="614" y="169"/>
                      <a:pt x="616" y="167"/>
                      <a:pt x="619" y="165"/>
                    </a:cubicBezTo>
                    <a:cubicBezTo>
                      <a:pt x="622" y="162"/>
                      <a:pt x="623" y="161"/>
                      <a:pt x="623" y="161"/>
                    </a:cubicBezTo>
                    <a:cubicBezTo>
                      <a:pt x="624" y="160"/>
                      <a:pt x="624" y="159"/>
                      <a:pt x="623" y="159"/>
                    </a:cubicBezTo>
                    <a:cubicBezTo>
                      <a:pt x="623" y="158"/>
                      <a:pt x="622" y="158"/>
                      <a:pt x="621" y="157"/>
                    </a:cubicBezTo>
                    <a:cubicBezTo>
                      <a:pt x="622" y="155"/>
                      <a:pt x="622" y="155"/>
                      <a:pt x="622" y="155"/>
                    </a:cubicBezTo>
                    <a:cubicBezTo>
                      <a:pt x="637" y="163"/>
                      <a:pt x="637" y="163"/>
                      <a:pt x="637" y="163"/>
                    </a:cubicBezTo>
                    <a:cubicBezTo>
                      <a:pt x="636" y="165"/>
                      <a:pt x="636" y="165"/>
                      <a:pt x="636" y="165"/>
                    </a:cubicBezTo>
                    <a:cubicBezTo>
                      <a:pt x="632" y="163"/>
                      <a:pt x="628" y="163"/>
                      <a:pt x="625" y="165"/>
                    </a:cubicBezTo>
                    <a:cubicBezTo>
                      <a:pt x="621" y="166"/>
                      <a:pt x="618" y="169"/>
                      <a:pt x="616" y="173"/>
                    </a:cubicBezTo>
                    <a:cubicBezTo>
                      <a:pt x="615" y="175"/>
                      <a:pt x="615" y="177"/>
                      <a:pt x="615" y="179"/>
                    </a:cubicBezTo>
                    <a:cubicBezTo>
                      <a:pt x="615" y="181"/>
                      <a:pt x="616" y="182"/>
                      <a:pt x="618" y="183"/>
                    </a:cubicBezTo>
                    <a:cubicBezTo>
                      <a:pt x="620" y="184"/>
                      <a:pt x="624" y="183"/>
                      <a:pt x="630" y="179"/>
                    </a:cubicBezTo>
                    <a:cubicBezTo>
                      <a:pt x="630" y="178"/>
                      <a:pt x="630" y="178"/>
                      <a:pt x="630" y="178"/>
                    </a:cubicBezTo>
                    <a:cubicBezTo>
                      <a:pt x="634" y="175"/>
                      <a:pt x="637" y="173"/>
                      <a:pt x="639" y="172"/>
                    </a:cubicBezTo>
                    <a:cubicBezTo>
                      <a:pt x="641" y="170"/>
                      <a:pt x="643" y="170"/>
                      <a:pt x="644" y="169"/>
                    </a:cubicBezTo>
                    <a:cubicBezTo>
                      <a:pt x="646" y="169"/>
                      <a:pt x="648" y="169"/>
                      <a:pt x="650" y="169"/>
                    </a:cubicBezTo>
                    <a:cubicBezTo>
                      <a:pt x="652" y="169"/>
                      <a:pt x="654" y="170"/>
                      <a:pt x="656" y="171"/>
                    </a:cubicBezTo>
                    <a:cubicBezTo>
                      <a:pt x="660" y="173"/>
                      <a:pt x="663" y="177"/>
                      <a:pt x="664" y="182"/>
                    </a:cubicBezTo>
                    <a:cubicBezTo>
                      <a:pt x="665" y="186"/>
                      <a:pt x="664" y="191"/>
                      <a:pt x="661" y="197"/>
                    </a:cubicBezTo>
                    <a:cubicBezTo>
                      <a:pt x="659" y="199"/>
                      <a:pt x="657" y="202"/>
                      <a:pt x="654" y="205"/>
                    </a:cubicBezTo>
                    <a:cubicBezTo>
                      <a:pt x="652" y="207"/>
                      <a:pt x="650" y="209"/>
                      <a:pt x="650" y="209"/>
                    </a:cubicBezTo>
                    <a:cubicBezTo>
                      <a:pt x="650" y="210"/>
                      <a:pt x="650" y="211"/>
                      <a:pt x="650" y="211"/>
                    </a:cubicBezTo>
                    <a:cubicBezTo>
                      <a:pt x="650" y="212"/>
                      <a:pt x="651" y="213"/>
                      <a:pt x="652" y="213"/>
                    </a:cubicBezTo>
                    <a:cubicBezTo>
                      <a:pt x="651" y="215"/>
                      <a:pt x="651" y="215"/>
                      <a:pt x="651" y="215"/>
                    </a:cubicBezTo>
                    <a:close/>
                    <a:moveTo>
                      <a:pt x="678" y="136"/>
                    </a:moveTo>
                    <a:cubicBezTo>
                      <a:pt x="647" y="124"/>
                      <a:pt x="647" y="124"/>
                      <a:pt x="647" y="124"/>
                    </a:cubicBezTo>
                    <a:cubicBezTo>
                      <a:pt x="644" y="123"/>
                      <a:pt x="643" y="122"/>
                      <a:pt x="642" y="121"/>
                    </a:cubicBezTo>
                    <a:cubicBezTo>
                      <a:pt x="642" y="120"/>
                      <a:pt x="642" y="118"/>
                      <a:pt x="642" y="116"/>
                    </a:cubicBezTo>
                    <a:cubicBezTo>
                      <a:pt x="641" y="115"/>
                      <a:pt x="641" y="115"/>
                      <a:pt x="641" y="115"/>
                    </a:cubicBezTo>
                    <a:cubicBezTo>
                      <a:pt x="630" y="142"/>
                      <a:pt x="630" y="142"/>
                      <a:pt x="630" y="142"/>
                    </a:cubicBezTo>
                    <a:cubicBezTo>
                      <a:pt x="632" y="143"/>
                      <a:pt x="632" y="143"/>
                      <a:pt x="632" y="143"/>
                    </a:cubicBezTo>
                    <a:cubicBezTo>
                      <a:pt x="633" y="141"/>
                      <a:pt x="634" y="139"/>
                      <a:pt x="635" y="139"/>
                    </a:cubicBezTo>
                    <a:cubicBezTo>
                      <a:pt x="637" y="138"/>
                      <a:pt x="639" y="138"/>
                      <a:pt x="641" y="139"/>
                    </a:cubicBezTo>
                    <a:cubicBezTo>
                      <a:pt x="672" y="151"/>
                      <a:pt x="672" y="151"/>
                      <a:pt x="672" y="151"/>
                    </a:cubicBezTo>
                    <a:cubicBezTo>
                      <a:pt x="674" y="152"/>
                      <a:pt x="676" y="153"/>
                      <a:pt x="677" y="154"/>
                    </a:cubicBezTo>
                    <a:cubicBezTo>
                      <a:pt x="677" y="156"/>
                      <a:pt x="677" y="158"/>
                      <a:pt x="676" y="160"/>
                    </a:cubicBezTo>
                    <a:cubicBezTo>
                      <a:pt x="678" y="161"/>
                      <a:pt x="678" y="161"/>
                      <a:pt x="678" y="161"/>
                    </a:cubicBezTo>
                    <a:cubicBezTo>
                      <a:pt x="689" y="133"/>
                      <a:pt x="689" y="133"/>
                      <a:pt x="689" y="133"/>
                    </a:cubicBezTo>
                    <a:cubicBezTo>
                      <a:pt x="687" y="133"/>
                      <a:pt x="687" y="133"/>
                      <a:pt x="687" y="133"/>
                    </a:cubicBezTo>
                    <a:cubicBezTo>
                      <a:pt x="686" y="135"/>
                      <a:pt x="685" y="136"/>
                      <a:pt x="683" y="137"/>
                    </a:cubicBezTo>
                    <a:cubicBezTo>
                      <a:pt x="682" y="137"/>
                      <a:pt x="680" y="137"/>
                      <a:pt x="678" y="136"/>
                    </a:cubicBezTo>
                    <a:cubicBezTo>
                      <a:pt x="678" y="136"/>
                      <a:pt x="678" y="136"/>
                      <a:pt x="678" y="136"/>
                    </a:cubicBezTo>
                    <a:close/>
                    <a:moveTo>
                      <a:pt x="656" y="57"/>
                    </a:moveTo>
                    <a:cubicBezTo>
                      <a:pt x="669" y="60"/>
                      <a:pt x="669" y="60"/>
                      <a:pt x="669" y="60"/>
                    </a:cubicBezTo>
                    <a:cubicBezTo>
                      <a:pt x="668" y="62"/>
                      <a:pt x="668" y="62"/>
                      <a:pt x="668" y="62"/>
                    </a:cubicBezTo>
                    <a:cubicBezTo>
                      <a:pt x="665" y="62"/>
                      <a:pt x="662" y="62"/>
                      <a:pt x="660" y="63"/>
                    </a:cubicBezTo>
                    <a:cubicBezTo>
                      <a:pt x="658" y="64"/>
                      <a:pt x="657" y="67"/>
                      <a:pt x="656" y="70"/>
                    </a:cubicBezTo>
                    <a:cubicBezTo>
                      <a:pt x="655" y="73"/>
                      <a:pt x="655" y="73"/>
                      <a:pt x="655" y="73"/>
                    </a:cubicBezTo>
                    <a:cubicBezTo>
                      <a:pt x="693" y="82"/>
                      <a:pt x="693" y="82"/>
                      <a:pt x="693" y="82"/>
                    </a:cubicBezTo>
                    <a:cubicBezTo>
                      <a:pt x="696" y="83"/>
                      <a:pt x="698" y="83"/>
                      <a:pt x="699" y="82"/>
                    </a:cubicBezTo>
                    <a:cubicBezTo>
                      <a:pt x="700" y="81"/>
                      <a:pt x="701" y="80"/>
                      <a:pt x="702" y="77"/>
                    </a:cubicBezTo>
                    <a:cubicBezTo>
                      <a:pt x="704" y="78"/>
                      <a:pt x="704" y="78"/>
                      <a:pt x="704" y="78"/>
                    </a:cubicBezTo>
                    <a:cubicBezTo>
                      <a:pt x="697" y="106"/>
                      <a:pt x="697" y="106"/>
                      <a:pt x="697" y="106"/>
                    </a:cubicBezTo>
                    <a:cubicBezTo>
                      <a:pt x="695" y="106"/>
                      <a:pt x="695" y="106"/>
                      <a:pt x="695" y="106"/>
                    </a:cubicBezTo>
                    <a:cubicBezTo>
                      <a:pt x="696" y="103"/>
                      <a:pt x="696" y="102"/>
                      <a:pt x="695" y="100"/>
                    </a:cubicBezTo>
                    <a:cubicBezTo>
                      <a:pt x="694" y="99"/>
                      <a:pt x="692" y="98"/>
                      <a:pt x="690" y="98"/>
                    </a:cubicBezTo>
                    <a:cubicBezTo>
                      <a:pt x="652" y="89"/>
                      <a:pt x="652" y="89"/>
                      <a:pt x="652" y="89"/>
                    </a:cubicBezTo>
                    <a:cubicBezTo>
                      <a:pt x="651" y="92"/>
                      <a:pt x="651" y="92"/>
                      <a:pt x="651" y="92"/>
                    </a:cubicBezTo>
                    <a:cubicBezTo>
                      <a:pt x="650" y="96"/>
                      <a:pt x="651" y="98"/>
                      <a:pt x="652" y="100"/>
                    </a:cubicBezTo>
                    <a:cubicBezTo>
                      <a:pt x="653" y="102"/>
                      <a:pt x="655" y="104"/>
                      <a:pt x="658" y="105"/>
                    </a:cubicBezTo>
                    <a:cubicBezTo>
                      <a:pt x="658" y="107"/>
                      <a:pt x="658" y="107"/>
                      <a:pt x="658" y="107"/>
                    </a:cubicBezTo>
                    <a:cubicBezTo>
                      <a:pt x="645" y="104"/>
                      <a:pt x="645" y="104"/>
                      <a:pt x="645" y="104"/>
                    </a:cubicBezTo>
                    <a:cubicBezTo>
                      <a:pt x="656" y="57"/>
                      <a:pt x="656" y="57"/>
                      <a:pt x="656" y="57"/>
                    </a:cubicBezTo>
                    <a:close/>
                    <a:moveTo>
                      <a:pt x="684" y="17"/>
                    </a:moveTo>
                    <a:cubicBezTo>
                      <a:pt x="699" y="18"/>
                      <a:pt x="699" y="18"/>
                      <a:pt x="699" y="18"/>
                    </a:cubicBezTo>
                    <a:cubicBezTo>
                      <a:pt x="701" y="18"/>
                      <a:pt x="703" y="17"/>
                      <a:pt x="704" y="16"/>
                    </a:cubicBezTo>
                    <a:cubicBezTo>
                      <a:pt x="705" y="15"/>
                      <a:pt x="706" y="13"/>
                      <a:pt x="706" y="11"/>
                    </a:cubicBezTo>
                    <a:cubicBezTo>
                      <a:pt x="708" y="11"/>
                      <a:pt x="708" y="11"/>
                      <a:pt x="708" y="11"/>
                    </a:cubicBezTo>
                    <a:cubicBezTo>
                      <a:pt x="708" y="40"/>
                      <a:pt x="708" y="40"/>
                      <a:pt x="708" y="40"/>
                    </a:cubicBezTo>
                    <a:cubicBezTo>
                      <a:pt x="706" y="40"/>
                      <a:pt x="706" y="40"/>
                      <a:pt x="706" y="40"/>
                    </a:cubicBezTo>
                    <a:cubicBezTo>
                      <a:pt x="706" y="38"/>
                      <a:pt x="705" y="36"/>
                      <a:pt x="704" y="35"/>
                    </a:cubicBezTo>
                    <a:cubicBezTo>
                      <a:pt x="703" y="34"/>
                      <a:pt x="701" y="34"/>
                      <a:pt x="698" y="34"/>
                    </a:cubicBezTo>
                    <a:cubicBezTo>
                      <a:pt x="687" y="33"/>
                      <a:pt x="687" y="33"/>
                      <a:pt x="687" y="33"/>
                    </a:cubicBezTo>
                    <a:cubicBezTo>
                      <a:pt x="663" y="46"/>
                      <a:pt x="663" y="46"/>
                      <a:pt x="663" y="46"/>
                    </a:cubicBezTo>
                    <a:cubicBezTo>
                      <a:pt x="661" y="47"/>
                      <a:pt x="660" y="48"/>
                      <a:pt x="659" y="49"/>
                    </a:cubicBezTo>
                    <a:cubicBezTo>
                      <a:pt x="658" y="50"/>
                      <a:pt x="658" y="51"/>
                      <a:pt x="658" y="53"/>
                    </a:cubicBezTo>
                    <a:cubicBezTo>
                      <a:pt x="656" y="53"/>
                      <a:pt x="656" y="53"/>
                      <a:pt x="656" y="53"/>
                    </a:cubicBezTo>
                    <a:cubicBezTo>
                      <a:pt x="656" y="26"/>
                      <a:pt x="656" y="26"/>
                      <a:pt x="656" y="26"/>
                    </a:cubicBezTo>
                    <a:cubicBezTo>
                      <a:pt x="658" y="26"/>
                      <a:pt x="658" y="26"/>
                      <a:pt x="658" y="26"/>
                    </a:cubicBezTo>
                    <a:cubicBezTo>
                      <a:pt x="658" y="27"/>
                      <a:pt x="658" y="28"/>
                      <a:pt x="659" y="29"/>
                    </a:cubicBezTo>
                    <a:cubicBezTo>
                      <a:pt x="659" y="29"/>
                      <a:pt x="660" y="30"/>
                      <a:pt x="660" y="30"/>
                    </a:cubicBezTo>
                    <a:cubicBezTo>
                      <a:pt x="661" y="30"/>
                      <a:pt x="661" y="30"/>
                      <a:pt x="661" y="30"/>
                    </a:cubicBezTo>
                    <a:cubicBezTo>
                      <a:pt x="662" y="29"/>
                      <a:pt x="662" y="29"/>
                      <a:pt x="662" y="29"/>
                    </a:cubicBezTo>
                    <a:cubicBezTo>
                      <a:pt x="681" y="20"/>
                      <a:pt x="681" y="20"/>
                      <a:pt x="681" y="20"/>
                    </a:cubicBezTo>
                    <a:cubicBezTo>
                      <a:pt x="664" y="10"/>
                      <a:pt x="664" y="10"/>
                      <a:pt x="664" y="10"/>
                    </a:cubicBezTo>
                    <a:cubicBezTo>
                      <a:pt x="663" y="10"/>
                      <a:pt x="663" y="10"/>
                      <a:pt x="663" y="10"/>
                    </a:cubicBezTo>
                    <a:cubicBezTo>
                      <a:pt x="662" y="9"/>
                      <a:pt x="662" y="9"/>
                      <a:pt x="661" y="9"/>
                    </a:cubicBezTo>
                    <a:cubicBezTo>
                      <a:pt x="660" y="9"/>
                      <a:pt x="660" y="10"/>
                      <a:pt x="659" y="11"/>
                    </a:cubicBezTo>
                    <a:cubicBezTo>
                      <a:pt x="659" y="11"/>
                      <a:pt x="659" y="13"/>
                      <a:pt x="659" y="14"/>
                    </a:cubicBezTo>
                    <a:cubicBezTo>
                      <a:pt x="659" y="15"/>
                      <a:pt x="659" y="15"/>
                      <a:pt x="659" y="15"/>
                    </a:cubicBezTo>
                    <a:cubicBezTo>
                      <a:pt x="657" y="15"/>
                      <a:pt x="657" y="15"/>
                      <a:pt x="657" y="15"/>
                    </a:cubicBezTo>
                    <a:cubicBezTo>
                      <a:pt x="657" y="0"/>
                      <a:pt x="657" y="0"/>
                      <a:pt x="657" y="0"/>
                    </a:cubicBezTo>
                    <a:cubicBezTo>
                      <a:pt x="659" y="0"/>
                      <a:pt x="659" y="0"/>
                      <a:pt x="659" y="0"/>
                    </a:cubicBezTo>
                    <a:cubicBezTo>
                      <a:pt x="659" y="1"/>
                      <a:pt x="659" y="1"/>
                      <a:pt x="659" y="1"/>
                    </a:cubicBezTo>
                    <a:cubicBezTo>
                      <a:pt x="659" y="1"/>
                      <a:pt x="659" y="2"/>
                      <a:pt x="660" y="3"/>
                    </a:cubicBezTo>
                    <a:cubicBezTo>
                      <a:pt x="660" y="4"/>
                      <a:pt x="661" y="5"/>
                      <a:pt x="663" y="6"/>
                    </a:cubicBezTo>
                    <a:lnTo>
                      <a:pt x="68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îṩḻîḓè"/>
              <p:cNvSpPr/>
              <p:nvPr/>
            </p:nvSpPr>
            <p:spPr bwMode="auto">
              <a:xfrm>
                <a:off x="2840038" y="4119563"/>
                <a:ext cx="493713" cy="128588"/>
              </a:xfrm>
              <a:custGeom>
                <a:avLst/>
                <a:gdLst>
                  <a:gd name="T0" fmla="*/ 0 w 150"/>
                  <a:gd name="T1" fmla="*/ 36 h 39"/>
                  <a:gd name="T2" fmla="*/ 9 w 150"/>
                  <a:gd name="T3" fmla="*/ 33 h 39"/>
                  <a:gd name="T4" fmla="*/ 8 w 150"/>
                  <a:gd name="T5" fmla="*/ 7 h 39"/>
                  <a:gd name="T6" fmla="*/ 3 w 150"/>
                  <a:gd name="T7" fmla="*/ 7 h 39"/>
                  <a:gd name="T8" fmla="*/ 1 w 150"/>
                  <a:gd name="T9" fmla="*/ 5 h 39"/>
                  <a:gd name="T10" fmla="*/ 17 w 150"/>
                  <a:gd name="T11" fmla="*/ 0 h 39"/>
                  <a:gd name="T12" fmla="*/ 19 w 150"/>
                  <a:gd name="T13" fmla="*/ 33 h 39"/>
                  <a:gd name="T14" fmla="*/ 28 w 150"/>
                  <a:gd name="T15" fmla="*/ 36 h 39"/>
                  <a:gd name="T16" fmla="*/ 21 w 150"/>
                  <a:gd name="T17" fmla="*/ 38 h 39"/>
                  <a:gd name="T18" fmla="*/ 6 w 150"/>
                  <a:gd name="T19" fmla="*/ 38 h 39"/>
                  <a:gd name="T20" fmla="*/ 0 w 150"/>
                  <a:gd name="T21" fmla="*/ 38 h 39"/>
                  <a:gd name="T22" fmla="*/ 46 w 150"/>
                  <a:gd name="T23" fmla="*/ 24 h 39"/>
                  <a:gd name="T24" fmla="*/ 48 w 150"/>
                  <a:gd name="T25" fmla="*/ 34 h 39"/>
                  <a:gd name="T26" fmla="*/ 61 w 150"/>
                  <a:gd name="T27" fmla="*/ 34 h 39"/>
                  <a:gd name="T28" fmla="*/ 60 w 150"/>
                  <a:gd name="T29" fmla="*/ 25 h 39"/>
                  <a:gd name="T30" fmla="*/ 51 w 150"/>
                  <a:gd name="T31" fmla="*/ 21 h 39"/>
                  <a:gd name="T32" fmla="*/ 60 w 150"/>
                  <a:gd name="T33" fmla="*/ 12 h 39"/>
                  <a:gd name="T34" fmla="*/ 59 w 150"/>
                  <a:gd name="T35" fmla="*/ 4 h 39"/>
                  <a:gd name="T36" fmla="*/ 48 w 150"/>
                  <a:gd name="T37" fmla="*/ 4 h 39"/>
                  <a:gd name="T38" fmla="*/ 49 w 150"/>
                  <a:gd name="T39" fmla="*/ 11 h 39"/>
                  <a:gd name="T40" fmla="*/ 56 w 150"/>
                  <a:gd name="T41" fmla="*/ 15 h 39"/>
                  <a:gd name="T42" fmla="*/ 41 w 150"/>
                  <a:gd name="T43" fmla="*/ 15 h 39"/>
                  <a:gd name="T44" fmla="*/ 43 w 150"/>
                  <a:gd name="T45" fmla="*/ 3 h 39"/>
                  <a:gd name="T46" fmla="*/ 65 w 150"/>
                  <a:gd name="T47" fmla="*/ 3 h 39"/>
                  <a:gd name="T48" fmla="*/ 67 w 150"/>
                  <a:gd name="T49" fmla="*/ 13 h 39"/>
                  <a:gd name="T50" fmla="*/ 68 w 150"/>
                  <a:gd name="T51" fmla="*/ 21 h 39"/>
                  <a:gd name="T52" fmla="*/ 66 w 150"/>
                  <a:gd name="T53" fmla="*/ 36 h 39"/>
                  <a:gd name="T54" fmla="*/ 41 w 150"/>
                  <a:gd name="T55" fmla="*/ 36 h 39"/>
                  <a:gd name="T56" fmla="*/ 39 w 150"/>
                  <a:gd name="T57" fmla="*/ 23 h 39"/>
                  <a:gd name="T58" fmla="*/ 47 w 150"/>
                  <a:gd name="T59" fmla="*/ 19 h 39"/>
                  <a:gd name="T60" fmla="*/ 80 w 150"/>
                  <a:gd name="T61" fmla="*/ 33 h 39"/>
                  <a:gd name="T62" fmla="*/ 87 w 150"/>
                  <a:gd name="T63" fmla="*/ 36 h 39"/>
                  <a:gd name="T64" fmla="*/ 100 w 150"/>
                  <a:gd name="T65" fmla="*/ 20 h 39"/>
                  <a:gd name="T66" fmla="*/ 95 w 150"/>
                  <a:gd name="T67" fmla="*/ 25 h 39"/>
                  <a:gd name="T68" fmla="*/ 79 w 150"/>
                  <a:gd name="T69" fmla="*/ 23 h 39"/>
                  <a:gd name="T70" fmla="*/ 81 w 150"/>
                  <a:gd name="T71" fmla="*/ 4 h 39"/>
                  <a:gd name="T72" fmla="*/ 105 w 150"/>
                  <a:gd name="T73" fmla="*/ 5 h 39"/>
                  <a:gd name="T74" fmla="*/ 108 w 150"/>
                  <a:gd name="T75" fmla="*/ 26 h 39"/>
                  <a:gd name="T76" fmla="*/ 96 w 150"/>
                  <a:gd name="T77" fmla="*/ 38 h 39"/>
                  <a:gd name="T78" fmla="*/ 81 w 150"/>
                  <a:gd name="T79" fmla="*/ 38 h 39"/>
                  <a:gd name="T80" fmla="*/ 77 w 150"/>
                  <a:gd name="T81" fmla="*/ 36 h 39"/>
                  <a:gd name="T82" fmla="*/ 98 w 150"/>
                  <a:gd name="T83" fmla="*/ 19 h 39"/>
                  <a:gd name="T84" fmla="*/ 98 w 150"/>
                  <a:gd name="T85" fmla="*/ 6 h 39"/>
                  <a:gd name="T86" fmla="*/ 87 w 150"/>
                  <a:gd name="T87" fmla="*/ 6 h 39"/>
                  <a:gd name="T88" fmla="*/ 88 w 150"/>
                  <a:gd name="T89" fmla="*/ 19 h 39"/>
                  <a:gd name="T90" fmla="*/ 93 w 150"/>
                  <a:gd name="T91" fmla="*/ 21 h 39"/>
                  <a:gd name="T92" fmla="*/ 128 w 150"/>
                  <a:gd name="T93" fmla="*/ 20 h 39"/>
                  <a:gd name="T94" fmla="*/ 129 w 150"/>
                  <a:gd name="T95" fmla="*/ 33 h 39"/>
                  <a:gd name="T96" fmla="*/ 139 w 150"/>
                  <a:gd name="T97" fmla="*/ 34 h 39"/>
                  <a:gd name="T98" fmla="*/ 139 w 150"/>
                  <a:gd name="T99" fmla="*/ 21 h 39"/>
                  <a:gd name="T100" fmla="*/ 133 w 150"/>
                  <a:gd name="T101" fmla="*/ 18 h 39"/>
                  <a:gd name="T102" fmla="*/ 146 w 150"/>
                  <a:gd name="T103" fmla="*/ 6 h 39"/>
                  <a:gd name="T104" fmla="*/ 139 w 150"/>
                  <a:gd name="T105" fmla="*/ 4 h 39"/>
                  <a:gd name="T106" fmla="*/ 126 w 150"/>
                  <a:gd name="T107" fmla="*/ 19 h 39"/>
                  <a:gd name="T108" fmla="*/ 131 w 150"/>
                  <a:gd name="T109" fmla="*/ 15 h 39"/>
                  <a:gd name="T110" fmla="*/ 147 w 150"/>
                  <a:gd name="T111" fmla="*/ 16 h 39"/>
                  <a:gd name="T112" fmla="*/ 146 w 150"/>
                  <a:gd name="T113" fmla="*/ 35 h 39"/>
                  <a:gd name="T114" fmla="*/ 121 w 150"/>
                  <a:gd name="T115" fmla="*/ 35 h 39"/>
                  <a:gd name="T116" fmla="*/ 118 w 150"/>
                  <a:gd name="T117" fmla="*/ 13 h 39"/>
                  <a:gd name="T118" fmla="*/ 130 w 150"/>
                  <a:gd name="T119" fmla="*/ 2 h 39"/>
                  <a:gd name="T120" fmla="*/ 145 w 150"/>
                  <a:gd name="T121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0" h="39">
                    <a:moveTo>
                      <a:pt x="0" y="38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4" y="36"/>
                      <a:pt x="6" y="36"/>
                      <a:pt x="8" y="35"/>
                    </a:cubicBezTo>
                    <a:cubicBezTo>
                      <a:pt x="9" y="35"/>
                      <a:pt x="9" y="34"/>
                      <a:pt x="9" y="3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8"/>
                      <a:pt x="8" y="7"/>
                    </a:cubicBezTo>
                    <a:cubicBezTo>
                      <a:pt x="8" y="7"/>
                      <a:pt x="7" y="7"/>
                      <a:pt x="5" y="7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4"/>
                      <a:pt x="7" y="4"/>
                      <a:pt x="9" y="3"/>
                    </a:cubicBezTo>
                    <a:cubicBezTo>
                      <a:pt x="12" y="3"/>
                      <a:pt x="14" y="2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2" y="36"/>
                      <a:pt x="24" y="36"/>
                      <a:pt x="28" y="36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6" y="38"/>
                      <a:pt x="23" y="38"/>
                      <a:pt x="21" y="38"/>
                    </a:cubicBezTo>
                    <a:cubicBezTo>
                      <a:pt x="19" y="38"/>
                      <a:pt x="16" y="38"/>
                      <a:pt x="14" y="38"/>
                    </a:cubicBezTo>
                    <a:cubicBezTo>
                      <a:pt x="11" y="38"/>
                      <a:pt x="8" y="38"/>
                      <a:pt x="6" y="38"/>
                    </a:cubicBezTo>
                    <a:cubicBezTo>
                      <a:pt x="4" y="38"/>
                      <a:pt x="2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lose/>
                    <a:moveTo>
                      <a:pt x="51" y="21"/>
                    </a:moveTo>
                    <a:cubicBezTo>
                      <a:pt x="49" y="22"/>
                      <a:pt x="48" y="23"/>
                      <a:pt x="46" y="24"/>
                    </a:cubicBezTo>
                    <a:cubicBezTo>
                      <a:pt x="45" y="26"/>
                      <a:pt x="45" y="27"/>
                      <a:pt x="45" y="28"/>
                    </a:cubicBezTo>
                    <a:cubicBezTo>
                      <a:pt x="45" y="31"/>
                      <a:pt x="46" y="32"/>
                      <a:pt x="48" y="34"/>
                    </a:cubicBezTo>
                    <a:cubicBezTo>
                      <a:pt x="50" y="35"/>
                      <a:pt x="52" y="36"/>
                      <a:pt x="55" y="36"/>
                    </a:cubicBezTo>
                    <a:cubicBezTo>
                      <a:pt x="57" y="36"/>
                      <a:pt x="59" y="36"/>
                      <a:pt x="61" y="34"/>
                    </a:cubicBezTo>
                    <a:cubicBezTo>
                      <a:pt x="62" y="33"/>
                      <a:pt x="63" y="32"/>
                      <a:pt x="63" y="30"/>
                    </a:cubicBezTo>
                    <a:cubicBezTo>
                      <a:pt x="63" y="28"/>
                      <a:pt x="62" y="27"/>
                      <a:pt x="60" y="25"/>
                    </a:cubicBezTo>
                    <a:cubicBezTo>
                      <a:pt x="58" y="24"/>
                      <a:pt x="55" y="23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lose/>
                    <a:moveTo>
                      <a:pt x="56" y="15"/>
                    </a:moveTo>
                    <a:cubicBezTo>
                      <a:pt x="58" y="14"/>
                      <a:pt x="59" y="13"/>
                      <a:pt x="60" y="12"/>
                    </a:cubicBezTo>
                    <a:cubicBezTo>
                      <a:pt x="61" y="11"/>
                      <a:pt x="61" y="10"/>
                      <a:pt x="61" y="8"/>
                    </a:cubicBezTo>
                    <a:cubicBezTo>
                      <a:pt x="61" y="7"/>
                      <a:pt x="60" y="5"/>
                      <a:pt x="59" y="4"/>
                    </a:cubicBezTo>
                    <a:cubicBezTo>
                      <a:pt x="57" y="3"/>
                      <a:pt x="56" y="3"/>
                      <a:pt x="53" y="3"/>
                    </a:cubicBezTo>
                    <a:cubicBezTo>
                      <a:pt x="51" y="3"/>
                      <a:pt x="50" y="3"/>
                      <a:pt x="48" y="4"/>
                    </a:cubicBezTo>
                    <a:cubicBezTo>
                      <a:pt x="47" y="5"/>
                      <a:pt x="46" y="6"/>
                      <a:pt x="46" y="7"/>
                    </a:cubicBezTo>
                    <a:cubicBezTo>
                      <a:pt x="46" y="9"/>
                      <a:pt x="47" y="10"/>
                      <a:pt x="49" y="11"/>
                    </a:cubicBezTo>
                    <a:cubicBezTo>
                      <a:pt x="50" y="13"/>
                      <a:pt x="53" y="14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lose/>
                    <a:moveTo>
                      <a:pt x="47" y="19"/>
                    </a:moveTo>
                    <a:cubicBezTo>
                      <a:pt x="44" y="18"/>
                      <a:pt x="42" y="16"/>
                      <a:pt x="41" y="15"/>
                    </a:cubicBezTo>
                    <a:cubicBezTo>
                      <a:pt x="39" y="13"/>
                      <a:pt x="39" y="12"/>
                      <a:pt x="39" y="10"/>
                    </a:cubicBezTo>
                    <a:cubicBezTo>
                      <a:pt x="39" y="7"/>
                      <a:pt x="40" y="5"/>
                      <a:pt x="43" y="3"/>
                    </a:cubicBezTo>
                    <a:cubicBezTo>
                      <a:pt x="46" y="1"/>
                      <a:pt x="50" y="0"/>
                      <a:pt x="55" y="0"/>
                    </a:cubicBezTo>
                    <a:cubicBezTo>
                      <a:pt x="59" y="0"/>
                      <a:pt x="62" y="1"/>
                      <a:pt x="65" y="3"/>
                    </a:cubicBezTo>
                    <a:cubicBezTo>
                      <a:pt x="67" y="4"/>
                      <a:pt x="69" y="6"/>
                      <a:pt x="69" y="8"/>
                    </a:cubicBezTo>
                    <a:cubicBezTo>
                      <a:pt x="69" y="10"/>
                      <a:pt x="68" y="11"/>
                      <a:pt x="67" y="13"/>
                    </a:cubicBezTo>
                    <a:cubicBezTo>
                      <a:pt x="65" y="14"/>
                      <a:pt x="63" y="15"/>
                      <a:pt x="60" y="17"/>
                    </a:cubicBezTo>
                    <a:cubicBezTo>
                      <a:pt x="64" y="18"/>
                      <a:pt x="66" y="20"/>
                      <a:pt x="68" y="21"/>
                    </a:cubicBezTo>
                    <a:cubicBezTo>
                      <a:pt x="70" y="23"/>
                      <a:pt x="71" y="25"/>
                      <a:pt x="71" y="28"/>
                    </a:cubicBezTo>
                    <a:cubicBezTo>
                      <a:pt x="71" y="31"/>
                      <a:pt x="69" y="34"/>
                      <a:pt x="66" y="36"/>
                    </a:cubicBezTo>
                    <a:cubicBezTo>
                      <a:pt x="63" y="38"/>
                      <a:pt x="59" y="39"/>
                      <a:pt x="54" y="39"/>
                    </a:cubicBezTo>
                    <a:cubicBezTo>
                      <a:pt x="48" y="39"/>
                      <a:pt x="44" y="38"/>
                      <a:pt x="41" y="36"/>
                    </a:cubicBezTo>
                    <a:cubicBezTo>
                      <a:pt x="38" y="34"/>
                      <a:pt x="36" y="32"/>
                      <a:pt x="36" y="29"/>
                    </a:cubicBezTo>
                    <a:cubicBezTo>
                      <a:pt x="36" y="27"/>
                      <a:pt x="37" y="25"/>
                      <a:pt x="39" y="23"/>
                    </a:cubicBezTo>
                    <a:cubicBezTo>
                      <a:pt x="40" y="22"/>
                      <a:pt x="43" y="20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lose/>
                    <a:moveTo>
                      <a:pt x="77" y="36"/>
                    </a:moveTo>
                    <a:cubicBezTo>
                      <a:pt x="80" y="33"/>
                      <a:pt x="80" y="33"/>
                      <a:pt x="80" y="33"/>
                    </a:cubicBezTo>
                    <a:cubicBezTo>
                      <a:pt x="81" y="34"/>
                      <a:pt x="82" y="35"/>
                      <a:pt x="83" y="35"/>
                    </a:cubicBezTo>
                    <a:cubicBezTo>
                      <a:pt x="85" y="35"/>
                      <a:pt x="86" y="36"/>
                      <a:pt x="87" y="36"/>
                    </a:cubicBezTo>
                    <a:cubicBezTo>
                      <a:pt x="91" y="36"/>
                      <a:pt x="94" y="34"/>
                      <a:pt x="97" y="31"/>
                    </a:cubicBezTo>
                    <a:cubicBezTo>
                      <a:pt x="99" y="28"/>
                      <a:pt x="100" y="25"/>
                      <a:pt x="100" y="20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99" y="22"/>
                      <a:pt x="97" y="24"/>
                      <a:pt x="95" y="25"/>
                    </a:cubicBezTo>
                    <a:cubicBezTo>
                      <a:pt x="93" y="26"/>
                      <a:pt x="91" y="26"/>
                      <a:pt x="88" y="26"/>
                    </a:cubicBezTo>
                    <a:cubicBezTo>
                      <a:pt x="85" y="26"/>
                      <a:pt x="82" y="25"/>
                      <a:pt x="79" y="23"/>
                    </a:cubicBezTo>
                    <a:cubicBezTo>
                      <a:pt x="77" y="21"/>
                      <a:pt x="76" y="18"/>
                      <a:pt x="76" y="15"/>
                    </a:cubicBezTo>
                    <a:cubicBezTo>
                      <a:pt x="76" y="11"/>
                      <a:pt x="78" y="7"/>
                      <a:pt x="81" y="4"/>
                    </a:cubicBezTo>
                    <a:cubicBezTo>
                      <a:pt x="84" y="2"/>
                      <a:pt x="88" y="0"/>
                      <a:pt x="93" y="0"/>
                    </a:cubicBezTo>
                    <a:cubicBezTo>
                      <a:pt x="98" y="0"/>
                      <a:pt x="102" y="2"/>
                      <a:pt x="105" y="5"/>
                    </a:cubicBezTo>
                    <a:cubicBezTo>
                      <a:pt x="108" y="8"/>
                      <a:pt x="110" y="12"/>
                      <a:pt x="110" y="17"/>
                    </a:cubicBezTo>
                    <a:cubicBezTo>
                      <a:pt x="110" y="20"/>
                      <a:pt x="109" y="23"/>
                      <a:pt x="108" y="26"/>
                    </a:cubicBezTo>
                    <a:cubicBezTo>
                      <a:pt x="107" y="29"/>
                      <a:pt x="106" y="31"/>
                      <a:pt x="104" y="33"/>
                    </a:cubicBezTo>
                    <a:cubicBezTo>
                      <a:pt x="101" y="35"/>
                      <a:pt x="99" y="36"/>
                      <a:pt x="96" y="38"/>
                    </a:cubicBezTo>
                    <a:cubicBezTo>
                      <a:pt x="93" y="39"/>
                      <a:pt x="91" y="39"/>
                      <a:pt x="87" y="39"/>
                    </a:cubicBezTo>
                    <a:cubicBezTo>
                      <a:pt x="85" y="39"/>
                      <a:pt x="83" y="39"/>
                      <a:pt x="81" y="38"/>
                    </a:cubicBezTo>
                    <a:cubicBezTo>
                      <a:pt x="80" y="38"/>
                      <a:pt x="78" y="37"/>
                      <a:pt x="77" y="36"/>
                    </a:cubicBezTo>
                    <a:cubicBezTo>
                      <a:pt x="77" y="36"/>
                      <a:pt x="77" y="36"/>
                      <a:pt x="77" y="36"/>
                    </a:cubicBezTo>
                    <a:close/>
                    <a:moveTo>
                      <a:pt x="93" y="21"/>
                    </a:moveTo>
                    <a:cubicBezTo>
                      <a:pt x="95" y="21"/>
                      <a:pt x="97" y="21"/>
                      <a:pt x="98" y="19"/>
                    </a:cubicBezTo>
                    <a:cubicBezTo>
                      <a:pt x="99" y="18"/>
                      <a:pt x="100" y="16"/>
                      <a:pt x="100" y="14"/>
                    </a:cubicBezTo>
                    <a:cubicBezTo>
                      <a:pt x="100" y="11"/>
                      <a:pt x="99" y="8"/>
                      <a:pt x="98" y="6"/>
                    </a:cubicBezTo>
                    <a:cubicBezTo>
                      <a:pt x="96" y="4"/>
                      <a:pt x="94" y="3"/>
                      <a:pt x="92" y="3"/>
                    </a:cubicBezTo>
                    <a:cubicBezTo>
                      <a:pt x="90" y="3"/>
                      <a:pt x="88" y="4"/>
                      <a:pt x="87" y="6"/>
                    </a:cubicBezTo>
                    <a:cubicBezTo>
                      <a:pt x="86" y="7"/>
                      <a:pt x="86" y="9"/>
                      <a:pt x="86" y="12"/>
                    </a:cubicBezTo>
                    <a:cubicBezTo>
                      <a:pt x="86" y="15"/>
                      <a:pt x="87" y="17"/>
                      <a:pt x="88" y="19"/>
                    </a:cubicBezTo>
                    <a:cubicBezTo>
                      <a:pt x="89" y="21"/>
                      <a:pt x="91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lose/>
                    <a:moveTo>
                      <a:pt x="133" y="18"/>
                    </a:moveTo>
                    <a:cubicBezTo>
                      <a:pt x="131" y="18"/>
                      <a:pt x="130" y="19"/>
                      <a:pt x="128" y="20"/>
                    </a:cubicBezTo>
                    <a:cubicBezTo>
                      <a:pt x="127" y="21"/>
                      <a:pt x="127" y="23"/>
                      <a:pt x="127" y="25"/>
                    </a:cubicBezTo>
                    <a:cubicBezTo>
                      <a:pt x="127" y="29"/>
                      <a:pt x="127" y="31"/>
                      <a:pt x="129" y="33"/>
                    </a:cubicBezTo>
                    <a:cubicBezTo>
                      <a:pt x="130" y="35"/>
                      <a:pt x="132" y="36"/>
                      <a:pt x="134" y="36"/>
                    </a:cubicBezTo>
                    <a:cubicBezTo>
                      <a:pt x="136" y="36"/>
                      <a:pt x="138" y="35"/>
                      <a:pt x="139" y="34"/>
                    </a:cubicBezTo>
                    <a:cubicBezTo>
                      <a:pt x="140" y="33"/>
                      <a:pt x="140" y="31"/>
                      <a:pt x="140" y="28"/>
                    </a:cubicBezTo>
                    <a:cubicBezTo>
                      <a:pt x="140" y="25"/>
                      <a:pt x="140" y="22"/>
                      <a:pt x="139" y="21"/>
                    </a:cubicBezTo>
                    <a:cubicBezTo>
                      <a:pt x="137" y="19"/>
                      <a:pt x="136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lose/>
                    <a:moveTo>
                      <a:pt x="150" y="4"/>
                    </a:moveTo>
                    <a:cubicBezTo>
                      <a:pt x="146" y="6"/>
                      <a:pt x="146" y="6"/>
                      <a:pt x="146" y="6"/>
                    </a:cubicBezTo>
                    <a:cubicBezTo>
                      <a:pt x="145" y="5"/>
                      <a:pt x="144" y="5"/>
                      <a:pt x="143" y="5"/>
                    </a:cubicBezTo>
                    <a:cubicBezTo>
                      <a:pt x="142" y="4"/>
                      <a:pt x="141" y="4"/>
                      <a:pt x="139" y="4"/>
                    </a:cubicBezTo>
                    <a:cubicBezTo>
                      <a:pt x="135" y="4"/>
                      <a:pt x="132" y="5"/>
                      <a:pt x="130" y="8"/>
                    </a:cubicBezTo>
                    <a:cubicBezTo>
                      <a:pt x="127" y="11"/>
                      <a:pt x="126" y="15"/>
                      <a:pt x="126" y="19"/>
                    </a:cubicBezTo>
                    <a:cubicBezTo>
                      <a:pt x="126" y="19"/>
                      <a:pt x="126" y="19"/>
                      <a:pt x="126" y="19"/>
                    </a:cubicBezTo>
                    <a:cubicBezTo>
                      <a:pt x="127" y="17"/>
                      <a:pt x="129" y="16"/>
                      <a:pt x="131" y="15"/>
                    </a:cubicBezTo>
                    <a:cubicBezTo>
                      <a:pt x="133" y="14"/>
                      <a:pt x="135" y="13"/>
                      <a:pt x="138" y="13"/>
                    </a:cubicBezTo>
                    <a:cubicBezTo>
                      <a:pt x="142" y="13"/>
                      <a:pt x="145" y="14"/>
                      <a:pt x="147" y="16"/>
                    </a:cubicBezTo>
                    <a:cubicBezTo>
                      <a:pt x="149" y="18"/>
                      <a:pt x="150" y="21"/>
                      <a:pt x="150" y="25"/>
                    </a:cubicBezTo>
                    <a:cubicBezTo>
                      <a:pt x="150" y="29"/>
                      <a:pt x="149" y="32"/>
                      <a:pt x="146" y="35"/>
                    </a:cubicBezTo>
                    <a:cubicBezTo>
                      <a:pt x="143" y="38"/>
                      <a:pt x="139" y="39"/>
                      <a:pt x="134" y="39"/>
                    </a:cubicBezTo>
                    <a:cubicBezTo>
                      <a:pt x="128" y="39"/>
                      <a:pt x="124" y="38"/>
                      <a:pt x="121" y="35"/>
                    </a:cubicBezTo>
                    <a:cubicBezTo>
                      <a:pt x="118" y="32"/>
                      <a:pt x="116" y="27"/>
                      <a:pt x="116" y="22"/>
                    </a:cubicBezTo>
                    <a:cubicBezTo>
                      <a:pt x="116" y="19"/>
                      <a:pt x="117" y="16"/>
                      <a:pt x="118" y="13"/>
                    </a:cubicBezTo>
                    <a:cubicBezTo>
                      <a:pt x="119" y="11"/>
                      <a:pt x="121" y="9"/>
                      <a:pt x="123" y="7"/>
                    </a:cubicBezTo>
                    <a:cubicBezTo>
                      <a:pt x="125" y="5"/>
                      <a:pt x="127" y="3"/>
                      <a:pt x="130" y="2"/>
                    </a:cubicBezTo>
                    <a:cubicBezTo>
                      <a:pt x="133" y="1"/>
                      <a:pt x="136" y="0"/>
                      <a:pt x="139" y="0"/>
                    </a:cubicBezTo>
                    <a:cubicBezTo>
                      <a:pt x="141" y="0"/>
                      <a:pt x="143" y="1"/>
                      <a:pt x="145" y="1"/>
                    </a:cubicBezTo>
                    <a:cubicBezTo>
                      <a:pt x="147" y="2"/>
                      <a:pt x="148" y="3"/>
                      <a:pt x="15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ïsļîḑè"/>
              <p:cNvSpPr/>
              <p:nvPr/>
            </p:nvSpPr>
            <p:spPr bwMode="auto">
              <a:xfrm>
                <a:off x="2190751" y="2551113"/>
                <a:ext cx="1754188" cy="1651000"/>
              </a:xfrm>
              <a:custGeom>
                <a:avLst/>
                <a:gdLst>
                  <a:gd name="T0" fmla="*/ 266 w 532"/>
                  <a:gd name="T1" fmla="*/ 0 h 500"/>
                  <a:gd name="T2" fmla="*/ 532 w 532"/>
                  <a:gd name="T3" fmla="*/ 266 h 500"/>
                  <a:gd name="T4" fmla="*/ 395 w 532"/>
                  <a:gd name="T5" fmla="*/ 500 h 500"/>
                  <a:gd name="T6" fmla="*/ 389 w 532"/>
                  <a:gd name="T7" fmla="*/ 489 h 500"/>
                  <a:gd name="T8" fmla="*/ 521 w 532"/>
                  <a:gd name="T9" fmla="*/ 266 h 500"/>
                  <a:gd name="T10" fmla="*/ 266 w 532"/>
                  <a:gd name="T11" fmla="*/ 12 h 500"/>
                  <a:gd name="T12" fmla="*/ 11 w 532"/>
                  <a:gd name="T13" fmla="*/ 266 h 500"/>
                  <a:gd name="T14" fmla="*/ 144 w 532"/>
                  <a:gd name="T15" fmla="*/ 490 h 500"/>
                  <a:gd name="T16" fmla="*/ 139 w 532"/>
                  <a:gd name="T17" fmla="*/ 500 h 500"/>
                  <a:gd name="T18" fmla="*/ 0 w 532"/>
                  <a:gd name="T19" fmla="*/ 266 h 500"/>
                  <a:gd name="T20" fmla="*/ 266 w 532"/>
                  <a:gd name="T2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2" h="500">
                    <a:moveTo>
                      <a:pt x="266" y="0"/>
                    </a:moveTo>
                    <a:cubicBezTo>
                      <a:pt x="413" y="0"/>
                      <a:pt x="532" y="120"/>
                      <a:pt x="532" y="266"/>
                    </a:cubicBezTo>
                    <a:cubicBezTo>
                      <a:pt x="532" y="367"/>
                      <a:pt x="477" y="454"/>
                      <a:pt x="395" y="500"/>
                    </a:cubicBezTo>
                    <a:cubicBezTo>
                      <a:pt x="389" y="489"/>
                      <a:pt x="389" y="489"/>
                      <a:pt x="389" y="489"/>
                    </a:cubicBezTo>
                    <a:cubicBezTo>
                      <a:pt x="468" y="446"/>
                      <a:pt x="521" y="362"/>
                      <a:pt x="521" y="266"/>
                    </a:cubicBezTo>
                    <a:cubicBezTo>
                      <a:pt x="521" y="126"/>
                      <a:pt x="407" y="12"/>
                      <a:pt x="266" y="12"/>
                    </a:cubicBezTo>
                    <a:cubicBezTo>
                      <a:pt x="126" y="12"/>
                      <a:pt x="11" y="126"/>
                      <a:pt x="11" y="266"/>
                    </a:cubicBezTo>
                    <a:cubicBezTo>
                      <a:pt x="11" y="363"/>
                      <a:pt x="65" y="447"/>
                      <a:pt x="144" y="490"/>
                    </a:cubicBezTo>
                    <a:cubicBezTo>
                      <a:pt x="139" y="500"/>
                      <a:pt x="139" y="500"/>
                      <a:pt x="139" y="500"/>
                    </a:cubicBezTo>
                    <a:cubicBezTo>
                      <a:pt x="56" y="455"/>
                      <a:pt x="0" y="367"/>
                      <a:pt x="0" y="266"/>
                    </a:cubicBezTo>
                    <a:cubicBezTo>
                      <a:pt x="0" y="120"/>
                      <a:pt x="120" y="0"/>
                      <a:pt x="26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5" name="íšľïḋé"/>
            <p:cNvSpPr/>
            <p:nvPr/>
          </p:nvSpPr>
          <p:spPr bwMode="auto">
            <a:xfrm>
              <a:off x="10398657" y="734847"/>
              <a:ext cx="1120243" cy="66549"/>
            </a:xfrm>
            <a:custGeom>
              <a:avLst/>
              <a:gdLst>
                <a:gd name="T0" fmla="*/ 2 w 1702"/>
                <a:gd name="T1" fmla="*/ 29 h 101"/>
                <a:gd name="T2" fmla="*/ 49 w 1702"/>
                <a:gd name="T3" fmla="*/ 13 h 101"/>
                <a:gd name="T4" fmla="*/ 59 w 1702"/>
                <a:gd name="T5" fmla="*/ 92 h 101"/>
                <a:gd name="T6" fmla="*/ 87 w 1702"/>
                <a:gd name="T7" fmla="*/ 93 h 101"/>
                <a:gd name="T8" fmla="*/ 110 w 1702"/>
                <a:gd name="T9" fmla="*/ 3 h 101"/>
                <a:gd name="T10" fmla="*/ 133 w 1702"/>
                <a:gd name="T11" fmla="*/ 99 h 101"/>
                <a:gd name="T12" fmla="*/ 235 w 1702"/>
                <a:gd name="T13" fmla="*/ 34 h 101"/>
                <a:gd name="T14" fmla="*/ 240 w 1702"/>
                <a:gd name="T15" fmla="*/ 77 h 101"/>
                <a:gd name="T16" fmla="*/ 254 w 1702"/>
                <a:gd name="T17" fmla="*/ 99 h 101"/>
                <a:gd name="T18" fmla="*/ 263 w 1702"/>
                <a:gd name="T19" fmla="*/ 2 h 101"/>
                <a:gd name="T20" fmla="*/ 326 w 1702"/>
                <a:gd name="T21" fmla="*/ 9 h 101"/>
                <a:gd name="T22" fmla="*/ 354 w 1702"/>
                <a:gd name="T23" fmla="*/ 9 h 101"/>
                <a:gd name="T24" fmla="*/ 318 w 1702"/>
                <a:gd name="T25" fmla="*/ 93 h 101"/>
                <a:gd name="T26" fmla="*/ 299 w 1702"/>
                <a:gd name="T27" fmla="*/ 98 h 101"/>
                <a:gd name="T28" fmla="*/ 377 w 1702"/>
                <a:gd name="T29" fmla="*/ 2 h 101"/>
                <a:gd name="T30" fmla="*/ 415 w 1702"/>
                <a:gd name="T31" fmla="*/ 82 h 101"/>
                <a:gd name="T32" fmla="*/ 454 w 1702"/>
                <a:gd name="T33" fmla="*/ 2 h 101"/>
                <a:gd name="T34" fmla="*/ 398 w 1702"/>
                <a:gd name="T35" fmla="*/ 93 h 101"/>
                <a:gd name="T36" fmla="*/ 510 w 1702"/>
                <a:gd name="T37" fmla="*/ 93 h 101"/>
                <a:gd name="T38" fmla="*/ 528 w 1702"/>
                <a:gd name="T39" fmla="*/ 2 h 101"/>
                <a:gd name="T40" fmla="*/ 534 w 1702"/>
                <a:gd name="T41" fmla="*/ 93 h 101"/>
                <a:gd name="T42" fmla="*/ 669 w 1702"/>
                <a:gd name="T43" fmla="*/ 9 h 101"/>
                <a:gd name="T44" fmla="*/ 680 w 1702"/>
                <a:gd name="T45" fmla="*/ 17 h 101"/>
                <a:gd name="T46" fmla="*/ 598 w 1702"/>
                <a:gd name="T47" fmla="*/ 98 h 101"/>
                <a:gd name="T48" fmla="*/ 607 w 1702"/>
                <a:gd name="T49" fmla="*/ 3 h 101"/>
                <a:gd name="T50" fmla="*/ 793 w 1702"/>
                <a:gd name="T51" fmla="*/ 3 h 101"/>
                <a:gd name="T52" fmla="*/ 827 w 1702"/>
                <a:gd name="T53" fmla="*/ 89 h 101"/>
                <a:gd name="T54" fmla="*/ 860 w 1702"/>
                <a:gd name="T55" fmla="*/ 2 h 101"/>
                <a:gd name="T56" fmla="*/ 781 w 1702"/>
                <a:gd name="T57" fmla="*/ 16 h 101"/>
                <a:gd name="T58" fmla="*/ 981 w 1702"/>
                <a:gd name="T59" fmla="*/ 7 h 101"/>
                <a:gd name="T60" fmla="*/ 914 w 1702"/>
                <a:gd name="T61" fmla="*/ 99 h 101"/>
                <a:gd name="T62" fmla="*/ 882 w 1702"/>
                <a:gd name="T63" fmla="*/ 7 h 101"/>
                <a:gd name="T64" fmla="*/ 1006 w 1702"/>
                <a:gd name="T65" fmla="*/ 91 h 101"/>
                <a:gd name="T66" fmla="*/ 1042 w 1702"/>
                <a:gd name="T67" fmla="*/ 2 h 101"/>
                <a:gd name="T68" fmla="*/ 1020 w 1702"/>
                <a:gd name="T69" fmla="*/ 98 h 101"/>
                <a:gd name="T70" fmla="*/ 1054 w 1702"/>
                <a:gd name="T71" fmla="*/ 2 h 101"/>
                <a:gd name="T72" fmla="*/ 1090 w 1702"/>
                <a:gd name="T73" fmla="*/ 15 h 101"/>
                <a:gd name="T74" fmla="*/ 1137 w 1702"/>
                <a:gd name="T75" fmla="*/ 2 h 101"/>
                <a:gd name="T76" fmla="*/ 1173 w 1702"/>
                <a:gd name="T77" fmla="*/ 91 h 101"/>
                <a:gd name="T78" fmla="*/ 1224 w 1702"/>
                <a:gd name="T79" fmla="*/ 2 h 101"/>
                <a:gd name="T80" fmla="*/ 1210 w 1702"/>
                <a:gd name="T81" fmla="*/ 46 h 101"/>
                <a:gd name="T82" fmla="*/ 1211 w 1702"/>
                <a:gd name="T83" fmla="*/ 52 h 101"/>
                <a:gd name="T84" fmla="*/ 1221 w 1702"/>
                <a:gd name="T85" fmla="*/ 98 h 101"/>
                <a:gd name="T86" fmla="*/ 1267 w 1702"/>
                <a:gd name="T87" fmla="*/ 9 h 101"/>
                <a:gd name="T88" fmla="*/ 1333 w 1702"/>
                <a:gd name="T89" fmla="*/ 40 h 101"/>
                <a:gd name="T90" fmla="*/ 1324 w 1702"/>
                <a:gd name="T91" fmla="*/ 96 h 101"/>
                <a:gd name="T92" fmla="*/ 1302 w 1702"/>
                <a:gd name="T93" fmla="*/ 93 h 101"/>
                <a:gd name="T94" fmla="*/ 1318 w 1702"/>
                <a:gd name="T95" fmla="*/ 28 h 101"/>
                <a:gd name="T96" fmla="*/ 1413 w 1702"/>
                <a:gd name="T97" fmla="*/ 88 h 101"/>
                <a:gd name="T98" fmla="*/ 1431 w 1702"/>
                <a:gd name="T99" fmla="*/ 4 h 101"/>
                <a:gd name="T100" fmla="*/ 1407 w 1702"/>
                <a:gd name="T101" fmla="*/ 38 h 101"/>
                <a:gd name="T102" fmla="*/ 1370 w 1702"/>
                <a:gd name="T103" fmla="*/ 73 h 101"/>
                <a:gd name="T104" fmla="*/ 1465 w 1702"/>
                <a:gd name="T105" fmla="*/ 9 h 101"/>
                <a:gd name="T106" fmla="*/ 1491 w 1702"/>
                <a:gd name="T107" fmla="*/ 16 h 101"/>
                <a:gd name="T108" fmla="*/ 1456 w 1702"/>
                <a:gd name="T109" fmla="*/ 99 h 101"/>
                <a:gd name="T110" fmla="*/ 1517 w 1702"/>
                <a:gd name="T111" fmla="*/ 26 h 101"/>
                <a:gd name="T112" fmla="*/ 1586 w 1702"/>
                <a:gd name="T113" fmla="*/ 13 h 101"/>
                <a:gd name="T114" fmla="*/ 1545 w 1702"/>
                <a:gd name="T115" fmla="*/ 98 h 101"/>
                <a:gd name="T116" fmla="*/ 1656 w 1702"/>
                <a:gd name="T117" fmla="*/ 98 h 101"/>
                <a:gd name="T118" fmla="*/ 1610 w 1702"/>
                <a:gd name="T119" fmla="*/ 7 h 101"/>
                <a:gd name="T120" fmla="*/ 1644 w 1702"/>
                <a:gd name="T121" fmla="*/ 12 h 101"/>
                <a:gd name="T122" fmla="*/ 1688 w 1702"/>
                <a:gd name="T123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2" h="101">
                  <a:moveTo>
                    <a:pt x="1" y="66"/>
                  </a:moveTo>
                  <a:cubicBezTo>
                    <a:pt x="11" y="66"/>
                    <a:pt x="11" y="66"/>
                    <a:pt x="11" y="66"/>
                  </a:cubicBezTo>
                  <a:cubicBezTo>
                    <a:pt x="11" y="75"/>
                    <a:pt x="13" y="81"/>
                    <a:pt x="16" y="85"/>
                  </a:cubicBezTo>
                  <a:cubicBezTo>
                    <a:pt x="20" y="90"/>
                    <a:pt x="25" y="92"/>
                    <a:pt x="32" y="92"/>
                  </a:cubicBezTo>
                  <a:cubicBezTo>
                    <a:pt x="37" y="92"/>
                    <a:pt x="41" y="90"/>
                    <a:pt x="44" y="88"/>
                  </a:cubicBezTo>
                  <a:cubicBezTo>
                    <a:pt x="48" y="85"/>
                    <a:pt x="49" y="82"/>
                    <a:pt x="49" y="77"/>
                  </a:cubicBezTo>
                  <a:cubicBezTo>
                    <a:pt x="49" y="74"/>
                    <a:pt x="48" y="71"/>
                    <a:pt x="46" y="68"/>
                  </a:cubicBezTo>
                  <a:cubicBezTo>
                    <a:pt x="44" y="66"/>
                    <a:pt x="39" y="63"/>
                    <a:pt x="31" y="60"/>
                  </a:cubicBezTo>
                  <a:cubicBezTo>
                    <a:pt x="20" y="55"/>
                    <a:pt x="12" y="51"/>
                    <a:pt x="8" y="46"/>
                  </a:cubicBezTo>
                  <a:cubicBezTo>
                    <a:pt x="4" y="41"/>
                    <a:pt x="2" y="36"/>
                    <a:pt x="2" y="29"/>
                  </a:cubicBezTo>
                  <a:cubicBezTo>
                    <a:pt x="2" y="20"/>
                    <a:pt x="5" y="13"/>
                    <a:pt x="11" y="8"/>
                  </a:cubicBezTo>
                  <a:cubicBezTo>
                    <a:pt x="17" y="2"/>
                    <a:pt x="25" y="0"/>
                    <a:pt x="34" y="0"/>
                  </a:cubicBezTo>
                  <a:cubicBezTo>
                    <a:pt x="38" y="0"/>
                    <a:pt x="42" y="0"/>
                    <a:pt x="47" y="1"/>
                  </a:cubicBezTo>
                  <a:cubicBezTo>
                    <a:pt x="51" y="1"/>
                    <a:pt x="56" y="2"/>
                    <a:pt x="62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9"/>
                    <a:pt x="62" y="14"/>
                    <a:pt x="62" y="17"/>
                  </a:cubicBezTo>
                  <a:cubicBezTo>
                    <a:pt x="62" y="19"/>
                    <a:pt x="62" y="23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2"/>
                    <a:pt x="53" y="17"/>
                    <a:pt x="49" y="13"/>
                  </a:cubicBezTo>
                  <a:cubicBezTo>
                    <a:pt x="46" y="10"/>
                    <a:pt x="42" y="8"/>
                    <a:pt x="36" y="8"/>
                  </a:cubicBezTo>
                  <a:cubicBezTo>
                    <a:pt x="31" y="8"/>
                    <a:pt x="27" y="9"/>
                    <a:pt x="25" y="11"/>
                  </a:cubicBezTo>
                  <a:cubicBezTo>
                    <a:pt x="22" y="14"/>
                    <a:pt x="21" y="17"/>
                    <a:pt x="21" y="21"/>
                  </a:cubicBezTo>
                  <a:cubicBezTo>
                    <a:pt x="21" y="24"/>
                    <a:pt x="22" y="27"/>
                    <a:pt x="24" y="30"/>
                  </a:cubicBezTo>
                  <a:cubicBezTo>
                    <a:pt x="26" y="32"/>
                    <a:pt x="31" y="35"/>
                    <a:pt x="39" y="38"/>
                  </a:cubicBezTo>
                  <a:cubicBezTo>
                    <a:pt x="40" y="38"/>
                    <a:pt x="41" y="39"/>
                    <a:pt x="43" y="40"/>
                  </a:cubicBezTo>
                  <a:cubicBezTo>
                    <a:pt x="51" y="43"/>
                    <a:pt x="57" y="46"/>
                    <a:pt x="60" y="49"/>
                  </a:cubicBezTo>
                  <a:cubicBezTo>
                    <a:pt x="63" y="51"/>
                    <a:pt x="65" y="55"/>
                    <a:pt x="66" y="58"/>
                  </a:cubicBezTo>
                  <a:cubicBezTo>
                    <a:pt x="68" y="61"/>
                    <a:pt x="69" y="65"/>
                    <a:pt x="69" y="69"/>
                  </a:cubicBezTo>
                  <a:cubicBezTo>
                    <a:pt x="69" y="79"/>
                    <a:pt x="65" y="86"/>
                    <a:pt x="59" y="92"/>
                  </a:cubicBezTo>
                  <a:cubicBezTo>
                    <a:pt x="53" y="98"/>
                    <a:pt x="44" y="101"/>
                    <a:pt x="33" y="101"/>
                  </a:cubicBezTo>
                  <a:cubicBezTo>
                    <a:pt x="27" y="101"/>
                    <a:pt x="21" y="100"/>
                    <a:pt x="16" y="99"/>
                  </a:cubicBezTo>
                  <a:cubicBezTo>
                    <a:pt x="11" y="98"/>
                    <a:pt x="5" y="96"/>
                    <a:pt x="0" y="93"/>
                  </a:cubicBezTo>
                  <a:cubicBezTo>
                    <a:pt x="1" y="90"/>
                    <a:pt x="1" y="87"/>
                    <a:pt x="1" y="83"/>
                  </a:cubicBezTo>
                  <a:cubicBezTo>
                    <a:pt x="1" y="80"/>
                    <a:pt x="1" y="77"/>
                    <a:pt x="1" y="73"/>
                  </a:cubicBezTo>
                  <a:cubicBezTo>
                    <a:pt x="1" y="71"/>
                    <a:pt x="1" y="70"/>
                    <a:pt x="1" y="69"/>
                  </a:cubicBezTo>
                  <a:cubicBezTo>
                    <a:pt x="1" y="68"/>
                    <a:pt x="1" y="6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lose/>
                  <a:moveTo>
                    <a:pt x="87" y="99"/>
                  </a:moveTo>
                  <a:cubicBezTo>
                    <a:pt x="87" y="93"/>
                    <a:pt x="87" y="93"/>
                    <a:pt x="87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93" y="93"/>
                    <a:pt x="95" y="92"/>
                    <a:pt x="97" y="91"/>
                  </a:cubicBezTo>
                  <a:cubicBezTo>
                    <a:pt x="98" y="89"/>
                    <a:pt x="99" y="86"/>
                    <a:pt x="99" y="81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3"/>
                    <a:pt x="98" y="11"/>
                    <a:pt x="97" y="9"/>
                  </a:cubicBezTo>
                  <a:cubicBezTo>
                    <a:pt x="95" y="8"/>
                    <a:pt x="93" y="7"/>
                    <a:pt x="89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91" y="2"/>
                    <a:pt x="95" y="2"/>
                    <a:pt x="99" y="2"/>
                  </a:cubicBezTo>
                  <a:cubicBezTo>
                    <a:pt x="103" y="3"/>
                    <a:pt x="107" y="3"/>
                    <a:pt x="110" y="3"/>
                  </a:cubicBezTo>
                  <a:cubicBezTo>
                    <a:pt x="114" y="3"/>
                    <a:pt x="118" y="3"/>
                    <a:pt x="122" y="2"/>
                  </a:cubicBezTo>
                  <a:cubicBezTo>
                    <a:pt x="126" y="2"/>
                    <a:pt x="129" y="2"/>
                    <a:pt x="133" y="2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29" y="7"/>
                    <a:pt x="126" y="8"/>
                    <a:pt x="125" y="9"/>
                  </a:cubicBezTo>
                  <a:cubicBezTo>
                    <a:pt x="123" y="10"/>
                    <a:pt x="122" y="12"/>
                    <a:pt x="122" y="16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22" y="86"/>
                    <a:pt x="123" y="89"/>
                    <a:pt x="124" y="91"/>
                  </a:cubicBezTo>
                  <a:cubicBezTo>
                    <a:pt x="126" y="92"/>
                    <a:pt x="128" y="93"/>
                    <a:pt x="133" y="93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3" y="99"/>
                    <a:pt x="133" y="99"/>
                    <a:pt x="133" y="99"/>
                  </a:cubicBezTo>
                  <a:cubicBezTo>
                    <a:pt x="130" y="98"/>
                    <a:pt x="126" y="98"/>
                    <a:pt x="122" y="98"/>
                  </a:cubicBezTo>
                  <a:cubicBezTo>
                    <a:pt x="118" y="98"/>
                    <a:pt x="114" y="98"/>
                    <a:pt x="110" y="98"/>
                  </a:cubicBezTo>
                  <a:cubicBezTo>
                    <a:pt x="107" y="98"/>
                    <a:pt x="104" y="98"/>
                    <a:pt x="100" y="98"/>
                  </a:cubicBezTo>
                  <a:cubicBezTo>
                    <a:pt x="96" y="98"/>
                    <a:pt x="92" y="98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lose/>
                  <a:moveTo>
                    <a:pt x="236" y="4"/>
                  </a:moveTo>
                  <a:cubicBezTo>
                    <a:pt x="236" y="8"/>
                    <a:pt x="235" y="11"/>
                    <a:pt x="235" y="14"/>
                  </a:cubicBezTo>
                  <a:cubicBezTo>
                    <a:pt x="235" y="17"/>
                    <a:pt x="235" y="20"/>
                    <a:pt x="235" y="23"/>
                  </a:cubicBezTo>
                  <a:cubicBezTo>
                    <a:pt x="235" y="24"/>
                    <a:pt x="235" y="26"/>
                    <a:pt x="235" y="27"/>
                  </a:cubicBezTo>
                  <a:cubicBezTo>
                    <a:pt x="235" y="29"/>
                    <a:pt x="235" y="31"/>
                    <a:pt x="235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6" y="25"/>
                    <a:pt x="224" y="18"/>
                    <a:pt x="220" y="14"/>
                  </a:cubicBezTo>
                  <a:cubicBezTo>
                    <a:pt x="216" y="10"/>
                    <a:pt x="211" y="7"/>
                    <a:pt x="205" y="7"/>
                  </a:cubicBezTo>
                  <a:cubicBezTo>
                    <a:pt x="195" y="7"/>
                    <a:pt x="188" y="11"/>
                    <a:pt x="183" y="18"/>
                  </a:cubicBezTo>
                  <a:cubicBezTo>
                    <a:pt x="178" y="25"/>
                    <a:pt x="175" y="35"/>
                    <a:pt x="175" y="47"/>
                  </a:cubicBezTo>
                  <a:cubicBezTo>
                    <a:pt x="175" y="60"/>
                    <a:pt x="178" y="71"/>
                    <a:pt x="184" y="78"/>
                  </a:cubicBezTo>
                  <a:cubicBezTo>
                    <a:pt x="189" y="86"/>
                    <a:pt x="197" y="90"/>
                    <a:pt x="206" y="90"/>
                  </a:cubicBezTo>
                  <a:cubicBezTo>
                    <a:pt x="211" y="90"/>
                    <a:pt x="216" y="89"/>
                    <a:pt x="220" y="86"/>
                  </a:cubicBezTo>
                  <a:cubicBezTo>
                    <a:pt x="224" y="83"/>
                    <a:pt x="229" y="79"/>
                    <a:pt x="233" y="73"/>
                  </a:cubicBezTo>
                  <a:cubicBezTo>
                    <a:pt x="240" y="77"/>
                    <a:pt x="240" y="77"/>
                    <a:pt x="240" y="77"/>
                  </a:cubicBezTo>
                  <a:cubicBezTo>
                    <a:pt x="234" y="85"/>
                    <a:pt x="229" y="91"/>
                    <a:pt x="222" y="95"/>
                  </a:cubicBezTo>
                  <a:cubicBezTo>
                    <a:pt x="215" y="99"/>
                    <a:pt x="208" y="101"/>
                    <a:pt x="199" y="101"/>
                  </a:cubicBezTo>
                  <a:cubicBezTo>
                    <a:pt x="184" y="101"/>
                    <a:pt x="172" y="96"/>
                    <a:pt x="164" y="87"/>
                  </a:cubicBezTo>
                  <a:cubicBezTo>
                    <a:pt x="155" y="78"/>
                    <a:pt x="151" y="66"/>
                    <a:pt x="151" y="50"/>
                  </a:cubicBezTo>
                  <a:cubicBezTo>
                    <a:pt x="151" y="35"/>
                    <a:pt x="156" y="23"/>
                    <a:pt x="165" y="14"/>
                  </a:cubicBezTo>
                  <a:cubicBezTo>
                    <a:pt x="175" y="4"/>
                    <a:pt x="187" y="0"/>
                    <a:pt x="203" y="0"/>
                  </a:cubicBezTo>
                  <a:cubicBezTo>
                    <a:pt x="209" y="0"/>
                    <a:pt x="218" y="1"/>
                    <a:pt x="233" y="4"/>
                  </a:cubicBezTo>
                  <a:cubicBezTo>
                    <a:pt x="234" y="4"/>
                    <a:pt x="235" y="4"/>
                    <a:pt x="236" y="4"/>
                  </a:cubicBezTo>
                  <a:cubicBezTo>
                    <a:pt x="236" y="4"/>
                    <a:pt x="236" y="4"/>
                    <a:pt x="236" y="4"/>
                  </a:cubicBezTo>
                  <a:close/>
                  <a:moveTo>
                    <a:pt x="254" y="99"/>
                  </a:moveTo>
                  <a:cubicBezTo>
                    <a:pt x="254" y="93"/>
                    <a:pt x="254" y="93"/>
                    <a:pt x="254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9" y="93"/>
                    <a:pt x="262" y="92"/>
                    <a:pt x="263" y="91"/>
                  </a:cubicBezTo>
                  <a:cubicBezTo>
                    <a:pt x="265" y="89"/>
                    <a:pt x="265" y="86"/>
                    <a:pt x="265" y="81"/>
                  </a:cubicBezTo>
                  <a:cubicBezTo>
                    <a:pt x="265" y="16"/>
                    <a:pt x="265" y="16"/>
                    <a:pt x="265" y="16"/>
                  </a:cubicBezTo>
                  <a:cubicBezTo>
                    <a:pt x="265" y="13"/>
                    <a:pt x="265" y="11"/>
                    <a:pt x="263" y="9"/>
                  </a:cubicBezTo>
                  <a:cubicBezTo>
                    <a:pt x="262" y="8"/>
                    <a:pt x="259" y="7"/>
                    <a:pt x="256" y="7"/>
                  </a:cubicBezTo>
                  <a:cubicBezTo>
                    <a:pt x="254" y="7"/>
                    <a:pt x="254" y="7"/>
                    <a:pt x="254" y="7"/>
                  </a:cubicBezTo>
                  <a:cubicBezTo>
                    <a:pt x="254" y="2"/>
                    <a:pt x="254" y="2"/>
                    <a:pt x="254" y="2"/>
                  </a:cubicBezTo>
                  <a:cubicBezTo>
                    <a:pt x="257" y="2"/>
                    <a:pt x="260" y="2"/>
                    <a:pt x="263" y="2"/>
                  </a:cubicBezTo>
                  <a:cubicBezTo>
                    <a:pt x="267" y="3"/>
                    <a:pt x="271" y="3"/>
                    <a:pt x="277" y="3"/>
                  </a:cubicBezTo>
                  <a:cubicBezTo>
                    <a:pt x="282" y="3"/>
                    <a:pt x="286" y="3"/>
                    <a:pt x="290" y="2"/>
                  </a:cubicBezTo>
                  <a:cubicBezTo>
                    <a:pt x="294" y="2"/>
                    <a:pt x="297" y="2"/>
                    <a:pt x="299" y="2"/>
                  </a:cubicBezTo>
                  <a:cubicBezTo>
                    <a:pt x="299" y="7"/>
                    <a:pt x="299" y="7"/>
                    <a:pt x="299" y="7"/>
                  </a:cubicBezTo>
                  <a:cubicBezTo>
                    <a:pt x="295" y="7"/>
                    <a:pt x="292" y="8"/>
                    <a:pt x="291" y="9"/>
                  </a:cubicBezTo>
                  <a:cubicBezTo>
                    <a:pt x="289" y="10"/>
                    <a:pt x="288" y="12"/>
                    <a:pt x="288" y="16"/>
                  </a:cubicBezTo>
                  <a:cubicBezTo>
                    <a:pt x="288" y="43"/>
                    <a:pt x="288" y="43"/>
                    <a:pt x="288" y="43"/>
                  </a:cubicBezTo>
                  <a:cubicBezTo>
                    <a:pt x="329" y="43"/>
                    <a:pt x="329" y="43"/>
                    <a:pt x="329" y="43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29" y="13"/>
                    <a:pt x="328" y="10"/>
                    <a:pt x="326" y="9"/>
                  </a:cubicBezTo>
                  <a:cubicBezTo>
                    <a:pt x="325" y="8"/>
                    <a:pt x="322" y="7"/>
                    <a:pt x="318" y="7"/>
                  </a:cubicBezTo>
                  <a:cubicBezTo>
                    <a:pt x="317" y="7"/>
                    <a:pt x="317" y="7"/>
                    <a:pt x="317" y="7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21" y="2"/>
                    <a:pt x="324" y="2"/>
                    <a:pt x="328" y="2"/>
                  </a:cubicBezTo>
                  <a:cubicBezTo>
                    <a:pt x="331" y="3"/>
                    <a:pt x="336" y="3"/>
                    <a:pt x="340" y="3"/>
                  </a:cubicBezTo>
                  <a:cubicBezTo>
                    <a:pt x="345" y="3"/>
                    <a:pt x="349" y="3"/>
                    <a:pt x="352" y="2"/>
                  </a:cubicBezTo>
                  <a:cubicBezTo>
                    <a:pt x="356" y="2"/>
                    <a:pt x="359" y="2"/>
                    <a:pt x="362" y="2"/>
                  </a:cubicBezTo>
                  <a:cubicBezTo>
                    <a:pt x="362" y="7"/>
                    <a:pt x="362" y="7"/>
                    <a:pt x="362" y="7"/>
                  </a:cubicBezTo>
                  <a:cubicBezTo>
                    <a:pt x="361" y="7"/>
                    <a:pt x="361" y="7"/>
                    <a:pt x="361" y="7"/>
                  </a:cubicBezTo>
                  <a:cubicBezTo>
                    <a:pt x="357" y="7"/>
                    <a:pt x="355" y="8"/>
                    <a:pt x="354" y="9"/>
                  </a:cubicBezTo>
                  <a:cubicBezTo>
                    <a:pt x="352" y="11"/>
                    <a:pt x="351" y="13"/>
                    <a:pt x="351" y="16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51" y="86"/>
                    <a:pt x="352" y="89"/>
                    <a:pt x="354" y="90"/>
                  </a:cubicBezTo>
                  <a:cubicBezTo>
                    <a:pt x="355" y="92"/>
                    <a:pt x="358" y="93"/>
                    <a:pt x="362" y="93"/>
                  </a:cubicBezTo>
                  <a:cubicBezTo>
                    <a:pt x="362" y="99"/>
                    <a:pt x="362" y="99"/>
                    <a:pt x="362" y="99"/>
                  </a:cubicBezTo>
                  <a:cubicBezTo>
                    <a:pt x="358" y="98"/>
                    <a:pt x="354" y="98"/>
                    <a:pt x="350" y="98"/>
                  </a:cubicBezTo>
                  <a:cubicBezTo>
                    <a:pt x="346" y="98"/>
                    <a:pt x="343" y="98"/>
                    <a:pt x="340" y="98"/>
                  </a:cubicBezTo>
                  <a:cubicBezTo>
                    <a:pt x="338" y="98"/>
                    <a:pt x="336" y="98"/>
                    <a:pt x="332" y="98"/>
                  </a:cubicBezTo>
                  <a:cubicBezTo>
                    <a:pt x="328" y="98"/>
                    <a:pt x="323" y="98"/>
                    <a:pt x="318" y="99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23" y="93"/>
                    <a:pt x="325" y="92"/>
                    <a:pt x="327" y="91"/>
                  </a:cubicBezTo>
                  <a:cubicBezTo>
                    <a:pt x="328" y="89"/>
                    <a:pt x="329" y="86"/>
                    <a:pt x="329" y="81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288" y="50"/>
                    <a:pt x="288" y="50"/>
                    <a:pt x="288" y="50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86"/>
                    <a:pt x="289" y="89"/>
                    <a:pt x="290" y="91"/>
                  </a:cubicBezTo>
                  <a:cubicBezTo>
                    <a:pt x="292" y="92"/>
                    <a:pt x="294" y="93"/>
                    <a:pt x="299" y="93"/>
                  </a:cubicBezTo>
                  <a:cubicBezTo>
                    <a:pt x="299" y="93"/>
                    <a:pt x="299" y="93"/>
                    <a:pt x="299" y="93"/>
                  </a:cubicBezTo>
                  <a:cubicBezTo>
                    <a:pt x="299" y="98"/>
                    <a:pt x="299" y="98"/>
                    <a:pt x="299" y="98"/>
                  </a:cubicBezTo>
                  <a:cubicBezTo>
                    <a:pt x="294" y="98"/>
                    <a:pt x="290" y="98"/>
                    <a:pt x="286" y="98"/>
                  </a:cubicBezTo>
                  <a:cubicBezTo>
                    <a:pt x="282" y="98"/>
                    <a:pt x="279" y="98"/>
                    <a:pt x="277" y="98"/>
                  </a:cubicBezTo>
                  <a:cubicBezTo>
                    <a:pt x="273" y="98"/>
                    <a:pt x="270" y="98"/>
                    <a:pt x="266" y="98"/>
                  </a:cubicBezTo>
                  <a:cubicBezTo>
                    <a:pt x="262" y="98"/>
                    <a:pt x="258" y="98"/>
                    <a:pt x="254" y="99"/>
                  </a:cubicBezTo>
                  <a:cubicBezTo>
                    <a:pt x="254" y="99"/>
                    <a:pt x="254" y="99"/>
                    <a:pt x="254" y="99"/>
                  </a:cubicBezTo>
                  <a:close/>
                  <a:moveTo>
                    <a:pt x="388" y="16"/>
                  </a:moveTo>
                  <a:cubicBezTo>
                    <a:pt x="388" y="13"/>
                    <a:pt x="387" y="11"/>
                    <a:pt x="386" y="9"/>
                  </a:cubicBezTo>
                  <a:cubicBezTo>
                    <a:pt x="384" y="8"/>
                    <a:pt x="382" y="7"/>
                    <a:pt x="378" y="7"/>
                  </a:cubicBezTo>
                  <a:cubicBezTo>
                    <a:pt x="377" y="7"/>
                    <a:pt x="377" y="7"/>
                    <a:pt x="377" y="7"/>
                  </a:cubicBezTo>
                  <a:cubicBezTo>
                    <a:pt x="377" y="2"/>
                    <a:pt x="377" y="2"/>
                    <a:pt x="377" y="2"/>
                  </a:cubicBezTo>
                  <a:cubicBezTo>
                    <a:pt x="382" y="2"/>
                    <a:pt x="386" y="2"/>
                    <a:pt x="390" y="3"/>
                  </a:cubicBezTo>
                  <a:cubicBezTo>
                    <a:pt x="393" y="3"/>
                    <a:pt x="397" y="3"/>
                    <a:pt x="400" y="3"/>
                  </a:cubicBezTo>
                  <a:cubicBezTo>
                    <a:pt x="403" y="3"/>
                    <a:pt x="406" y="3"/>
                    <a:pt x="410" y="3"/>
                  </a:cubicBezTo>
                  <a:cubicBezTo>
                    <a:pt x="414" y="2"/>
                    <a:pt x="418" y="2"/>
                    <a:pt x="423" y="2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18" y="7"/>
                    <a:pt x="415" y="8"/>
                    <a:pt x="414" y="9"/>
                  </a:cubicBezTo>
                  <a:cubicBezTo>
                    <a:pt x="412" y="10"/>
                    <a:pt x="411" y="12"/>
                    <a:pt x="411" y="16"/>
                  </a:cubicBezTo>
                  <a:cubicBezTo>
                    <a:pt x="411" y="60"/>
                    <a:pt x="411" y="60"/>
                    <a:pt x="411" y="60"/>
                  </a:cubicBezTo>
                  <a:cubicBezTo>
                    <a:pt x="411" y="67"/>
                    <a:pt x="412" y="72"/>
                    <a:pt x="412" y="75"/>
                  </a:cubicBezTo>
                  <a:cubicBezTo>
                    <a:pt x="413" y="78"/>
                    <a:pt x="414" y="80"/>
                    <a:pt x="415" y="82"/>
                  </a:cubicBezTo>
                  <a:cubicBezTo>
                    <a:pt x="417" y="84"/>
                    <a:pt x="420" y="86"/>
                    <a:pt x="423" y="88"/>
                  </a:cubicBezTo>
                  <a:cubicBezTo>
                    <a:pt x="426" y="89"/>
                    <a:pt x="430" y="89"/>
                    <a:pt x="434" y="89"/>
                  </a:cubicBezTo>
                  <a:cubicBezTo>
                    <a:pt x="442" y="89"/>
                    <a:pt x="448" y="87"/>
                    <a:pt x="452" y="83"/>
                  </a:cubicBezTo>
                  <a:cubicBezTo>
                    <a:pt x="456" y="78"/>
                    <a:pt x="457" y="70"/>
                    <a:pt x="457" y="60"/>
                  </a:cubicBezTo>
                  <a:cubicBezTo>
                    <a:pt x="457" y="59"/>
                    <a:pt x="457" y="59"/>
                    <a:pt x="457" y="59"/>
                  </a:cubicBezTo>
                  <a:cubicBezTo>
                    <a:pt x="457" y="18"/>
                    <a:pt x="457" y="18"/>
                    <a:pt x="457" y="18"/>
                  </a:cubicBezTo>
                  <a:cubicBezTo>
                    <a:pt x="457" y="14"/>
                    <a:pt x="457" y="11"/>
                    <a:pt x="455" y="9"/>
                  </a:cubicBezTo>
                  <a:cubicBezTo>
                    <a:pt x="454" y="8"/>
                    <a:pt x="451" y="7"/>
                    <a:pt x="446" y="7"/>
                  </a:cubicBezTo>
                  <a:cubicBezTo>
                    <a:pt x="446" y="2"/>
                    <a:pt x="446" y="2"/>
                    <a:pt x="446" y="2"/>
                  </a:cubicBezTo>
                  <a:cubicBezTo>
                    <a:pt x="449" y="2"/>
                    <a:pt x="452" y="2"/>
                    <a:pt x="454" y="2"/>
                  </a:cubicBezTo>
                  <a:cubicBezTo>
                    <a:pt x="456" y="2"/>
                    <a:pt x="458" y="3"/>
                    <a:pt x="460" y="3"/>
                  </a:cubicBezTo>
                  <a:cubicBezTo>
                    <a:pt x="462" y="3"/>
                    <a:pt x="465" y="2"/>
                    <a:pt x="467" y="2"/>
                  </a:cubicBezTo>
                  <a:cubicBezTo>
                    <a:pt x="469" y="2"/>
                    <a:pt x="472" y="2"/>
                    <a:pt x="474" y="2"/>
                  </a:cubicBezTo>
                  <a:cubicBezTo>
                    <a:pt x="474" y="7"/>
                    <a:pt x="474" y="7"/>
                    <a:pt x="474" y="7"/>
                  </a:cubicBezTo>
                  <a:cubicBezTo>
                    <a:pt x="471" y="7"/>
                    <a:pt x="469" y="8"/>
                    <a:pt x="468" y="9"/>
                  </a:cubicBezTo>
                  <a:cubicBezTo>
                    <a:pt x="467" y="10"/>
                    <a:pt x="466" y="13"/>
                    <a:pt x="466" y="18"/>
                  </a:cubicBezTo>
                  <a:cubicBezTo>
                    <a:pt x="465" y="62"/>
                    <a:pt x="465" y="62"/>
                    <a:pt x="465" y="62"/>
                  </a:cubicBezTo>
                  <a:cubicBezTo>
                    <a:pt x="465" y="76"/>
                    <a:pt x="462" y="86"/>
                    <a:pt x="456" y="92"/>
                  </a:cubicBezTo>
                  <a:cubicBezTo>
                    <a:pt x="450" y="98"/>
                    <a:pt x="440" y="101"/>
                    <a:pt x="427" y="101"/>
                  </a:cubicBezTo>
                  <a:cubicBezTo>
                    <a:pt x="414" y="101"/>
                    <a:pt x="405" y="98"/>
                    <a:pt x="398" y="93"/>
                  </a:cubicBezTo>
                  <a:cubicBezTo>
                    <a:pt x="391" y="87"/>
                    <a:pt x="388" y="79"/>
                    <a:pt x="388" y="69"/>
                  </a:cubicBezTo>
                  <a:cubicBezTo>
                    <a:pt x="388" y="16"/>
                    <a:pt x="388" y="16"/>
                    <a:pt x="388" y="16"/>
                  </a:cubicBezTo>
                  <a:close/>
                  <a:moveTo>
                    <a:pt x="524" y="27"/>
                  </a:moveTo>
                  <a:cubicBezTo>
                    <a:pt x="511" y="60"/>
                    <a:pt x="511" y="60"/>
                    <a:pt x="511" y="60"/>
                  </a:cubicBezTo>
                  <a:cubicBezTo>
                    <a:pt x="536" y="60"/>
                    <a:pt x="536" y="60"/>
                    <a:pt x="536" y="60"/>
                  </a:cubicBezTo>
                  <a:cubicBezTo>
                    <a:pt x="524" y="27"/>
                    <a:pt x="524" y="27"/>
                    <a:pt x="524" y="27"/>
                  </a:cubicBezTo>
                  <a:close/>
                  <a:moveTo>
                    <a:pt x="501" y="84"/>
                  </a:moveTo>
                  <a:cubicBezTo>
                    <a:pt x="500" y="85"/>
                    <a:pt x="500" y="86"/>
                    <a:pt x="500" y="86"/>
                  </a:cubicBezTo>
                  <a:cubicBezTo>
                    <a:pt x="500" y="87"/>
                    <a:pt x="500" y="88"/>
                    <a:pt x="500" y="88"/>
                  </a:cubicBezTo>
                  <a:cubicBezTo>
                    <a:pt x="500" y="91"/>
                    <a:pt x="503" y="92"/>
                    <a:pt x="510" y="93"/>
                  </a:cubicBezTo>
                  <a:cubicBezTo>
                    <a:pt x="510" y="93"/>
                    <a:pt x="510" y="93"/>
                    <a:pt x="510" y="93"/>
                  </a:cubicBezTo>
                  <a:cubicBezTo>
                    <a:pt x="510" y="99"/>
                    <a:pt x="510" y="99"/>
                    <a:pt x="510" y="99"/>
                  </a:cubicBezTo>
                  <a:cubicBezTo>
                    <a:pt x="507" y="98"/>
                    <a:pt x="505" y="98"/>
                    <a:pt x="502" y="98"/>
                  </a:cubicBezTo>
                  <a:cubicBezTo>
                    <a:pt x="499" y="98"/>
                    <a:pt x="497" y="98"/>
                    <a:pt x="495" y="98"/>
                  </a:cubicBezTo>
                  <a:cubicBezTo>
                    <a:pt x="493" y="98"/>
                    <a:pt x="492" y="98"/>
                    <a:pt x="490" y="98"/>
                  </a:cubicBezTo>
                  <a:cubicBezTo>
                    <a:pt x="488" y="98"/>
                    <a:pt x="484" y="98"/>
                    <a:pt x="480" y="99"/>
                  </a:cubicBezTo>
                  <a:cubicBezTo>
                    <a:pt x="480" y="93"/>
                    <a:pt x="480" y="93"/>
                    <a:pt x="480" y="93"/>
                  </a:cubicBezTo>
                  <a:cubicBezTo>
                    <a:pt x="483" y="92"/>
                    <a:pt x="485" y="91"/>
                    <a:pt x="487" y="90"/>
                  </a:cubicBezTo>
                  <a:cubicBezTo>
                    <a:pt x="489" y="88"/>
                    <a:pt x="491" y="85"/>
                    <a:pt x="493" y="81"/>
                  </a:cubicBezTo>
                  <a:cubicBezTo>
                    <a:pt x="528" y="2"/>
                    <a:pt x="528" y="2"/>
                    <a:pt x="528" y="2"/>
                  </a:cubicBezTo>
                  <a:cubicBezTo>
                    <a:pt x="537" y="2"/>
                    <a:pt x="537" y="2"/>
                    <a:pt x="537" y="2"/>
                  </a:cubicBezTo>
                  <a:cubicBezTo>
                    <a:pt x="568" y="86"/>
                    <a:pt x="568" y="86"/>
                    <a:pt x="568" y="86"/>
                  </a:cubicBezTo>
                  <a:cubicBezTo>
                    <a:pt x="569" y="89"/>
                    <a:pt x="571" y="90"/>
                    <a:pt x="572" y="91"/>
                  </a:cubicBezTo>
                  <a:cubicBezTo>
                    <a:pt x="574" y="92"/>
                    <a:pt x="576" y="93"/>
                    <a:pt x="579" y="93"/>
                  </a:cubicBezTo>
                  <a:cubicBezTo>
                    <a:pt x="579" y="99"/>
                    <a:pt x="579" y="99"/>
                    <a:pt x="579" y="99"/>
                  </a:cubicBezTo>
                  <a:cubicBezTo>
                    <a:pt x="575" y="98"/>
                    <a:pt x="571" y="98"/>
                    <a:pt x="567" y="98"/>
                  </a:cubicBezTo>
                  <a:cubicBezTo>
                    <a:pt x="564" y="98"/>
                    <a:pt x="560" y="98"/>
                    <a:pt x="557" y="98"/>
                  </a:cubicBezTo>
                  <a:cubicBezTo>
                    <a:pt x="554" y="98"/>
                    <a:pt x="551" y="98"/>
                    <a:pt x="547" y="98"/>
                  </a:cubicBezTo>
                  <a:cubicBezTo>
                    <a:pt x="543" y="98"/>
                    <a:pt x="538" y="98"/>
                    <a:pt x="534" y="99"/>
                  </a:cubicBezTo>
                  <a:cubicBezTo>
                    <a:pt x="534" y="93"/>
                    <a:pt x="534" y="93"/>
                    <a:pt x="534" y="93"/>
                  </a:cubicBezTo>
                  <a:cubicBezTo>
                    <a:pt x="539" y="93"/>
                    <a:pt x="542" y="92"/>
                    <a:pt x="543" y="92"/>
                  </a:cubicBezTo>
                  <a:cubicBezTo>
                    <a:pt x="545" y="91"/>
                    <a:pt x="545" y="90"/>
                    <a:pt x="545" y="88"/>
                  </a:cubicBezTo>
                  <a:cubicBezTo>
                    <a:pt x="545" y="88"/>
                    <a:pt x="545" y="87"/>
                    <a:pt x="545" y="87"/>
                  </a:cubicBezTo>
                  <a:cubicBezTo>
                    <a:pt x="545" y="86"/>
                    <a:pt x="545" y="86"/>
                    <a:pt x="545" y="85"/>
                  </a:cubicBezTo>
                  <a:cubicBezTo>
                    <a:pt x="538" y="67"/>
                    <a:pt x="538" y="67"/>
                    <a:pt x="538" y="67"/>
                  </a:cubicBezTo>
                  <a:cubicBezTo>
                    <a:pt x="508" y="67"/>
                    <a:pt x="508" y="67"/>
                    <a:pt x="508" y="67"/>
                  </a:cubicBezTo>
                  <a:cubicBezTo>
                    <a:pt x="501" y="84"/>
                    <a:pt x="501" y="84"/>
                    <a:pt x="501" y="84"/>
                  </a:cubicBezTo>
                  <a:close/>
                  <a:moveTo>
                    <a:pt x="672" y="64"/>
                  </a:moveTo>
                  <a:cubicBezTo>
                    <a:pt x="672" y="17"/>
                    <a:pt x="672" y="17"/>
                    <a:pt x="672" y="17"/>
                  </a:cubicBezTo>
                  <a:cubicBezTo>
                    <a:pt x="672" y="13"/>
                    <a:pt x="671" y="10"/>
                    <a:pt x="669" y="9"/>
                  </a:cubicBezTo>
                  <a:cubicBezTo>
                    <a:pt x="668" y="8"/>
                    <a:pt x="664" y="7"/>
                    <a:pt x="659" y="7"/>
                  </a:cubicBezTo>
                  <a:cubicBezTo>
                    <a:pt x="659" y="2"/>
                    <a:pt x="659" y="2"/>
                    <a:pt x="659" y="2"/>
                  </a:cubicBezTo>
                  <a:cubicBezTo>
                    <a:pt x="661" y="2"/>
                    <a:pt x="664" y="2"/>
                    <a:pt x="666" y="2"/>
                  </a:cubicBezTo>
                  <a:cubicBezTo>
                    <a:pt x="669" y="2"/>
                    <a:pt x="672" y="2"/>
                    <a:pt x="675" y="2"/>
                  </a:cubicBezTo>
                  <a:cubicBezTo>
                    <a:pt x="678" y="2"/>
                    <a:pt x="680" y="2"/>
                    <a:pt x="683" y="2"/>
                  </a:cubicBezTo>
                  <a:cubicBezTo>
                    <a:pt x="685" y="2"/>
                    <a:pt x="688" y="2"/>
                    <a:pt x="690" y="2"/>
                  </a:cubicBezTo>
                  <a:cubicBezTo>
                    <a:pt x="690" y="7"/>
                    <a:pt x="690" y="7"/>
                    <a:pt x="690" y="7"/>
                  </a:cubicBezTo>
                  <a:cubicBezTo>
                    <a:pt x="689" y="7"/>
                    <a:pt x="689" y="7"/>
                    <a:pt x="689" y="7"/>
                  </a:cubicBezTo>
                  <a:cubicBezTo>
                    <a:pt x="686" y="7"/>
                    <a:pt x="683" y="8"/>
                    <a:pt x="682" y="9"/>
                  </a:cubicBezTo>
                  <a:cubicBezTo>
                    <a:pt x="681" y="11"/>
                    <a:pt x="680" y="13"/>
                    <a:pt x="680" y="17"/>
                  </a:cubicBezTo>
                  <a:cubicBezTo>
                    <a:pt x="680" y="99"/>
                    <a:pt x="680" y="99"/>
                    <a:pt x="680" y="99"/>
                  </a:cubicBezTo>
                  <a:cubicBezTo>
                    <a:pt x="671" y="99"/>
                    <a:pt x="671" y="99"/>
                    <a:pt x="671" y="99"/>
                  </a:cubicBezTo>
                  <a:cubicBezTo>
                    <a:pt x="610" y="20"/>
                    <a:pt x="610" y="20"/>
                    <a:pt x="610" y="20"/>
                  </a:cubicBezTo>
                  <a:cubicBezTo>
                    <a:pt x="610" y="81"/>
                    <a:pt x="610" y="81"/>
                    <a:pt x="610" y="81"/>
                  </a:cubicBezTo>
                  <a:cubicBezTo>
                    <a:pt x="610" y="86"/>
                    <a:pt x="611" y="89"/>
                    <a:pt x="612" y="91"/>
                  </a:cubicBezTo>
                  <a:cubicBezTo>
                    <a:pt x="614" y="92"/>
                    <a:pt x="617" y="93"/>
                    <a:pt x="623" y="93"/>
                  </a:cubicBezTo>
                  <a:cubicBezTo>
                    <a:pt x="623" y="99"/>
                    <a:pt x="623" y="99"/>
                    <a:pt x="623" y="99"/>
                  </a:cubicBezTo>
                  <a:cubicBezTo>
                    <a:pt x="620" y="98"/>
                    <a:pt x="617" y="98"/>
                    <a:pt x="614" y="98"/>
                  </a:cubicBezTo>
                  <a:cubicBezTo>
                    <a:pt x="611" y="98"/>
                    <a:pt x="608" y="98"/>
                    <a:pt x="605" y="98"/>
                  </a:cubicBezTo>
                  <a:cubicBezTo>
                    <a:pt x="603" y="98"/>
                    <a:pt x="600" y="98"/>
                    <a:pt x="598" y="98"/>
                  </a:cubicBezTo>
                  <a:cubicBezTo>
                    <a:pt x="595" y="98"/>
                    <a:pt x="592" y="98"/>
                    <a:pt x="590" y="99"/>
                  </a:cubicBezTo>
                  <a:cubicBezTo>
                    <a:pt x="590" y="93"/>
                    <a:pt x="590" y="93"/>
                    <a:pt x="590" y="93"/>
                  </a:cubicBezTo>
                  <a:cubicBezTo>
                    <a:pt x="595" y="93"/>
                    <a:pt x="598" y="92"/>
                    <a:pt x="599" y="91"/>
                  </a:cubicBezTo>
                  <a:cubicBezTo>
                    <a:pt x="601" y="89"/>
                    <a:pt x="602" y="86"/>
                    <a:pt x="602" y="81"/>
                  </a:cubicBezTo>
                  <a:cubicBezTo>
                    <a:pt x="602" y="17"/>
                    <a:pt x="602" y="17"/>
                    <a:pt x="602" y="17"/>
                  </a:cubicBezTo>
                  <a:cubicBezTo>
                    <a:pt x="602" y="13"/>
                    <a:pt x="601" y="11"/>
                    <a:pt x="599" y="9"/>
                  </a:cubicBezTo>
                  <a:cubicBezTo>
                    <a:pt x="598" y="8"/>
                    <a:pt x="595" y="8"/>
                    <a:pt x="591" y="7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5" y="2"/>
                    <a:pt x="599" y="2"/>
                    <a:pt x="601" y="2"/>
                  </a:cubicBezTo>
                  <a:cubicBezTo>
                    <a:pt x="603" y="2"/>
                    <a:pt x="605" y="3"/>
                    <a:pt x="607" y="3"/>
                  </a:cubicBezTo>
                  <a:cubicBezTo>
                    <a:pt x="609" y="3"/>
                    <a:pt x="612" y="2"/>
                    <a:pt x="614" y="2"/>
                  </a:cubicBezTo>
                  <a:cubicBezTo>
                    <a:pt x="617" y="2"/>
                    <a:pt x="620" y="2"/>
                    <a:pt x="623" y="2"/>
                  </a:cubicBezTo>
                  <a:cubicBezTo>
                    <a:pt x="672" y="64"/>
                    <a:pt x="672" y="64"/>
                    <a:pt x="672" y="64"/>
                  </a:cubicBezTo>
                  <a:close/>
                  <a:moveTo>
                    <a:pt x="781" y="16"/>
                  </a:moveTo>
                  <a:cubicBezTo>
                    <a:pt x="781" y="13"/>
                    <a:pt x="780" y="11"/>
                    <a:pt x="779" y="9"/>
                  </a:cubicBezTo>
                  <a:cubicBezTo>
                    <a:pt x="777" y="8"/>
                    <a:pt x="775" y="7"/>
                    <a:pt x="771" y="7"/>
                  </a:cubicBezTo>
                  <a:cubicBezTo>
                    <a:pt x="770" y="7"/>
                    <a:pt x="770" y="7"/>
                    <a:pt x="770" y="7"/>
                  </a:cubicBezTo>
                  <a:cubicBezTo>
                    <a:pt x="770" y="2"/>
                    <a:pt x="770" y="2"/>
                    <a:pt x="770" y="2"/>
                  </a:cubicBezTo>
                  <a:cubicBezTo>
                    <a:pt x="775" y="2"/>
                    <a:pt x="779" y="2"/>
                    <a:pt x="782" y="3"/>
                  </a:cubicBezTo>
                  <a:cubicBezTo>
                    <a:pt x="786" y="3"/>
                    <a:pt x="790" y="3"/>
                    <a:pt x="793" y="3"/>
                  </a:cubicBezTo>
                  <a:cubicBezTo>
                    <a:pt x="796" y="3"/>
                    <a:pt x="799" y="3"/>
                    <a:pt x="803" y="3"/>
                  </a:cubicBezTo>
                  <a:cubicBezTo>
                    <a:pt x="807" y="2"/>
                    <a:pt x="811" y="2"/>
                    <a:pt x="815" y="2"/>
                  </a:cubicBezTo>
                  <a:cubicBezTo>
                    <a:pt x="815" y="7"/>
                    <a:pt x="815" y="7"/>
                    <a:pt x="815" y="7"/>
                  </a:cubicBezTo>
                  <a:cubicBezTo>
                    <a:pt x="811" y="7"/>
                    <a:pt x="808" y="8"/>
                    <a:pt x="807" y="9"/>
                  </a:cubicBezTo>
                  <a:cubicBezTo>
                    <a:pt x="805" y="10"/>
                    <a:pt x="804" y="12"/>
                    <a:pt x="804" y="16"/>
                  </a:cubicBezTo>
                  <a:cubicBezTo>
                    <a:pt x="804" y="60"/>
                    <a:pt x="804" y="60"/>
                    <a:pt x="804" y="60"/>
                  </a:cubicBezTo>
                  <a:cubicBezTo>
                    <a:pt x="804" y="67"/>
                    <a:pt x="805" y="72"/>
                    <a:pt x="805" y="75"/>
                  </a:cubicBezTo>
                  <a:cubicBezTo>
                    <a:pt x="806" y="78"/>
                    <a:pt x="807" y="80"/>
                    <a:pt x="808" y="82"/>
                  </a:cubicBezTo>
                  <a:cubicBezTo>
                    <a:pt x="810" y="84"/>
                    <a:pt x="813" y="86"/>
                    <a:pt x="816" y="88"/>
                  </a:cubicBezTo>
                  <a:cubicBezTo>
                    <a:pt x="819" y="89"/>
                    <a:pt x="822" y="89"/>
                    <a:pt x="827" y="89"/>
                  </a:cubicBezTo>
                  <a:cubicBezTo>
                    <a:pt x="835" y="89"/>
                    <a:pt x="841" y="87"/>
                    <a:pt x="845" y="83"/>
                  </a:cubicBezTo>
                  <a:cubicBezTo>
                    <a:pt x="848" y="78"/>
                    <a:pt x="850" y="70"/>
                    <a:pt x="850" y="60"/>
                  </a:cubicBezTo>
                  <a:cubicBezTo>
                    <a:pt x="850" y="59"/>
                    <a:pt x="850" y="59"/>
                    <a:pt x="850" y="59"/>
                  </a:cubicBezTo>
                  <a:cubicBezTo>
                    <a:pt x="850" y="18"/>
                    <a:pt x="850" y="18"/>
                    <a:pt x="850" y="18"/>
                  </a:cubicBezTo>
                  <a:cubicBezTo>
                    <a:pt x="850" y="14"/>
                    <a:pt x="849" y="11"/>
                    <a:pt x="848" y="9"/>
                  </a:cubicBezTo>
                  <a:cubicBezTo>
                    <a:pt x="847" y="8"/>
                    <a:pt x="844" y="7"/>
                    <a:pt x="839" y="7"/>
                  </a:cubicBezTo>
                  <a:cubicBezTo>
                    <a:pt x="839" y="2"/>
                    <a:pt x="839" y="2"/>
                    <a:pt x="839" y="2"/>
                  </a:cubicBezTo>
                  <a:cubicBezTo>
                    <a:pt x="842" y="2"/>
                    <a:pt x="845" y="2"/>
                    <a:pt x="847" y="2"/>
                  </a:cubicBezTo>
                  <a:cubicBezTo>
                    <a:pt x="849" y="2"/>
                    <a:pt x="851" y="3"/>
                    <a:pt x="853" y="3"/>
                  </a:cubicBezTo>
                  <a:cubicBezTo>
                    <a:pt x="855" y="3"/>
                    <a:pt x="857" y="2"/>
                    <a:pt x="860" y="2"/>
                  </a:cubicBezTo>
                  <a:cubicBezTo>
                    <a:pt x="862" y="2"/>
                    <a:pt x="865" y="2"/>
                    <a:pt x="867" y="2"/>
                  </a:cubicBezTo>
                  <a:cubicBezTo>
                    <a:pt x="867" y="7"/>
                    <a:pt x="867" y="7"/>
                    <a:pt x="867" y="7"/>
                  </a:cubicBezTo>
                  <a:cubicBezTo>
                    <a:pt x="864" y="7"/>
                    <a:pt x="862" y="8"/>
                    <a:pt x="861" y="9"/>
                  </a:cubicBezTo>
                  <a:cubicBezTo>
                    <a:pt x="860" y="10"/>
                    <a:pt x="859" y="13"/>
                    <a:pt x="859" y="18"/>
                  </a:cubicBezTo>
                  <a:cubicBezTo>
                    <a:pt x="858" y="62"/>
                    <a:pt x="858" y="62"/>
                    <a:pt x="858" y="62"/>
                  </a:cubicBezTo>
                  <a:cubicBezTo>
                    <a:pt x="858" y="76"/>
                    <a:pt x="855" y="86"/>
                    <a:pt x="849" y="92"/>
                  </a:cubicBezTo>
                  <a:cubicBezTo>
                    <a:pt x="843" y="98"/>
                    <a:pt x="833" y="101"/>
                    <a:pt x="820" y="101"/>
                  </a:cubicBezTo>
                  <a:cubicBezTo>
                    <a:pt x="807" y="101"/>
                    <a:pt x="797" y="98"/>
                    <a:pt x="791" y="93"/>
                  </a:cubicBezTo>
                  <a:cubicBezTo>
                    <a:pt x="784" y="87"/>
                    <a:pt x="781" y="79"/>
                    <a:pt x="781" y="69"/>
                  </a:cubicBezTo>
                  <a:cubicBezTo>
                    <a:pt x="781" y="16"/>
                    <a:pt x="781" y="16"/>
                    <a:pt x="781" y="16"/>
                  </a:cubicBezTo>
                  <a:close/>
                  <a:moveTo>
                    <a:pt x="963" y="64"/>
                  </a:moveTo>
                  <a:cubicBezTo>
                    <a:pt x="963" y="17"/>
                    <a:pt x="963" y="17"/>
                    <a:pt x="963" y="17"/>
                  </a:cubicBezTo>
                  <a:cubicBezTo>
                    <a:pt x="963" y="13"/>
                    <a:pt x="962" y="10"/>
                    <a:pt x="961" y="9"/>
                  </a:cubicBezTo>
                  <a:cubicBezTo>
                    <a:pt x="959" y="8"/>
                    <a:pt x="956" y="7"/>
                    <a:pt x="950" y="7"/>
                  </a:cubicBezTo>
                  <a:cubicBezTo>
                    <a:pt x="950" y="2"/>
                    <a:pt x="950" y="2"/>
                    <a:pt x="950" y="2"/>
                  </a:cubicBezTo>
                  <a:cubicBezTo>
                    <a:pt x="953" y="2"/>
                    <a:pt x="955" y="2"/>
                    <a:pt x="958" y="2"/>
                  </a:cubicBezTo>
                  <a:cubicBezTo>
                    <a:pt x="960" y="2"/>
                    <a:pt x="963" y="2"/>
                    <a:pt x="966" y="2"/>
                  </a:cubicBezTo>
                  <a:cubicBezTo>
                    <a:pt x="969" y="2"/>
                    <a:pt x="972" y="2"/>
                    <a:pt x="974" y="2"/>
                  </a:cubicBezTo>
                  <a:cubicBezTo>
                    <a:pt x="977" y="2"/>
                    <a:pt x="979" y="2"/>
                    <a:pt x="981" y="2"/>
                  </a:cubicBezTo>
                  <a:cubicBezTo>
                    <a:pt x="981" y="7"/>
                    <a:pt x="981" y="7"/>
                    <a:pt x="981" y="7"/>
                  </a:cubicBezTo>
                  <a:cubicBezTo>
                    <a:pt x="980" y="7"/>
                    <a:pt x="980" y="7"/>
                    <a:pt x="980" y="7"/>
                  </a:cubicBezTo>
                  <a:cubicBezTo>
                    <a:pt x="977" y="7"/>
                    <a:pt x="975" y="8"/>
                    <a:pt x="973" y="9"/>
                  </a:cubicBezTo>
                  <a:cubicBezTo>
                    <a:pt x="972" y="11"/>
                    <a:pt x="971" y="13"/>
                    <a:pt x="971" y="17"/>
                  </a:cubicBezTo>
                  <a:cubicBezTo>
                    <a:pt x="971" y="99"/>
                    <a:pt x="971" y="99"/>
                    <a:pt x="971" y="99"/>
                  </a:cubicBezTo>
                  <a:cubicBezTo>
                    <a:pt x="963" y="99"/>
                    <a:pt x="963" y="99"/>
                    <a:pt x="963" y="99"/>
                  </a:cubicBezTo>
                  <a:cubicBezTo>
                    <a:pt x="901" y="20"/>
                    <a:pt x="901" y="20"/>
                    <a:pt x="901" y="20"/>
                  </a:cubicBezTo>
                  <a:cubicBezTo>
                    <a:pt x="901" y="81"/>
                    <a:pt x="901" y="81"/>
                    <a:pt x="901" y="81"/>
                  </a:cubicBezTo>
                  <a:cubicBezTo>
                    <a:pt x="901" y="86"/>
                    <a:pt x="902" y="89"/>
                    <a:pt x="904" y="91"/>
                  </a:cubicBezTo>
                  <a:cubicBezTo>
                    <a:pt x="905" y="92"/>
                    <a:pt x="909" y="93"/>
                    <a:pt x="914" y="93"/>
                  </a:cubicBezTo>
                  <a:cubicBezTo>
                    <a:pt x="914" y="99"/>
                    <a:pt x="914" y="99"/>
                    <a:pt x="914" y="99"/>
                  </a:cubicBezTo>
                  <a:cubicBezTo>
                    <a:pt x="911" y="98"/>
                    <a:pt x="908" y="98"/>
                    <a:pt x="905" y="98"/>
                  </a:cubicBezTo>
                  <a:cubicBezTo>
                    <a:pt x="902" y="98"/>
                    <a:pt x="900" y="98"/>
                    <a:pt x="897" y="98"/>
                  </a:cubicBezTo>
                  <a:cubicBezTo>
                    <a:pt x="894" y="98"/>
                    <a:pt x="892" y="98"/>
                    <a:pt x="889" y="98"/>
                  </a:cubicBezTo>
                  <a:cubicBezTo>
                    <a:pt x="886" y="98"/>
                    <a:pt x="884" y="98"/>
                    <a:pt x="881" y="99"/>
                  </a:cubicBezTo>
                  <a:cubicBezTo>
                    <a:pt x="881" y="93"/>
                    <a:pt x="881" y="93"/>
                    <a:pt x="881" y="93"/>
                  </a:cubicBezTo>
                  <a:cubicBezTo>
                    <a:pt x="886" y="93"/>
                    <a:pt x="889" y="92"/>
                    <a:pt x="891" y="91"/>
                  </a:cubicBezTo>
                  <a:cubicBezTo>
                    <a:pt x="892" y="89"/>
                    <a:pt x="893" y="86"/>
                    <a:pt x="893" y="81"/>
                  </a:cubicBezTo>
                  <a:cubicBezTo>
                    <a:pt x="893" y="17"/>
                    <a:pt x="893" y="17"/>
                    <a:pt x="893" y="17"/>
                  </a:cubicBezTo>
                  <a:cubicBezTo>
                    <a:pt x="893" y="13"/>
                    <a:pt x="892" y="11"/>
                    <a:pt x="891" y="9"/>
                  </a:cubicBezTo>
                  <a:cubicBezTo>
                    <a:pt x="889" y="8"/>
                    <a:pt x="886" y="8"/>
                    <a:pt x="882" y="7"/>
                  </a:cubicBezTo>
                  <a:cubicBezTo>
                    <a:pt x="882" y="2"/>
                    <a:pt x="882" y="2"/>
                    <a:pt x="882" y="2"/>
                  </a:cubicBezTo>
                  <a:cubicBezTo>
                    <a:pt x="887" y="2"/>
                    <a:pt x="890" y="2"/>
                    <a:pt x="892" y="2"/>
                  </a:cubicBezTo>
                  <a:cubicBezTo>
                    <a:pt x="895" y="2"/>
                    <a:pt x="897" y="3"/>
                    <a:pt x="899" y="3"/>
                  </a:cubicBezTo>
                  <a:cubicBezTo>
                    <a:pt x="901" y="3"/>
                    <a:pt x="903" y="2"/>
                    <a:pt x="906" y="2"/>
                  </a:cubicBezTo>
                  <a:cubicBezTo>
                    <a:pt x="908" y="2"/>
                    <a:pt x="911" y="2"/>
                    <a:pt x="915" y="2"/>
                  </a:cubicBezTo>
                  <a:cubicBezTo>
                    <a:pt x="963" y="64"/>
                    <a:pt x="963" y="64"/>
                    <a:pt x="963" y="64"/>
                  </a:cubicBezTo>
                  <a:close/>
                  <a:moveTo>
                    <a:pt x="997" y="99"/>
                  </a:moveTo>
                  <a:cubicBezTo>
                    <a:pt x="997" y="93"/>
                    <a:pt x="997" y="93"/>
                    <a:pt x="997" y="93"/>
                  </a:cubicBezTo>
                  <a:cubicBezTo>
                    <a:pt x="997" y="93"/>
                    <a:pt x="997" y="93"/>
                    <a:pt x="997" y="93"/>
                  </a:cubicBezTo>
                  <a:cubicBezTo>
                    <a:pt x="1002" y="93"/>
                    <a:pt x="1005" y="92"/>
                    <a:pt x="1006" y="91"/>
                  </a:cubicBezTo>
                  <a:cubicBezTo>
                    <a:pt x="1007" y="89"/>
                    <a:pt x="1008" y="86"/>
                    <a:pt x="1008" y="81"/>
                  </a:cubicBezTo>
                  <a:cubicBezTo>
                    <a:pt x="1008" y="16"/>
                    <a:pt x="1008" y="16"/>
                    <a:pt x="1008" y="16"/>
                  </a:cubicBezTo>
                  <a:cubicBezTo>
                    <a:pt x="1008" y="13"/>
                    <a:pt x="1007" y="11"/>
                    <a:pt x="1006" y="9"/>
                  </a:cubicBezTo>
                  <a:cubicBezTo>
                    <a:pt x="1004" y="8"/>
                    <a:pt x="1002" y="7"/>
                    <a:pt x="998" y="7"/>
                  </a:cubicBezTo>
                  <a:cubicBezTo>
                    <a:pt x="997" y="7"/>
                    <a:pt x="997" y="7"/>
                    <a:pt x="997" y="7"/>
                  </a:cubicBezTo>
                  <a:cubicBezTo>
                    <a:pt x="997" y="2"/>
                    <a:pt x="997" y="2"/>
                    <a:pt x="997" y="2"/>
                  </a:cubicBezTo>
                  <a:cubicBezTo>
                    <a:pt x="1001" y="2"/>
                    <a:pt x="1004" y="2"/>
                    <a:pt x="1008" y="2"/>
                  </a:cubicBezTo>
                  <a:cubicBezTo>
                    <a:pt x="1012" y="3"/>
                    <a:pt x="1016" y="3"/>
                    <a:pt x="1020" y="3"/>
                  </a:cubicBezTo>
                  <a:cubicBezTo>
                    <a:pt x="1023" y="3"/>
                    <a:pt x="1027" y="3"/>
                    <a:pt x="1031" y="2"/>
                  </a:cubicBezTo>
                  <a:cubicBezTo>
                    <a:pt x="1035" y="2"/>
                    <a:pt x="1039" y="2"/>
                    <a:pt x="1042" y="2"/>
                  </a:cubicBezTo>
                  <a:cubicBezTo>
                    <a:pt x="1042" y="7"/>
                    <a:pt x="1042" y="7"/>
                    <a:pt x="1042" y="7"/>
                  </a:cubicBezTo>
                  <a:cubicBezTo>
                    <a:pt x="1038" y="7"/>
                    <a:pt x="1035" y="8"/>
                    <a:pt x="1034" y="9"/>
                  </a:cubicBezTo>
                  <a:cubicBezTo>
                    <a:pt x="1032" y="10"/>
                    <a:pt x="1031" y="12"/>
                    <a:pt x="1031" y="16"/>
                  </a:cubicBezTo>
                  <a:cubicBezTo>
                    <a:pt x="1031" y="81"/>
                    <a:pt x="1031" y="81"/>
                    <a:pt x="1031" y="81"/>
                  </a:cubicBezTo>
                  <a:cubicBezTo>
                    <a:pt x="1031" y="86"/>
                    <a:pt x="1032" y="89"/>
                    <a:pt x="1033" y="91"/>
                  </a:cubicBezTo>
                  <a:cubicBezTo>
                    <a:pt x="1035" y="92"/>
                    <a:pt x="1038" y="93"/>
                    <a:pt x="1042" y="93"/>
                  </a:cubicBezTo>
                  <a:cubicBezTo>
                    <a:pt x="1042" y="93"/>
                    <a:pt x="1042" y="93"/>
                    <a:pt x="1042" y="93"/>
                  </a:cubicBezTo>
                  <a:cubicBezTo>
                    <a:pt x="1042" y="99"/>
                    <a:pt x="1042" y="99"/>
                    <a:pt x="1042" y="99"/>
                  </a:cubicBezTo>
                  <a:cubicBezTo>
                    <a:pt x="1039" y="98"/>
                    <a:pt x="1035" y="98"/>
                    <a:pt x="1031" y="98"/>
                  </a:cubicBezTo>
                  <a:cubicBezTo>
                    <a:pt x="1027" y="98"/>
                    <a:pt x="1024" y="98"/>
                    <a:pt x="1020" y="98"/>
                  </a:cubicBezTo>
                  <a:cubicBezTo>
                    <a:pt x="1016" y="98"/>
                    <a:pt x="1013" y="98"/>
                    <a:pt x="1009" y="98"/>
                  </a:cubicBezTo>
                  <a:cubicBezTo>
                    <a:pt x="1005" y="98"/>
                    <a:pt x="1001" y="98"/>
                    <a:pt x="997" y="99"/>
                  </a:cubicBezTo>
                  <a:cubicBezTo>
                    <a:pt x="997" y="99"/>
                    <a:pt x="997" y="99"/>
                    <a:pt x="997" y="99"/>
                  </a:cubicBezTo>
                  <a:close/>
                  <a:moveTo>
                    <a:pt x="1107" y="100"/>
                  </a:moveTo>
                  <a:cubicBezTo>
                    <a:pt x="1097" y="100"/>
                    <a:pt x="1097" y="100"/>
                    <a:pt x="1097" y="100"/>
                  </a:cubicBezTo>
                  <a:cubicBezTo>
                    <a:pt x="1066" y="16"/>
                    <a:pt x="1066" y="16"/>
                    <a:pt x="1066" y="16"/>
                  </a:cubicBezTo>
                  <a:cubicBezTo>
                    <a:pt x="1065" y="13"/>
                    <a:pt x="1064" y="11"/>
                    <a:pt x="1062" y="9"/>
                  </a:cubicBezTo>
                  <a:cubicBezTo>
                    <a:pt x="1060" y="8"/>
                    <a:pt x="1058" y="7"/>
                    <a:pt x="1055" y="7"/>
                  </a:cubicBezTo>
                  <a:cubicBezTo>
                    <a:pt x="1054" y="7"/>
                    <a:pt x="1054" y="7"/>
                    <a:pt x="1054" y="7"/>
                  </a:cubicBezTo>
                  <a:cubicBezTo>
                    <a:pt x="1054" y="2"/>
                    <a:pt x="1054" y="2"/>
                    <a:pt x="1054" y="2"/>
                  </a:cubicBezTo>
                  <a:cubicBezTo>
                    <a:pt x="1058" y="2"/>
                    <a:pt x="1062" y="2"/>
                    <a:pt x="1066" y="2"/>
                  </a:cubicBezTo>
                  <a:cubicBezTo>
                    <a:pt x="1070" y="2"/>
                    <a:pt x="1073" y="3"/>
                    <a:pt x="1076" y="3"/>
                  </a:cubicBezTo>
                  <a:cubicBezTo>
                    <a:pt x="1079" y="3"/>
                    <a:pt x="1081" y="2"/>
                    <a:pt x="1085" y="2"/>
                  </a:cubicBezTo>
                  <a:cubicBezTo>
                    <a:pt x="1088" y="2"/>
                    <a:pt x="1093" y="2"/>
                    <a:pt x="1100" y="2"/>
                  </a:cubicBezTo>
                  <a:cubicBezTo>
                    <a:pt x="1100" y="7"/>
                    <a:pt x="1100" y="7"/>
                    <a:pt x="1100" y="7"/>
                  </a:cubicBezTo>
                  <a:cubicBezTo>
                    <a:pt x="1099" y="7"/>
                    <a:pt x="1099" y="7"/>
                    <a:pt x="1099" y="7"/>
                  </a:cubicBezTo>
                  <a:cubicBezTo>
                    <a:pt x="1095" y="7"/>
                    <a:pt x="1093" y="8"/>
                    <a:pt x="1092" y="8"/>
                  </a:cubicBezTo>
                  <a:cubicBezTo>
                    <a:pt x="1090" y="9"/>
                    <a:pt x="1089" y="11"/>
                    <a:pt x="1089" y="12"/>
                  </a:cubicBezTo>
                  <a:cubicBezTo>
                    <a:pt x="1089" y="13"/>
                    <a:pt x="1089" y="13"/>
                    <a:pt x="1090" y="14"/>
                  </a:cubicBezTo>
                  <a:cubicBezTo>
                    <a:pt x="1090" y="14"/>
                    <a:pt x="1090" y="15"/>
                    <a:pt x="1090" y="15"/>
                  </a:cubicBezTo>
                  <a:cubicBezTo>
                    <a:pt x="1110" y="74"/>
                    <a:pt x="1110" y="74"/>
                    <a:pt x="1110" y="74"/>
                  </a:cubicBezTo>
                  <a:cubicBezTo>
                    <a:pt x="1133" y="16"/>
                    <a:pt x="1133" y="16"/>
                    <a:pt x="1133" y="16"/>
                  </a:cubicBezTo>
                  <a:cubicBezTo>
                    <a:pt x="1134" y="14"/>
                    <a:pt x="1134" y="14"/>
                    <a:pt x="1134" y="13"/>
                  </a:cubicBezTo>
                  <a:cubicBezTo>
                    <a:pt x="1134" y="12"/>
                    <a:pt x="1135" y="11"/>
                    <a:pt x="1135" y="11"/>
                  </a:cubicBezTo>
                  <a:cubicBezTo>
                    <a:pt x="1135" y="9"/>
                    <a:pt x="1134" y="9"/>
                    <a:pt x="1132" y="8"/>
                  </a:cubicBezTo>
                  <a:cubicBezTo>
                    <a:pt x="1131" y="7"/>
                    <a:pt x="1128" y="7"/>
                    <a:pt x="1125" y="7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2"/>
                    <a:pt x="1124" y="2"/>
                    <a:pt x="1124" y="2"/>
                  </a:cubicBezTo>
                  <a:cubicBezTo>
                    <a:pt x="1126" y="2"/>
                    <a:pt x="1128" y="2"/>
                    <a:pt x="1130" y="2"/>
                  </a:cubicBezTo>
                  <a:cubicBezTo>
                    <a:pt x="1132" y="2"/>
                    <a:pt x="1135" y="2"/>
                    <a:pt x="1137" y="2"/>
                  </a:cubicBezTo>
                  <a:cubicBezTo>
                    <a:pt x="1140" y="2"/>
                    <a:pt x="1143" y="2"/>
                    <a:pt x="1145" y="2"/>
                  </a:cubicBezTo>
                  <a:cubicBezTo>
                    <a:pt x="1147" y="2"/>
                    <a:pt x="1149" y="2"/>
                    <a:pt x="1151" y="2"/>
                  </a:cubicBezTo>
                  <a:cubicBezTo>
                    <a:pt x="1152" y="7"/>
                    <a:pt x="1152" y="7"/>
                    <a:pt x="1152" y="7"/>
                  </a:cubicBezTo>
                  <a:cubicBezTo>
                    <a:pt x="1149" y="7"/>
                    <a:pt x="1148" y="8"/>
                    <a:pt x="1146" y="9"/>
                  </a:cubicBezTo>
                  <a:cubicBezTo>
                    <a:pt x="1145" y="10"/>
                    <a:pt x="1144" y="12"/>
                    <a:pt x="1143" y="15"/>
                  </a:cubicBezTo>
                  <a:cubicBezTo>
                    <a:pt x="1107" y="100"/>
                    <a:pt x="1107" y="100"/>
                    <a:pt x="1107" y="100"/>
                  </a:cubicBezTo>
                  <a:close/>
                  <a:moveTo>
                    <a:pt x="1163" y="99"/>
                  </a:moveTo>
                  <a:cubicBezTo>
                    <a:pt x="1163" y="93"/>
                    <a:pt x="1163" y="93"/>
                    <a:pt x="1163" y="93"/>
                  </a:cubicBezTo>
                  <a:cubicBezTo>
                    <a:pt x="1165" y="93"/>
                    <a:pt x="1165" y="93"/>
                    <a:pt x="1165" y="93"/>
                  </a:cubicBezTo>
                  <a:cubicBezTo>
                    <a:pt x="1168" y="93"/>
                    <a:pt x="1171" y="92"/>
                    <a:pt x="1173" y="91"/>
                  </a:cubicBezTo>
                  <a:cubicBezTo>
                    <a:pt x="1174" y="89"/>
                    <a:pt x="1175" y="87"/>
                    <a:pt x="1175" y="84"/>
                  </a:cubicBezTo>
                  <a:cubicBezTo>
                    <a:pt x="1175" y="16"/>
                    <a:pt x="1175" y="16"/>
                    <a:pt x="1175" y="16"/>
                  </a:cubicBezTo>
                  <a:cubicBezTo>
                    <a:pt x="1175" y="13"/>
                    <a:pt x="1174" y="11"/>
                    <a:pt x="1173" y="10"/>
                  </a:cubicBezTo>
                  <a:cubicBezTo>
                    <a:pt x="1171" y="8"/>
                    <a:pt x="1168" y="7"/>
                    <a:pt x="1165" y="7"/>
                  </a:cubicBezTo>
                  <a:cubicBezTo>
                    <a:pt x="1163" y="7"/>
                    <a:pt x="1163" y="7"/>
                    <a:pt x="1163" y="7"/>
                  </a:cubicBezTo>
                  <a:cubicBezTo>
                    <a:pt x="1163" y="2"/>
                    <a:pt x="1163" y="2"/>
                    <a:pt x="1163" y="2"/>
                  </a:cubicBezTo>
                  <a:cubicBezTo>
                    <a:pt x="1166" y="2"/>
                    <a:pt x="1170" y="2"/>
                    <a:pt x="1174" y="2"/>
                  </a:cubicBezTo>
                  <a:cubicBezTo>
                    <a:pt x="1178" y="2"/>
                    <a:pt x="1184" y="2"/>
                    <a:pt x="1193" y="2"/>
                  </a:cubicBezTo>
                  <a:cubicBezTo>
                    <a:pt x="1207" y="2"/>
                    <a:pt x="1207" y="2"/>
                    <a:pt x="1207" y="2"/>
                  </a:cubicBezTo>
                  <a:cubicBezTo>
                    <a:pt x="1214" y="2"/>
                    <a:pt x="1219" y="2"/>
                    <a:pt x="1224" y="2"/>
                  </a:cubicBezTo>
                  <a:cubicBezTo>
                    <a:pt x="1228" y="2"/>
                    <a:pt x="1232" y="2"/>
                    <a:pt x="1236" y="2"/>
                  </a:cubicBezTo>
                  <a:cubicBezTo>
                    <a:pt x="1236" y="5"/>
                    <a:pt x="1236" y="9"/>
                    <a:pt x="1236" y="13"/>
                  </a:cubicBezTo>
                  <a:cubicBezTo>
                    <a:pt x="1236" y="16"/>
                    <a:pt x="1237" y="21"/>
                    <a:pt x="1237" y="25"/>
                  </a:cubicBezTo>
                  <a:cubicBezTo>
                    <a:pt x="1231" y="25"/>
                    <a:pt x="1231" y="25"/>
                    <a:pt x="1231" y="25"/>
                  </a:cubicBezTo>
                  <a:cubicBezTo>
                    <a:pt x="1230" y="19"/>
                    <a:pt x="1228" y="15"/>
                    <a:pt x="1225" y="12"/>
                  </a:cubicBezTo>
                  <a:cubicBezTo>
                    <a:pt x="1222" y="10"/>
                    <a:pt x="1216" y="9"/>
                    <a:pt x="1208" y="9"/>
                  </a:cubicBezTo>
                  <a:cubicBezTo>
                    <a:pt x="1204" y="9"/>
                    <a:pt x="1201" y="9"/>
                    <a:pt x="1200" y="10"/>
                  </a:cubicBezTo>
                  <a:cubicBezTo>
                    <a:pt x="1198" y="10"/>
                    <a:pt x="1198" y="12"/>
                    <a:pt x="1198" y="13"/>
                  </a:cubicBezTo>
                  <a:cubicBezTo>
                    <a:pt x="1198" y="46"/>
                    <a:pt x="1198" y="46"/>
                    <a:pt x="1198" y="46"/>
                  </a:cubicBezTo>
                  <a:cubicBezTo>
                    <a:pt x="1210" y="46"/>
                    <a:pt x="1210" y="46"/>
                    <a:pt x="1210" y="46"/>
                  </a:cubicBezTo>
                  <a:cubicBezTo>
                    <a:pt x="1214" y="46"/>
                    <a:pt x="1217" y="45"/>
                    <a:pt x="1219" y="42"/>
                  </a:cubicBezTo>
                  <a:cubicBezTo>
                    <a:pt x="1221" y="40"/>
                    <a:pt x="1222" y="37"/>
                    <a:pt x="1222" y="32"/>
                  </a:cubicBezTo>
                  <a:cubicBezTo>
                    <a:pt x="1227" y="32"/>
                    <a:pt x="1227" y="32"/>
                    <a:pt x="1227" y="32"/>
                  </a:cubicBezTo>
                  <a:cubicBezTo>
                    <a:pt x="1227" y="35"/>
                    <a:pt x="1227" y="38"/>
                    <a:pt x="1227" y="40"/>
                  </a:cubicBezTo>
                  <a:cubicBezTo>
                    <a:pt x="1227" y="43"/>
                    <a:pt x="1227" y="46"/>
                    <a:pt x="1227" y="49"/>
                  </a:cubicBezTo>
                  <a:cubicBezTo>
                    <a:pt x="1227" y="52"/>
                    <a:pt x="1227" y="54"/>
                    <a:pt x="1227" y="57"/>
                  </a:cubicBezTo>
                  <a:cubicBezTo>
                    <a:pt x="1227" y="60"/>
                    <a:pt x="1227" y="63"/>
                    <a:pt x="1227" y="65"/>
                  </a:cubicBezTo>
                  <a:cubicBezTo>
                    <a:pt x="1222" y="65"/>
                    <a:pt x="1222" y="65"/>
                    <a:pt x="1222" y="65"/>
                  </a:cubicBezTo>
                  <a:cubicBezTo>
                    <a:pt x="1222" y="60"/>
                    <a:pt x="1221" y="57"/>
                    <a:pt x="1219" y="55"/>
                  </a:cubicBezTo>
                  <a:cubicBezTo>
                    <a:pt x="1218" y="53"/>
                    <a:pt x="1215" y="52"/>
                    <a:pt x="1211" y="52"/>
                  </a:cubicBezTo>
                  <a:cubicBezTo>
                    <a:pt x="1198" y="52"/>
                    <a:pt x="1198" y="52"/>
                    <a:pt x="1198" y="52"/>
                  </a:cubicBezTo>
                  <a:cubicBezTo>
                    <a:pt x="1198" y="85"/>
                    <a:pt x="1198" y="85"/>
                    <a:pt x="1198" y="85"/>
                  </a:cubicBezTo>
                  <a:cubicBezTo>
                    <a:pt x="1198" y="87"/>
                    <a:pt x="1198" y="88"/>
                    <a:pt x="1199" y="89"/>
                  </a:cubicBezTo>
                  <a:cubicBezTo>
                    <a:pt x="1201" y="90"/>
                    <a:pt x="1202" y="90"/>
                    <a:pt x="1205" y="90"/>
                  </a:cubicBezTo>
                  <a:cubicBezTo>
                    <a:pt x="1216" y="90"/>
                    <a:pt x="1224" y="89"/>
                    <a:pt x="1229" y="86"/>
                  </a:cubicBezTo>
                  <a:cubicBezTo>
                    <a:pt x="1233" y="83"/>
                    <a:pt x="1236" y="78"/>
                    <a:pt x="1238" y="71"/>
                  </a:cubicBezTo>
                  <a:cubicBezTo>
                    <a:pt x="1244" y="71"/>
                    <a:pt x="1244" y="71"/>
                    <a:pt x="1244" y="71"/>
                  </a:cubicBezTo>
                  <a:cubicBezTo>
                    <a:pt x="1243" y="76"/>
                    <a:pt x="1242" y="80"/>
                    <a:pt x="1241" y="85"/>
                  </a:cubicBezTo>
                  <a:cubicBezTo>
                    <a:pt x="1240" y="90"/>
                    <a:pt x="1239" y="94"/>
                    <a:pt x="1239" y="99"/>
                  </a:cubicBezTo>
                  <a:cubicBezTo>
                    <a:pt x="1233" y="98"/>
                    <a:pt x="1228" y="98"/>
                    <a:pt x="1221" y="98"/>
                  </a:cubicBezTo>
                  <a:cubicBezTo>
                    <a:pt x="1215" y="98"/>
                    <a:pt x="1208" y="98"/>
                    <a:pt x="1201" y="98"/>
                  </a:cubicBezTo>
                  <a:cubicBezTo>
                    <a:pt x="1193" y="98"/>
                    <a:pt x="1186" y="98"/>
                    <a:pt x="1180" y="98"/>
                  </a:cubicBezTo>
                  <a:cubicBezTo>
                    <a:pt x="1174" y="98"/>
                    <a:pt x="1168" y="98"/>
                    <a:pt x="1163" y="99"/>
                  </a:cubicBezTo>
                  <a:cubicBezTo>
                    <a:pt x="1163" y="99"/>
                    <a:pt x="1163" y="99"/>
                    <a:pt x="1163" y="99"/>
                  </a:cubicBezTo>
                  <a:close/>
                  <a:moveTo>
                    <a:pt x="1259" y="99"/>
                  </a:moveTo>
                  <a:cubicBezTo>
                    <a:pt x="1259" y="93"/>
                    <a:pt x="1259" y="93"/>
                    <a:pt x="1259" y="93"/>
                  </a:cubicBezTo>
                  <a:cubicBezTo>
                    <a:pt x="1263" y="93"/>
                    <a:pt x="1266" y="92"/>
                    <a:pt x="1267" y="91"/>
                  </a:cubicBezTo>
                  <a:cubicBezTo>
                    <a:pt x="1269" y="89"/>
                    <a:pt x="1270" y="86"/>
                    <a:pt x="1270" y="81"/>
                  </a:cubicBezTo>
                  <a:cubicBezTo>
                    <a:pt x="1270" y="16"/>
                    <a:pt x="1270" y="16"/>
                    <a:pt x="1270" y="16"/>
                  </a:cubicBezTo>
                  <a:cubicBezTo>
                    <a:pt x="1270" y="13"/>
                    <a:pt x="1269" y="11"/>
                    <a:pt x="1267" y="9"/>
                  </a:cubicBezTo>
                  <a:cubicBezTo>
                    <a:pt x="1266" y="8"/>
                    <a:pt x="1263" y="7"/>
                    <a:pt x="1260" y="7"/>
                  </a:cubicBezTo>
                  <a:cubicBezTo>
                    <a:pt x="1259" y="7"/>
                    <a:pt x="1259" y="7"/>
                    <a:pt x="1259" y="7"/>
                  </a:cubicBezTo>
                  <a:cubicBezTo>
                    <a:pt x="1259" y="2"/>
                    <a:pt x="1259" y="2"/>
                    <a:pt x="1259" y="2"/>
                  </a:cubicBezTo>
                  <a:cubicBezTo>
                    <a:pt x="1262" y="2"/>
                    <a:pt x="1265" y="2"/>
                    <a:pt x="1268" y="2"/>
                  </a:cubicBezTo>
                  <a:cubicBezTo>
                    <a:pt x="1271" y="2"/>
                    <a:pt x="1274" y="3"/>
                    <a:pt x="1277" y="3"/>
                  </a:cubicBezTo>
                  <a:cubicBezTo>
                    <a:pt x="1281" y="3"/>
                    <a:pt x="1286" y="2"/>
                    <a:pt x="1292" y="2"/>
                  </a:cubicBezTo>
                  <a:cubicBezTo>
                    <a:pt x="1298" y="2"/>
                    <a:pt x="1302" y="2"/>
                    <a:pt x="1305" y="2"/>
                  </a:cubicBezTo>
                  <a:cubicBezTo>
                    <a:pt x="1316" y="2"/>
                    <a:pt x="1325" y="4"/>
                    <a:pt x="1330" y="7"/>
                  </a:cubicBezTo>
                  <a:cubicBezTo>
                    <a:pt x="1336" y="11"/>
                    <a:pt x="1339" y="17"/>
                    <a:pt x="1339" y="24"/>
                  </a:cubicBezTo>
                  <a:cubicBezTo>
                    <a:pt x="1339" y="30"/>
                    <a:pt x="1337" y="36"/>
                    <a:pt x="1333" y="40"/>
                  </a:cubicBezTo>
                  <a:cubicBezTo>
                    <a:pt x="1329" y="45"/>
                    <a:pt x="1323" y="49"/>
                    <a:pt x="1316" y="51"/>
                  </a:cubicBezTo>
                  <a:cubicBezTo>
                    <a:pt x="1320" y="53"/>
                    <a:pt x="1324" y="56"/>
                    <a:pt x="1328" y="61"/>
                  </a:cubicBezTo>
                  <a:cubicBezTo>
                    <a:pt x="1332" y="66"/>
                    <a:pt x="1336" y="73"/>
                    <a:pt x="1341" y="82"/>
                  </a:cubicBezTo>
                  <a:cubicBezTo>
                    <a:pt x="1341" y="83"/>
                    <a:pt x="1341" y="84"/>
                    <a:pt x="1342" y="85"/>
                  </a:cubicBezTo>
                  <a:cubicBezTo>
                    <a:pt x="1345" y="92"/>
                    <a:pt x="1348" y="95"/>
                    <a:pt x="1351" y="95"/>
                  </a:cubicBezTo>
                  <a:cubicBezTo>
                    <a:pt x="1352" y="95"/>
                    <a:pt x="1352" y="95"/>
                    <a:pt x="1352" y="95"/>
                  </a:cubicBezTo>
                  <a:cubicBezTo>
                    <a:pt x="1352" y="100"/>
                    <a:pt x="1352" y="100"/>
                    <a:pt x="1352" y="100"/>
                  </a:cubicBezTo>
                  <a:cubicBezTo>
                    <a:pt x="1347" y="99"/>
                    <a:pt x="1341" y="99"/>
                    <a:pt x="1334" y="98"/>
                  </a:cubicBezTo>
                  <a:cubicBezTo>
                    <a:pt x="1333" y="98"/>
                    <a:pt x="1333" y="98"/>
                    <a:pt x="1332" y="98"/>
                  </a:cubicBezTo>
                  <a:cubicBezTo>
                    <a:pt x="1328" y="98"/>
                    <a:pt x="1326" y="97"/>
                    <a:pt x="1324" y="96"/>
                  </a:cubicBezTo>
                  <a:cubicBezTo>
                    <a:pt x="1322" y="94"/>
                    <a:pt x="1320" y="91"/>
                    <a:pt x="1318" y="86"/>
                  </a:cubicBezTo>
                  <a:cubicBezTo>
                    <a:pt x="1317" y="83"/>
                    <a:pt x="1316" y="80"/>
                    <a:pt x="1314" y="75"/>
                  </a:cubicBezTo>
                  <a:cubicBezTo>
                    <a:pt x="1310" y="64"/>
                    <a:pt x="1307" y="58"/>
                    <a:pt x="1304" y="56"/>
                  </a:cubicBezTo>
                  <a:cubicBezTo>
                    <a:pt x="1303" y="56"/>
                    <a:pt x="1302" y="55"/>
                    <a:pt x="1301" y="55"/>
                  </a:cubicBezTo>
                  <a:cubicBezTo>
                    <a:pt x="1300" y="55"/>
                    <a:pt x="1298" y="55"/>
                    <a:pt x="1296" y="55"/>
                  </a:cubicBezTo>
                  <a:cubicBezTo>
                    <a:pt x="1296" y="55"/>
                    <a:pt x="1295" y="55"/>
                    <a:pt x="1295" y="55"/>
                  </a:cubicBezTo>
                  <a:cubicBezTo>
                    <a:pt x="1294" y="55"/>
                    <a:pt x="1293" y="55"/>
                    <a:pt x="1292" y="55"/>
                  </a:cubicBezTo>
                  <a:cubicBezTo>
                    <a:pt x="1292" y="81"/>
                    <a:pt x="1292" y="81"/>
                    <a:pt x="1292" y="81"/>
                  </a:cubicBezTo>
                  <a:cubicBezTo>
                    <a:pt x="1292" y="86"/>
                    <a:pt x="1293" y="89"/>
                    <a:pt x="1294" y="90"/>
                  </a:cubicBezTo>
                  <a:cubicBezTo>
                    <a:pt x="1295" y="92"/>
                    <a:pt x="1298" y="93"/>
                    <a:pt x="1302" y="93"/>
                  </a:cubicBezTo>
                  <a:cubicBezTo>
                    <a:pt x="1302" y="99"/>
                    <a:pt x="1302" y="99"/>
                    <a:pt x="1302" y="99"/>
                  </a:cubicBezTo>
                  <a:cubicBezTo>
                    <a:pt x="1297" y="98"/>
                    <a:pt x="1292" y="98"/>
                    <a:pt x="1289" y="98"/>
                  </a:cubicBezTo>
                  <a:cubicBezTo>
                    <a:pt x="1285" y="98"/>
                    <a:pt x="1282" y="98"/>
                    <a:pt x="1281" y="98"/>
                  </a:cubicBezTo>
                  <a:cubicBezTo>
                    <a:pt x="1277" y="98"/>
                    <a:pt x="1274" y="98"/>
                    <a:pt x="1270" y="98"/>
                  </a:cubicBezTo>
                  <a:cubicBezTo>
                    <a:pt x="1267" y="98"/>
                    <a:pt x="1263" y="98"/>
                    <a:pt x="1259" y="99"/>
                  </a:cubicBezTo>
                  <a:cubicBezTo>
                    <a:pt x="1259" y="99"/>
                    <a:pt x="1259" y="99"/>
                    <a:pt x="1259" y="99"/>
                  </a:cubicBezTo>
                  <a:close/>
                  <a:moveTo>
                    <a:pt x="1292" y="48"/>
                  </a:moveTo>
                  <a:cubicBezTo>
                    <a:pt x="1298" y="48"/>
                    <a:pt x="1298" y="48"/>
                    <a:pt x="1298" y="48"/>
                  </a:cubicBezTo>
                  <a:cubicBezTo>
                    <a:pt x="1305" y="48"/>
                    <a:pt x="1310" y="46"/>
                    <a:pt x="1313" y="43"/>
                  </a:cubicBezTo>
                  <a:cubicBezTo>
                    <a:pt x="1316" y="40"/>
                    <a:pt x="1318" y="35"/>
                    <a:pt x="1318" y="28"/>
                  </a:cubicBezTo>
                  <a:cubicBezTo>
                    <a:pt x="1318" y="21"/>
                    <a:pt x="1316" y="16"/>
                    <a:pt x="1313" y="13"/>
                  </a:cubicBezTo>
                  <a:cubicBezTo>
                    <a:pt x="1309" y="10"/>
                    <a:pt x="1304" y="8"/>
                    <a:pt x="1297" y="8"/>
                  </a:cubicBezTo>
                  <a:cubicBezTo>
                    <a:pt x="1295" y="8"/>
                    <a:pt x="1295" y="8"/>
                    <a:pt x="1294" y="8"/>
                  </a:cubicBezTo>
                  <a:cubicBezTo>
                    <a:pt x="1293" y="9"/>
                    <a:pt x="1293" y="9"/>
                    <a:pt x="1292" y="9"/>
                  </a:cubicBezTo>
                  <a:cubicBezTo>
                    <a:pt x="1292" y="48"/>
                    <a:pt x="1292" y="48"/>
                    <a:pt x="1292" y="48"/>
                  </a:cubicBezTo>
                  <a:close/>
                  <a:moveTo>
                    <a:pt x="1370" y="66"/>
                  </a:moveTo>
                  <a:cubicBezTo>
                    <a:pt x="1380" y="66"/>
                    <a:pt x="1380" y="66"/>
                    <a:pt x="1380" y="66"/>
                  </a:cubicBezTo>
                  <a:cubicBezTo>
                    <a:pt x="1380" y="75"/>
                    <a:pt x="1382" y="81"/>
                    <a:pt x="1385" y="85"/>
                  </a:cubicBezTo>
                  <a:cubicBezTo>
                    <a:pt x="1389" y="90"/>
                    <a:pt x="1394" y="92"/>
                    <a:pt x="1400" y="92"/>
                  </a:cubicBezTo>
                  <a:cubicBezTo>
                    <a:pt x="1406" y="92"/>
                    <a:pt x="1410" y="90"/>
                    <a:pt x="1413" y="88"/>
                  </a:cubicBezTo>
                  <a:cubicBezTo>
                    <a:pt x="1416" y="85"/>
                    <a:pt x="1418" y="82"/>
                    <a:pt x="1418" y="77"/>
                  </a:cubicBezTo>
                  <a:cubicBezTo>
                    <a:pt x="1418" y="74"/>
                    <a:pt x="1417" y="71"/>
                    <a:pt x="1415" y="68"/>
                  </a:cubicBezTo>
                  <a:cubicBezTo>
                    <a:pt x="1413" y="66"/>
                    <a:pt x="1408" y="63"/>
                    <a:pt x="1400" y="60"/>
                  </a:cubicBezTo>
                  <a:cubicBezTo>
                    <a:pt x="1389" y="55"/>
                    <a:pt x="1381" y="51"/>
                    <a:pt x="1377" y="46"/>
                  </a:cubicBezTo>
                  <a:cubicBezTo>
                    <a:pt x="1373" y="41"/>
                    <a:pt x="1371" y="36"/>
                    <a:pt x="1371" y="29"/>
                  </a:cubicBezTo>
                  <a:cubicBezTo>
                    <a:pt x="1371" y="20"/>
                    <a:pt x="1374" y="13"/>
                    <a:pt x="1380" y="8"/>
                  </a:cubicBezTo>
                  <a:cubicBezTo>
                    <a:pt x="1386" y="2"/>
                    <a:pt x="1393" y="0"/>
                    <a:pt x="1403" y="0"/>
                  </a:cubicBezTo>
                  <a:cubicBezTo>
                    <a:pt x="1407" y="0"/>
                    <a:pt x="1411" y="0"/>
                    <a:pt x="1415" y="1"/>
                  </a:cubicBezTo>
                  <a:cubicBezTo>
                    <a:pt x="1420" y="1"/>
                    <a:pt x="1425" y="2"/>
                    <a:pt x="1431" y="3"/>
                  </a:cubicBezTo>
                  <a:cubicBezTo>
                    <a:pt x="1431" y="4"/>
                    <a:pt x="1431" y="4"/>
                    <a:pt x="1431" y="4"/>
                  </a:cubicBezTo>
                  <a:cubicBezTo>
                    <a:pt x="1431" y="9"/>
                    <a:pt x="1431" y="14"/>
                    <a:pt x="1431" y="17"/>
                  </a:cubicBezTo>
                  <a:cubicBezTo>
                    <a:pt x="1431" y="19"/>
                    <a:pt x="1431" y="23"/>
                    <a:pt x="1431" y="29"/>
                  </a:cubicBezTo>
                  <a:cubicBezTo>
                    <a:pt x="1431" y="29"/>
                    <a:pt x="1431" y="29"/>
                    <a:pt x="1431" y="29"/>
                  </a:cubicBezTo>
                  <a:cubicBezTo>
                    <a:pt x="1423" y="29"/>
                    <a:pt x="1423" y="29"/>
                    <a:pt x="1423" y="29"/>
                  </a:cubicBezTo>
                  <a:cubicBezTo>
                    <a:pt x="1423" y="22"/>
                    <a:pt x="1421" y="17"/>
                    <a:pt x="1418" y="13"/>
                  </a:cubicBezTo>
                  <a:cubicBezTo>
                    <a:pt x="1415" y="10"/>
                    <a:pt x="1410" y="8"/>
                    <a:pt x="1404" y="8"/>
                  </a:cubicBezTo>
                  <a:cubicBezTo>
                    <a:pt x="1400" y="8"/>
                    <a:pt x="1396" y="9"/>
                    <a:pt x="1393" y="11"/>
                  </a:cubicBezTo>
                  <a:cubicBezTo>
                    <a:pt x="1391" y="14"/>
                    <a:pt x="1389" y="17"/>
                    <a:pt x="1389" y="21"/>
                  </a:cubicBezTo>
                  <a:cubicBezTo>
                    <a:pt x="1389" y="24"/>
                    <a:pt x="1390" y="27"/>
                    <a:pt x="1392" y="30"/>
                  </a:cubicBezTo>
                  <a:cubicBezTo>
                    <a:pt x="1395" y="32"/>
                    <a:pt x="1400" y="35"/>
                    <a:pt x="1407" y="38"/>
                  </a:cubicBezTo>
                  <a:cubicBezTo>
                    <a:pt x="1408" y="38"/>
                    <a:pt x="1410" y="39"/>
                    <a:pt x="1412" y="40"/>
                  </a:cubicBezTo>
                  <a:cubicBezTo>
                    <a:pt x="1420" y="43"/>
                    <a:pt x="1426" y="46"/>
                    <a:pt x="1429" y="49"/>
                  </a:cubicBezTo>
                  <a:cubicBezTo>
                    <a:pt x="1432" y="51"/>
                    <a:pt x="1434" y="55"/>
                    <a:pt x="1435" y="58"/>
                  </a:cubicBezTo>
                  <a:cubicBezTo>
                    <a:pt x="1437" y="61"/>
                    <a:pt x="1437" y="65"/>
                    <a:pt x="1437" y="69"/>
                  </a:cubicBezTo>
                  <a:cubicBezTo>
                    <a:pt x="1437" y="79"/>
                    <a:pt x="1434" y="86"/>
                    <a:pt x="1428" y="92"/>
                  </a:cubicBezTo>
                  <a:cubicBezTo>
                    <a:pt x="1421" y="98"/>
                    <a:pt x="1413" y="101"/>
                    <a:pt x="1402" y="101"/>
                  </a:cubicBezTo>
                  <a:cubicBezTo>
                    <a:pt x="1396" y="101"/>
                    <a:pt x="1390" y="100"/>
                    <a:pt x="1385" y="99"/>
                  </a:cubicBezTo>
                  <a:cubicBezTo>
                    <a:pt x="1379" y="98"/>
                    <a:pt x="1374" y="96"/>
                    <a:pt x="1369" y="93"/>
                  </a:cubicBezTo>
                  <a:cubicBezTo>
                    <a:pt x="1370" y="90"/>
                    <a:pt x="1370" y="87"/>
                    <a:pt x="1370" y="83"/>
                  </a:cubicBezTo>
                  <a:cubicBezTo>
                    <a:pt x="1370" y="80"/>
                    <a:pt x="1370" y="77"/>
                    <a:pt x="1370" y="73"/>
                  </a:cubicBezTo>
                  <a:cubicBezTo>
                    <a:pt x="1370" y="71"/>
                    <a:pt x="1370" y="70"/>
                    <a:pt x="1370" y="69"/>
                  </a:cubicBezTo>
                  <a:cubicBezTo>
                    <a:pt x="1370" y="68"/>
                    <a:pt x="1370" y="67"/>
                    <a:pt x="1370" y="66"/>
                  </a:cubicBezTo>
                  <a:cubicBezTo>
                    <a:pt x="1370" y="66"/>
                    <a:pt x="1370" y="66"/>
                    <a:pt x="1370" y="66"/>
                  </a:cubicBezTo>
                  <a:close/>
                  <a:moveTo>
                    <a:pt x="1456" y="99"/>
                  </a:moveTo>
                  <a:cubicBezTo>
                    <a:pt x="1456" y="93"/>
                    <a:pt x="1456" y="93"/>
                    <a:pt x="1456" y="93"/>
                  </a:cubicBezTo>
                  <a:cubicBezTo>
                    <a:pt x="1457" y="93"/>
                    <a:pt x="1457" y="93"/>
                    <a:pt x="1457" y="93"/>
                  </a:cubicBezTo>
                  <a:cubicBezTo>
                    <a:pt x="1461" y="93"/>
                    <a:pt x="1464" y="92"/>
                    <a:pt x="1466" y="91"/>
                  </a:cubicBezTo>
                  <a:cubicBezTo>
                    <a:pt x="1467" y="89"/>
                    <a:pt x="1468" y="86"/>
                    <a:pt x="1468" y="81"/>
                  </a:cubicBezTo>
                  <a:cubicBezTo>
                    <a:pt x="1468" y="16"/>
                    <a:pt x="1468" y="16"/>
                    <a:pt x="1468" y="16"/>
                  </a:cubicBezTo>
                  <a:cubicBezTo>
                    <a:pt x="1468" y="13"/>
                    <a:pt x="1467" y="11"/>
                    <a:pt x="1465" y="9"/>
                  </a:cubicBezTo>
                  <a:cubicBezTo>
                    <a:pt x="1464" y="8"/>
                    <a:pt x="1461" y="7"/>
                    <a:pt x="1458" y="7"/>
                  </a:cubicBezTo>
                  <a:cubicBezTo>
                    <a:pt x="1456" y="7"/>
                    <a:pt x="1456" y="7"/>
                    <a:pt x="1456" y="7"/>
                  </a:cubicBezTo>
                  <a:cubicBezTo>
                    <a:pt x="1456" y="2"/>
                    <a:pt x="1456" y="2"/>
                    <a:pt x="1456" y="2"/>
                  </a:cubicBezTo>
                  <a:cubicBezTo>
                    <a:pt x="1460" y="2"/>
                    <a:pt x="1464" y="2"/>
                    <a:pt x="1468" y="2"/>
                  </a:cubicBezTo>
                  <a:cubicBezTo>
                    <a:pt x="1472" y="3"/>
                    <a:pt x="1475" y="3"/>
                    <a:pt x="1479" y="3"/>
                  </a:cubicBezTo>
                  <a:cubicBezTo>
                    <a:pt x="1483" y="3"/>
                    <a:pt x="1487" y="3"/>
                    <a:pt x="1491" y="2"/>
                  </a:cubicBezTo>
                  <a:cubicBezTo>
                    <a:pt x="1494" y="2"/>
                    <a:pt x="1498" y="2"/>
                    <a:pt x="1502" y="2"/>
                  </a:cubicBezTo>
                  <a:cubicBezTo>
                    <a:pt x="1502" y="7"/>
                    <a:pt x="1502" y="7"/>
                    <a:pt x="1502" y="7"/>
                  </a:cubicBezTo>
                  <a:cubicBezTo>
                    <a:pt x="1498" y="7"/>
                    <a:pt x="1495" y="8"/>
                    <a:pt x="1493" y="9"/>
                  </a:cubicBezTo>
                  <a:cubicBezTo>
                    <a:pt x="1492" y="10"/>
                    <a:pt x="1491" y="12"/>
                    <a:pt x="1491" y="16"/>
                  </a:cubicBezTo>
                  <a:cubicBezTo>
                    <a:pt x="1491" y="81"/>
                    <a:pt x="1491" y="81"/>
                    <a:pt x="1491" y="81"/>
                  </a:cubicBezTo>
                  <a:cubicBezTo>
                    <a:pt x="1491" y="86"/>
                    <a:pt x="1492" y="89"/>
                    <a:pt x="1493" y="91"/>
                  </a:cubicBezTo>
                  <a:cubicBezTo>
                    <a:pt x="1494" y="92"/>
                    <a:pt x="1497" y="93"/>
                    <a:pt x="1501" y="93"/>
                  </a:cubicBezTo>
                  <a:cubicBezTo>
                    <a:pt x="1502" y="93"/>
                    <a:pt x="1502" y="93"/>
                    <a:pt x="1502" y="93"/>
                  </a:cubicBezTo>
                  <a:cubicBezTo>
                    <a:pt x="1502" y="99"/>
                    <a:pt x="1502" y="99"/>
                    <a:pt x="1502" y="99"/>
                  </a:cubicBezTo>
                  <a:cubicBezTo>
                    <a:pt x="1498" y="98"/>
                    <a:pt x="1495" y="98"/>
                    <a:pt x="1491" y="98"/>
                  </a:cubicBezTo>
                  <a:cubicBezTo>
                    <a:pt x="1487" y="98"/>
                    <a:pt x="1483" y="98"/>
                    <a:pt x="1479" y="98"/>
                  </a:cubicBezTo>
                  <a:cubicBezTo>
                    <a:pt x="1476" y="98"/>
                    <a:pt x="1472" y="98"/>
                    <a:pt x="1469" y="98"/>
                  </a:cubicBezTo>
                  <a:cubicBezTo>
                    <a:pt x="1465" y="98"/>
                    <a:pt x="1461" y="98"/>
                    <a:pt x="1456" y="99"/>
                  </a:cubicBezTo>
                  <a:cubicBezTo>
                    <a:pt x="1456" y="99"/>
                    <a:pt x="1456" y="99"/>
                    <a:pt x="1456" y="99"/>
                  </a:cubicBezTo>
                  <a:close/>
                  <a:moveTo>
                    <a:pt x="1533" y="99"/>
                  </a:moveTo>
                  <a:cubicBezTo>
                    <a:pt x="1533" y="93"/>
                    <a:pt x="1533" y="93"/>
                    <a:pt x="1533" y="93"/>
                  </a:cubicBezTo>
                  <a:cubicBezTo>
                    <a:pt x="1535" y="93"/>
                    <a:pt x="1535" y="93"/>
                    <a:pt x="1535" y="93"/>
                  </a:cubicBezTo>
                  <a:cubicBezTo>
                    <a:pt x="1539" y="93"/>
                    <a:pt x="1542" y="92"/>
                    <a:pt x="1543" y="91"/>
                  </a:cubicBezTo>
                  <a:cubicBezTo>
                    <a:pt x="1545" y="89"/>
                    <a:pt x="1546" y="87"/>
                    <a:pt x="1546" y="84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3" y="9"/>
                    <a:pt x="1543" y="9"/>
                    <a:pt x="1543" y="9"/>
                  </a:cubicBezTo>
                  <a:cubicBezTo>
                    <a:pt x="1537" y="9"/>
                    <a:pt x="1532" y="10"/>
                    <a:pt x="1528" y="13"/>
                  </a:cubicBezTo>
                  <a:cubicBezTo>
                    <a:pt x="1525" y="16"/>
                    <a:pt x="1523" y="20"/>
                    <a:pt x="1522" y="26"/>
                  </a:cubicBezTo>
                  <a:cubicBezTo>
                    <a:pt x="1517" y="26"/>
                    <a:pt x="1517" y="26"/>
                    <a:pt x="1517" y="26"/>
                  </a:cubicBezTo>
                  <a:cubicBezTo>
                    <a:pt x="1518" y="2"/>
                    <a:pt x="1518" y="2"/>
                    <a:pt x="1518" y="2"/>
                  </a:cubicBezTo>
                  <a:cubicBezTo>
                    <a:pt x="1520" y="2"/>
                    <a:pt x="1522" y="2"/>
                    <a:pt x="1524" y="2"/>
                  </a:cubicBezTo>
                  <a:cubicBezTo>
                    <a:pt x="1527" y="2"/>
                    <a:pt x="1531" y="2"/>
                    <a:pt x="1536" y="2"/>
                  </a:cubicBezTo>
                  <a:cubicBezTo>
                    <a:pt x="1557" y="2"/>
                    <a:pt x="1557" y="2"/>
                    <a:pt x="1557" y="2"/>
                  </a:cubicBezTo>
                  <a:cubicBezTo>
                    <a:pt x="1578" y="2"/>
                    <a:pt x="1578" y="2"/>
                    <a:pt x="1578" y="2"/>
                  </a:cubicBezTo>
                  <a:cubicBezTo>
                    <a:pt x="1584" y="2"/>
                    <a:pt x="1588" y="2"/>
                    <a:pt x="1591" y="2"/>
                  </a:cubicBezTo>
                  <a:cubicBezTo>
                    <a:pt x="1593" y="2"/>
                    <a:pt x="1595" y="2"/>
                    <a:pt x="1597" y="2"/>
                  </a:cubicBezTo>
                  <a:cubicBezTo>
                    <a:pt x="1598" y="26"/>
                    <a:pt x="1598" y="26"/>
                    <a:pt x="1598" y="26"/>
                  </a:cubicBezTo>
                  <a:cubicBezTo>
                    <a:pt x="1593" y="26"/>
                    <a:pt x="1593" y="26"/>
                    <a:pt x="1593" y="26"/>
                  </a:cubicBezTo>
                  <a:cubicBezTo>
                    <a:pt x="1592" y="20"/>
                    <a:pt x="1590" y="16"/>
                    <a:pt x="1586" y="13"/>
                  </a:cubicBezTo>
                  <a:cubicBezTo>
                    <a:pt x="1583" y="10"/>
                    <a:pt x="1578" y="9"/>
                    <a:pt x="1572" y="9"/>
                  </a:cubicBezTo>
                  <a:cubicBezTo>
                    <a:pt x="1569" y="9"/>
                    <a:pt x="1569" y="9"/>
                    <a:pt x="1569" y="9"/>
                  </a:cubicBezTo>
                  <a:cubicBezTo>
                    <a:pt x="1569" y="83"/>
                    <a:pt x="1569" y="83"/>
                    <a:pt x="1569" y="83"/>
                  </a:cubicBezTo>
                  <a:cubicBezTo>
                    <a:pt x="1569" y="87"/>
                    <a:pt x="1570" y="89"/>
                    <a:pt x="1571" y="91"/>
                  </a:cubicBezTo>
                  <a:cubicBezTo>
                    <a:pt x="1573" y="92"/>
                    <a:pt x="1576" y="93"/>
                    <a:pt x="1580" y="93"/>
                  </a:cubicBezTo>
                  <a:cubicBezTo>
                    <a:pt x="1581" y="93"/>
                    <a:pt x="1581" y="93"/>
                    <a:pt x="1581" y="93"/>
                  </a:cubicBezTo>
                  <a:cubicBezTo>
                    <a:pt x="1581" y="99"/>
                    <a:pt x="1581" y="99"/>
                    <a:pt x="1581" y="99"/>
                  </a:cubicBezTo>
                  <a:cubicBezTo>
                    <a:pt x="1576" y="98"/>
                    <a:pt x="1571" y="98"/>
                    <a:pt x="1567" y="98"/>
                  </a:cubicBezTo>
                  <a:cubicBezTo>
                    <a:pt x="1563" y="98"/>
                    <a:pt x="1560" y="98"/>
                    <a:pt x="1557" y="98"/>
                  </a:cubicBezTo>
                  <a:cubicBezTo>
                    <a:pt x="1553" y="98"/>
                    <a:pt x="1549" y="98"/>
                    <a:pt x="1545" y="98"/>
                  </a:cubicBezTo>
                  <a:cubicBezTo>
                    <a:pt x="1541" y="98"/>
                    <a:pt x="1537" y="98"/>
                    <a:pt x="1533" y="99"/>
                  </a:cubicBezTo>
                  <a:cubicBezTo>
                    <a:pt x="1533" y="99"/>
                    <a:pt x="1533" y="99"/>
                    <a:pt x="1533" y="99"/>
                  </a:cubicBezTo>
                  <a:close/>
                  <a:moveTo>
                    <a:pt x="1666" y="56"/>
                  </a:moveTo>
                  <a:cubicBezTo>
                    <a:pt x="1666" y="81"/>
                    <a:pt x="1666" y="81"/>
                    <a:pt x="1666" y="81"/>
                  </a:cubicBezTo>
                  <a:cubicBezTo>
                    <a:pt x="1666" y="86"/>
                    <a:pt x="1667" y="89"/>
                    <a:pt x="1669" y="91"/>
                  </a:cubicBezTo>
                  <a:cubicBezTo>
                    <a:pt x="1670" y="92"/>
                    <a:pt x="1673" y="93"/>
                    <a:pt x="1678" y="93"/>
                  </a:cubicBezTo>
                  <a:cubicBezTo>
                    <a:pt x="1680" y="93"/>
                    <a:pt x="1680" y="93"/>
                    <a:pt x="1680" y="93"/>
                  </a:cubicBezTo>
                  <a:cubicBezTo>
                    <a:pt x="1680" y="99"/>
                    <a:pt x="1680" y="99"/>
                    <a:pt x="1680" y="99"/>
                  </a:cubicBezTo>
                  <a:cubicBezTo>
                    <a:pt x="1675" y="98"/>
                    <a:pt x="1670" y="98"/>
                    <a:pt x="1666" y="98"/>
                  </a:cubicBezTo>
                  <a:cubicBezTo>
                    <a:pt x="1661" y="98"/>
                    <a:pt x="1658" y="98"/>
                    <a:pt x="1656" y="98"/>
                  </a:cubicBezTo>
                  <a:cubicBezTo>
                    <a:pt x="1653" y="98"/>
                    <a:pt x="1649" y="98"/>
                    <a:pt x="1645" y="98"/>
                  </a:cubicBezTo>
                  <a:cubicBezTo>
                    <a:pt x="1640" y="98"/>
                    <a:pt x="1635" y="98"/>
                    <a:pt x="1630" y="99"/>
                  </a:cubicBezTo>
                  <a:cubicBezTo>
                    <a:pt x="1630" y="93"/>
                    <a:pt x="1630" y="93"/>
                    <a:pt x="1630" y="93"/>
                  </a:cubicBezTo>
                  <a:cubicBezTo>
                    <a:pt x="1633" y="93"/>
                    <a:pt x="1633" y="93"/>
                    <a:pt x="1633" y="93"/>
                  </a:cubicBezTo>
                  <a:cubicBezTo>
                    <a:pt x="1638" y="93"/>
                    <a:pt x="1641" y="92"/>
                    <a:pt x="1642" y="91"/>
                  </a:cubicBezTo>
                  <a:cubicBezTo>
                    <a:pt x="1644" y="89"/>
                    <a:pt x="1644" y="86"/>
                    <a:pt x="1644" y="81"/>
                  </a:cubicBezTo>
                  <a:cubicBezTo>
                    <a:pt x="1644" y="56"/>
                    <a:pt x="1644" y="56"/>
                    <a:pt x="1644" y="56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6" y="10"/>
                    <a:pt x="1613" y="7"/>
                    <a:pt x="1610" y="7"/>
                  </a:cubicBezTo>
                  <a:cubicBezTo>
                    <a:pt x="1608" y="7"/>
                    <a:pt x="1608" y="7"/>
                    <a:pt x="1608" y="7"/>
                  </a:cubicBezTo>
                  <a:cubicBezTo>
                    <a:pt x="1608" y="2"/>
                    <a:pt x="1608" y="2"/>
                    <a:pt x="1608" y="2"/>
                  </a:cubicBezTo>
                  <a:cubicBezTo>
                    <a:pt x="1612" y="2"/>
                    <a:pt x="1616" y="2"/>
                    <a:pt x="1620" y="2"/>
                  </a:cubicBezTo>
                  <a:cubicBezTo>
                    <a:pt x="1623" y="2"/>
                    <a:pt x="1627" y="3"/>
                    <a:pt x="1631" y="3"/>
                  </a:cubicBezTo>
                  <a:cubicBezTo>
                    <a:pt x="1636" y="3"/>
                    <a:pt x="1640" y="2"/>
                    <a:pt x="1644" y="2"/>
                  </a:cubicBezTo>
                  <a:cubicBezTo>
                    <a:pt x="1648" y="2"/>
                    <a:pt x="1651" y="2"/>
                    <a:pt x="1654" y="2"/>
                  </a:cubicBezTo>
                  <a:cubicBezTo>
                    <a:pt x="1654" y="7"/>
                    <a:pt x="1654" y="7"/>
                    <a:pt x="1654" y="7"/>
                  </a:cubicBezTo>
                  <a:cubicBezTo>
                    <a:pt x="1650" y="7"/>
                    <a:pt x="1647" y="7"/>
                    <a:pt x="1646" y="8"/>
                  </a:cubicBezTo>
                  <a:cubicBezTo>
                    <a:pt x="1644" y="9"/>
                    <a:pt x="1644" y="9"/>
                    <a:pt x="1644" y="11"/>
                  </a:cubicBezTo>
                  <a:cubicBezTo>
                    <a:pt x="1644" y="11"/>
                    <a:pt x="1644" y="11"/>
                    <a:pt x="1644" y="12"/>
                  </a:cubicBezTo>
                  <a:cubicBezTo>
                    <a:pt x="1644" y="12"/>
                    <a:pt x="1644" y="13"/>
                    <a:pt x="1644" y="13"/>
                  </a:cubicBezTo>
                  <a:cubicBezTo>
                    <a:pt x="1664" y="48"/>
                    <a:pt x="1664" y="48"/>
                    <a:pt x="1664" y="48"/>
                  </a:cubicBezTo>
                  <a:cubicBezTo>
                    <a:pt x="1683" y="13"/>
                    <a:pt x="1683" y="13"/>
                    <a:pt x="1683" y="13"/>
                  </a:cubicBezTo>
                  <a:cubicBezTo>
                    <a:pt x="1683" y="12"/>
                    <a:pt x="1683" y="12"/>
                    <a:pt x="1683" y="11"/>
                  </a:cubicBezTo>
                  <a:cubicBezTo>
                    <a:pt x="1683" y="11"/>
                    <a:pt x="1683" y="11"/>
                    <a:pt x="1683" y="10"/>
                  </a:cubicBezTo>
                  <a:cubicBezTo>
                    <a:pt x="1683" y="9"/>
                    <a:pt x="1683" y="8"/>
                    <a:pt x="1681" y="8"/>
                  </a:cubicBezTo>
                  <a:cubicBezTo>
                    <a:pt x="1679" y="7"/>
                    <a:pt x="1677" y="7"/>
                    <a:pt x="1673" y="7"/>
                  </a:cubicBezTo>
                  <a:cubicBezTo>
                    <a:pt x="1673" y="2"/>
                    <a:pt x="1673" y="2"/>
                    <a:pt x="1673" y="2"/>
                  </a:cubicBezTo>
                  <a:cubicBezTo>
                    <a:pt x="1676" y="2"/>
                    <a:pt x="1679" y="2"/>
                    <a:pt x="1682" y="2"/>
                  </a:cubicBezTo>
                  <a:cubicBezTo>
                    <a:pt x="1684" y="2"/>
                    <a:pt x="1686" y="3"/>
                    <a:pt x="1688" y="3"/>
                  </a:cubicBezTo>
                  <a:cubicBezTo>
                    <a:pt x="1691" y="3"/>
                    <a:pt x="1693" y="2"/>
                    <a:pt x="1695" y="2"/>
                  </a:cubicBezTo>
                  <a:cubicBezTo>
                    <a:pt x="1698" y="2"/>
                    <a:pt x="1700" y="2"/>
                    <a:pt x="1702" y="2"/>
                  </a:cubicBezTo>
                  <a:cubicBezTo>
                    <a:pt x="1702" y="7"/>
                    <a:pt x="1702" y="7"/>
                    <a:pt x="1702" y="7"/>
                  </a:cubicBezTo>
                  <a:cubicBezTo>
                    <a:pt x="1699" y="7"/>
                    <a:pt x="1697" y="8"/>
                    <a:pt x="1696" y="8"/>
                  </a:cubicBezTo>
                  <a:cubicBezTo>
                    <a:pt x="1695" y="9"/>
                    <a:pt x="1694" y="10"/>
                    <a:pt x="1692" y="13"/>
                  </a:cubicBezTo>
                  <a:lnTo>
                    <a:pt x="1666" y="56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6" name="í$ļîdé"/>
            <p:cNvGrpSpPr/>
            <p:nvPr/>
          </p:nvGrpSpPr>
          <p:grpSpPr>
            <a:xfrm>
              <a:off x="10450629" y="404003"/>
              <a:ext cx="1011546" cy="270315"/>
              <a:chOff x="5102226" y="2428875"/>
              <a:chExt cx="5067300" cy="1354138"/>
            </a:xfrm>
            <a:solidFill>
              <a:srgbClr val="0A0A0A"/>
            </a:solidFill>
          </p:grpSpPr>
          <p:sp>
            <p:nvSpPr>
              <p:cNvPr id="7" name="ís1ïḋe"/>
              <p:cNvSpPr/>
              <p:nvPr/>
            </p:nvSpPr>
            <p:spPr bwMode="auto">
              <a:xfrm>
                <a:off x="5102226" y="2884488"/>
                <a:ext cx="1347788" cy="673100"/>
              </a:xfrm>
              <a:custGeom>
                <a:avLst/>
                <a:gdLst>
                  <a:gd name="T0" fmla="*/ 62 w 409"/>
                  <a:gd name="T1" fmla="*/ 79 h 204"/>
                  <a:gd name="T2" fmla="*/ 47 w 409"/>
                  <a:gd name="T3" fmla="*/ 55 h 204"/>
                  <a:gd name="T4" fmla="*/ 23 w 409"/>
                  <a:gd name="T5" fmla="*/ 49 h 204"/>
                  <a:gd name="T6" fmla="*/ 0 w 409"/>
                  <a:gd name="T7" fmla="*/ 87 h 204"/>
                  <a:gd name="T8" fmla="*/ 34 w 409"/>
                  <a:gd name="T9" fmla="*/ 193 h 204"/>
                  <a:gd name="T10" fmla="*/ 70 w 409"/>
                  <a:gd name="T11" fmla="*/ 186 h 204"/>
                  <a:gd name="T12" fmla="*/ 65 w 409"/>
                  <a:gd name="T13" fmla="*/ 129 h 204"/>
                  <a:gd name="T14" fmla="*/ 132 w 409"/>
                  <a:gd name="T15" fmla="*/ 63 h 204"/>
                  <a:gd name="T16" fmla="*/ 219 w 409"/>
                  <a:gd name="T17" fmla="*/ 42 h 204"/>
                  <a:gd name="T18" fmla="*/ 223 w 409"/>
                  <a:gd name="T19" fmla="*/ 63 h 204"/>
                  <a:gd name="T20" fmla="*/ 191 w 409"/>
                  <a:gd name="T21" fmla="*/ 105 h 204"/>
                  <a:gd name="T22" fmla="*/ 179 w 409"/>
                  <a:gd name="T23" fmla="*/ 103 h 204"/>
                  <a:gd name="T24" fmla="*/ 166 w 409"/>
                  <a:gd name="T25" fmla="*/ 77 h 204"/>
                  <a:gd name="T26" fmla="*/ 141 w 409"/>
                  <a:gd name="T27" fmla="*/ 85 h 204"/>
                  <a:gd name="T28" fmla="*/ 150 w 409"/>
                  <a:gd name="T29" fmla="*/ 113 h 204"/>
                  <a:gd name="T30" fmla="*/ 156 w 409"/>
                  <a:gd name="T31" fmla="*/ 127 h 204"/>
                  <a:gd name="T32" fmla="*/ 126 w 409"/>
                  <a:gd name="T33" fmla="*/ 142 h 204"/>
                  <a:gd name="T34" fmla="*/ 108 w 409"/>
                  <a:gd name="T35" fmla="*/ 153 h 204"/>
                  <a:gd name="T36" fmla="*/ 122 w 409"/>
                  <a:gd name="T37" fmla="*/ 177 h 204"/>
                  <a:gd name="T38" fmla="*/ 160 w 409"/>
                  <a:gd name="T39" fmla="*/ 156 h 204"/>
                  <a:gd name="T40" fmla="*/ 202 w 409"/>
                  <a:gd name="T41" fmla="*/ 149 h 204"/>
                  <a:gd name="T42" fmla="*/ 225 w 409"/>
                  <a:gd name="T43" fmla="*/ 169 h 204"/>
                  <a:gd name="T44" fmla="*/ 280 w 409"/>
                  <a:gd name="T45" fmla="*/ 173 h 204"/>
                  <a:gd name="T46" fmla="*/ 369 w 409"/>
                  <a:gd name="T47" fmla="*/ 139 h 204"/>
                  <a:gd name="T48" fmla="*/ 404 w 409"/>
                  <a:gd name="T49" fmla="*/ 129 h 204"/>
                  <a:gd name="T50" fmla="*/ 337 w 409"/>
                  <a:gd name="T51" fmla="*/ 21 h 204"/>
                  <a:gd name="T52" fmla="*/ 193 w 409"/>
                  <a:gd name="T53" fmla="*/ 12 h 204"/>
                  <a:gd name="T54" fmla="*/ 93 w 409"/>
                  <a:gd name="T55" fmla="*/ 54 h 204"/>
                  <a:gd name="T56" fmla="*/ 62 w 409"/>
                  <a:gd name="T57" fmla="*/ 79 h 204"/>
                  <a:gd name="T58" fmla="*/ 62 w 409"/>
                  <a:gd name="T59" fmla="*/ 79 h 204"/>
                  <a:gd name="T60" fmla="*/ 204 w 409"/>
                  <a:gd name="T61" fmla="*/ 125 h 204"/>
                  <a:gd name="T62" fmla="*/ 194 w 409"/>
                  <a:gd name="T63" fmla="*/ 124 h 204"/>
                  <a:gd name="T64" fmla="*/ 244 w 409"/>
                  <a:gd name="T65" fmla="*/ 90 h 204"/>
                  <a:gd name="T66" fmla="*/ 245 w 409"/>
                  <a:gd name="T67" fmla="*/ 60 h 204"/>
                  <a:gd name="T68" fmla="*/ 234 w 409"/>
                  <a:gd name="T69" fmla="*/ 45 h 204"/>
                  <a:gd name="T70" fmla="*/ 284 w 409"/>
                  <a:gd name="T71" fmla="*/ 43 h 204"/>
                  <a:gd name="T72" fmla="*/ 357 w 409"/>
                  <a:gd name="T73" fmla="*/ 75 h 204"/>
                  <a:gd name="T74" fmla="*/ 307 w 409"/>
                  <a:gd name="T75" fmla="*/ 112 h 204"/>
                  <a:gd name="T76" fmla="*/ 249 w 409"/>
                  <a:gd name="T77" fmla="*/ 142 h 204"/>
                  <a:gd name="T78" fmla="*/ 229 w 409"/>
                  <a:gd name="T79" fmla="*/ 127 h 204"/>
                  <a:gd name="T80" fmla="*/ 204 w 409"/>
                  <a:gd name="T81" fmla="*/ 12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9" h="204">
                    <a:moveTo>
                      <a:pt x="62" y="79"/>
                    </a:moveTo>
                    <a:cubicBezTo>
                      <a:pt x="56" y="77"/>
                      <a:pt x="57" y="61"/>
                      <a:pt x="47" y="55"/>
                    </a:cubicBezTo>
                    <a:cubicBezTo>
                      <a:pt x="38" y="49"/>
                      <a:pt x="30" y="49"/>
                      <a:pt x="23" y="49"/>
                    </a:cubicBezTo>
                    <a:cubicBezTo>
                      <a:pt x="16" y="50"/>
                      <a:pt x="1" y="62"/>
                      <a:pt x="0" y="87"/>
                    </a:cubicBezTo>
                    <a:cubicBezTo>
                      <a:pt x="0" y="112"/>
                      <a:pt x="25" y="181"/>
                      <a:pt x="34" y="193"/>
                    </a:cubicBezTo>
                    <a:cubicBezTo>
                      <a:pt x="43" y="204"/>
                      <a:pt x="74" y="198"/>
                      <a:pt x="70" y="186"/>
                    </a:cubicBezTo>
                    <a:cubicBezTo>
                      <a:pt x="65" y="175"/>
                      <a:pt x="57" y="144"/>
                      <a:pt x="65" y="129"/>
                    </a:cubicBezTo>
                    <a:cubicBezTo>
                      <a:pt x="73" y="115"/>
                      <a:pt x="88" y="89"/>
                      <a:pt x="132" y="63"/>
                    </a:cubicBezTo>
                    <a:cubicBezTo>
                      <a:pt x="177" y="38"/>
                      <a:pt x="211" y="39"/>
                      <a:pt x="219" y="42"/>
                    </a:cubicBezTo>
                    <a:cubicBezTo>
                      <a:pt x="227" y="45"/>
                      <a:pt x="224" y="59"/>
                      <a:pt x="223" y="63"/>
                    </a:cubicBezTo>
                    <a:cubicBezTo>
                      <a:pt x="221" y="67"/>
                      <a:pt x="191" y="102"/>
                      <a:pt x="191" y="105"/>
                    </a:cubicBezTo>
                    <a:cubicBezTo>
                      <a:pt x="190" y="108"/>
                      <a:pt x="180" y="114"/>
                      <a:pt x="179" y="103"/>
                    </a:cubicBezTo>
                    <a:cubicBezTo>
                      <a:pt x="179" y="92"/>
                      <a:pt x="177" y="81"/>
                      <a:pt x="166" y="77"/>
                    </a:cubicBezTo>
                    <a:cubicBezTo>
                      <a:pt x="156" y="73"/>
                      <a:pt x="146" y="71"/>
                      <a:pt x="141" y="85"/>
                    </a:cubicBezTo>
                    <a:cubicBezTo>
                      <a:pt x="137" y="99"/>
                      <a:pt x="144" y="109"/>
                      <a:pt x="150" y="113"/>
                    </a:cubicBezTo>
                    <a:cubicBezTo>
                      <a:pt x="155" y="118"/>
                      <a:pt x="164" y="126"/>
                      <a:pt x="156" y="127"/>
                    </a:cubicBezTo>
                    <a:cubicBezTo>
                      <a:pt x="149" y="127"/>
                      <a:pt x="126" y="142"/>
                      <a:pt x="126" y="142"/>
                    </a:cubicBezTo>
                    <a:cubicBezTo>
                      <a:pt x="126" y="142"/>
                      <a:pt x="111" y="140"/>
                      <a:pt x="108" y="153"/>
                    </a:cubicBezTo>
                    <a:cubicBezTo>
                      <a:pt x="106" y="166"/>
                      <a:pt x="115" y="181"/>
                      <a:pt x="122" y="177"/>
                    </a:cubicBezTo>
                    <a:cubicBezTo>
                      <a:pt x="128" y="173"/>
                      <a:pt x="148" y="161"/>
                      <a:pt x="160" y="156"/>
                    </a:cubicBezTo>
                    <a:cubicBezTo>
                      <a:pt x="173" y="151"/>
                      <a:pt x="194" y="144"/>
                      <a:pt x="202" y="149"/>
                    </a:cubicBezTo>
                    <a:cubicBezTo>
                      <a:pt x="210" y="154"/>
                      <a:pt x="211" y="162"/>
                      <a:pt x="225" y="169"/>
                    </a:cubicBezTo>
                    <a:cubicBezTo>
                      <a:pt x="240" y="177"/>
                      <a:pt x="268" y="178"/>
                      <a:pt x="280" y="173"/>
                    </a:cubicBezTo>
                    <a:cubicBezTo>
                      <a:pt x="292" y="167"/>
                      <a:pt x="356" y="138"/>
                      <a:pt x="369" y="139"/>
                    </a:cubicBezTo>
                    <a:cubicBezTo>
                      <a:pt x="383" y="140"/>
                      <a:pt x="398" y="154"/>
                      <a:pt x="404" y="129"/>
                    </a:cubicBezTo>
                    <a:cubicBezTo>
                      <a:pt x="409" y="104"/>
                      <a:pt x="378" y="37"/>
                      <a:pt x="337" y="21"/>
                    </a:cubicBezTo>
                    <a:cubicBezTo>
                      <a:pt x="295" y="5"/>
                      <a:pt x="248" y="0"/>
                      <a:pt x="193" y="12"/>
                    </a:cubicBezTo>
                    <a:cubicBezTo>
                      <a:pt x="139" y="23"/>
                      <a:pt x="113" y="34"/>
                      <a:pt x="93" y="54"/>
                    </a:cubicBezTo>
                    <a:cubicBezTo>
                      <a:pt x="73" y="73"/>
                      <a:pt x="68" y="82"/>
                      <a:pt x="62" y="79"/>
                    </a:cubicBezTo>
                    <a:cubicBezTo>
                      <a:pt x="62" y="79"/>
                      <a:pt x="62" y="79"/>
                      <a:pt x="62" y="79"/>
                    </a:cubicBezTo>
                    <a:close/>
                    <a:moveTo>
                      <a:pt x="204" y="125"/>
                    </a:moveTo>
                    <a:cubicBezTo>
                      <a:pt x="204" y="125"/>
                      <a:pt x="200" y="122"/>
                      <a:pt x="194" y="124"/>
                    </a:cubicBezTo>
                    <a:cubicBezTo>
                      <a:pt x="188" y="125"/>
                      <a:pt x="229" y="99"/>
                      <a:pt x="244" y="90"/>
                    </a:cubicBezTo>
                    <a:cubicBezTo>
                      <a:pt x="259" y="81"/>
                      <a:pt x="253" y="71"/>
                      <a:pt x="245" y="60"/>
                    </a:cubicBezTo>
                    <a:cubicBezTo>
                      <a:pt x="238" y="50"/>
                      <a:pt x="238" y="50"/>
                      <a:pt x="234" y="45"/>
                    </a:cubicBezTo>
                    <a:cubicBezTo>
                      <a:pt x="251" y="42"/>
                      <a:pt x="264" y="41"/>
                      <a:pt x="284" y="43"/>
                    </a:cubicBezTo>
                    <a:cubicBezTo>
                      <a:pt x="310" y="45"/>
                      <a:pt x="341" y="53"/>
                      <a:pt x="357" y="75"/>
                    </a:cubicBezTo>
                    <a:cubicBezTo>
                      <a:pt x="366" y="87"/>
                      <a:pt x="319" y="105"/>
                      <a:pt x="307" y="112"/>
                    </a:cubicBezTo>
                    <a:cubicBezTo>
                      <a:pt x="294" y="118"/>
                      <a:pt x="257" y="138"/>
                      <a:pt x="249" y="142"/>
                    </a:cubicBezTo>
                    <a:cubicBezTo>
                      <a:pt x="241" y="145"/>
                      <a:pt x="238" y="137"/>
                      <a:pt x="229" y="127"/>
                    </a:cubicBezTo>
                    <a:cubicBezTo>
                      <a:pt x="220" y="118"/>
                      <a:pt x="204" y="125"/>
                      <a:pt x="20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" name="îślïḍê"/>
              <p:cNvSpPr/>
              <p:nvPr/>
            </p:nvSpPr>
            <p:spPr bwMode="auto">
              <a:xfrm>
                <a:off x="6911976" y="2584450"/>
                <a:ext cx="781050" cy="1198563"/>
              </a:xfrm>
              <a:custGeom>
                <a:avLst/>
                <a:gdLst>
                  <a:gd name="T0" fmla="*/ 35 w 237"/>
                  <a:gd name="T1" fmla="*/ 87 h 363"/>
                  <a:gd name="T2" fmla="*/ 18 w 237"/>
                  <a:gd name="T3" fmla="*/ 113 h 363"/>
                  <a:gd name="T4" fmla="*/ 29 w 237"/>
                  <a:gd name="T5" fmla="*/ 166 h 363"/>
                  <a:gd name="T6" fmla="*/ 18 w 237"/>
                  <a:gd name="T7" fmla="*/ 273 h 363"/>
                  <a:gd name="T8" fmla="*/ 7 w 237"/>
                  <a:gd name="T9" fmla="*/ 306 h 363"/>
                  <a:gd name="T10" fmla="*/ 16 w 237"/>
                  <a:gd name="T11" fmla="*/ 338 h 363"/>
                  <a:gd name="T12" fmla="*/ 35 w 237"/>
                  <a:gd name="T13" fmla="*/ 311 h 363"/>
                  <a:gd name="T14" fmla="*/ 48 w 237"/>
                  <a:gd name="T15" fmla="*/ 205 h 363"/>
                  <a:gd name="T16" fmla="*/ 52 w 237"/>
                  <a:gd name="T17" fmla="*/ 149 h 363"/>
                  <a:gd name="T18" fmla="*/ 54 w 237"/>
                  <a:gd name="T19" fmla="*/ 114 h 363"/>
                  <a:gd name="T20" fmla="*/ 35 w 237"/>
                  <a:gd name="T21" fmla="*/ 87 h 363"/>
                  <a:gd name="T22" fmla="*/ 35 w 237"/>
                  <a:gd name="T23" fmla="*/ 87 h 363"/>
                  <a:gd name="T24" fmla="*/ 112 w 237"/>
                  <a:gd name="T25" fmla="*/ 102 h 363"/>
                  <a:gd name="T26" fmla="*/ 94 w 237"/>
                  <a:gd name="T27" fmla="*/ 109 h 363"/>
                  <a:gd name="T28" fmla="*/ 98 w 237"/>
                  <a:gd name="T29" fmla="*/ 142 h 363"/>
                  <a:gd name="T30" fmla="*/ 103 w 237"/>
                  <a:gd name="T31" fmla="*/ 171 h 363"/>
                  <a:gd name="T32" fmla="*/ 106 w 237"/>
                  <a:gd name="T33" fmla="*/ 246 h 363"/>
                  <a:gd name="T34" fmla="*/ 127 w 237"/>
                  <a:gd name="T35" fmla="*/ 232 h 363"/>
                  <a:gd name="T36" fmla="*/ 133 w 237"/>
                  <a:gd name="T37" fmla="*/ 191 h 363"/>
                  <a:gd name="T38" fmla="*/ 135 w 237"/>
                  <a:gd name="T39" fmla="*/ 161 h 363"/>
                  <a:gd name="T40" fmla="*/ 133 w 237"/>
                  <a:gd name="T41" fmla="*/ 119 h 363"/>
                  <a:gd name="T42" fmla="*/ 112 w 237"/>
                  <a:gd name="T43" fmla="*/ 102 h 363"/>
                  <a:gd name="T44" fmla="*/ 112 w 237"/>
                  <a:gd name="T45" fmla="*/ 102 h 363"/>
                  <a:gd name="T46" fmla="*/ 209 w 237"/>
                  <a:gd name="T47" fmla="*/ 2 h 363"/>
                  <a:gd name="T48" fmla="*/ 186 w 237"/>
                  <a:gd name="T49" fmla="*/ 5 h 363"/>
                  <a:gd name="T50" fmla="*/ 184 w 237"/>
                  <a:gd name="T51" fmla="*/ 33 h 363"/>
                  <a:gd name="T52" fmla="*/ 190 w 237"/>
                  <a:gd name="T53" fmla="*/ 65 h 363"/>
                  <a:gd name="T54" fmla="*/ 191 w 237"/>
                  <a:gd name="T55" fmla="*/ 174 h 363"/>
                  <a:gd name="T56" fmla="*/ 189 w 237"/>
                  <a:gd name="T57" fmla="*/ 262 h 363"/>
                  <a:gd name="T58" fmla="*/ 199 w 237"/>
                  <a:gd name="T59" fmla="*/ 350 h 363"/>
                  <a:gd name="T60" fmla="*/ 221 w 237"/>
                  <a:gd name="T61" fmla="*/ 330 h 363"/>
                  <a:gd name="T62" fmla="*/ 212 w 237"/>
                  <a:gd name="T63" fmla="*/ 296 h 363"/>
                  <a:gd name="T64" fmla="*/ 208 w 237"/>
                  <a:gd name="T65" fmla="*/ 128 h 363"/>
                  <a:gd name="T66" fmla="*/ 217 w 237"/>
                  <a:gd name="T67" fmla="*/ 68 h 363"/>
                  <a:gd name="T68" fmla="*/ 234 w 237"/>
                  <a:gd name="T69" fmla="*/ 32 h 363"/>
                  <a:gd name="T70" fmla="*/ 209 w 237"/>
                  <a:gd name="T71" fmla="*/ 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7" h="363">
                    <a:moveTo>
                      <a:pt x="35" y="87"/>
                    </a:moveTo>
                    <a:cubicBezTo>
                      <a:pt x="23" y="88"/>
                      <a:pt x="16" y="93"/>
                      <a:pt x="18" y="113"/>
                    </a:cubicBezTo>
                    <a:cubicBezTo>
                      <a:pt x="21" y="132"/>
                      <a:pt x="33" y="134"/>
                      <a:pt x="29" y="166"/>
                    </a:cubicBezTo>
                    <a:cubicBezTo>
                      <a:pt x="25" y="197"/>
                      <a:pt x="18" y="262"/>
                      <a:pt x="18" y="273"/>
                    </a:cubicBezTo>
                    <a:cubicBezTo>
                      <a:pt x="18" y="283"/>
                      <a:pt x="9" y="299"/>
                      <a:pt x="7" y="306"/>
                    </a:cubicBezTo>
                    <a:cubicBezTo>
                      <a:pt x="4" y="313"/>
                      <a:pt x="0" y="335"/>
                      <a:pt x="16" y="338"/>
                    </a:cubicBezTo>
                    <a:cubicBezTo>
                      <a:pt x="32" y="341"/>
                      <a:pt x="33" y="320"/>
                      <a:pt x="35" y="311"/>
                    </a:cubicBezTo>
                    <a:cubicBezTo>
                      <a:pt x="38" y="301"/>
                      <a:pt x="48" y="218"/>
                      <a:pt x="48" y="205"/>
                    </a:cubicBezTo>
                    <a:cubicBezTo>
                      <a:pt x="47" y="192"/>
                      <a:pt x="49" y="160"/>
                      <a:pt x="52" y="149"/>
                    </a:cubicBezTo>
                    <a:cubicBezTo>
                      <a:pt x="55" y="138"/>
                      <a:pt x="59" y="128"/>
                      <a:pt x="54" y="114"/>
                    </a:cubicBezTo>
                    <a:cubicBezTo>
                      <a:pt x="49" y="101"/>
                      <a:pt x="47" y="86"/>
                      <a:pt x="35" y="87"/>
                    </a:cubicBezTo>
                    <a:cubicBezTo>
                      <a:pt x="35" y="87"/>
                      <a:pt x="35" y="87"/>
                      <a:pt x="35" y="87"/>
                    </a:cubicBezTo>
                    <a:close/>
                    <a:moveTo>
                      <a:pt x="112" y="102"/>
                    </a:moveTo>
                    <a:cubicBezTo>
                      <a:pt x="107" y="101"/>
                      <a:pt x="98" y="100"/>
                      <a:pt x="94" y="109"/>
                    </a:cubicBezTo>
                    <a:cubicBezTo>
                      <a:pt x="89" y="118"/>
                      <a:pt x="94" y="133"/>
                      <a:pt x="98" y="142"/>
                    </a:cubicBezTo>
                    <a:cubicBezTo>
                      <a:pt x="101" y="152"/>
                      <a:pt x="104" y="162"/>
                      <a:pt x="103" y="171"/>
                    </a:cubicBezTo>
                    <a:cubicBezTo>
                      <a:pt x="101" y="180"/>
                      <a:pt x="100" y="240"/>
                      <a:pt x="106" y="246"/>
                    </a:cubicBezTo>
                    <a:cubicBezTo>
                      <a:pt x="111" y="252"/>
                      <a:pt x="121" y="245"/>
                      <a:pt x="127" y="232"/>
                    </a:cubicBezTo>
                    <a:cubicBezTo>
                      <a:pt x="133" y="218"/>
                      <a:pt x="137" y="200"/>
                      <a:pt x="133" y="191"/>
                    </a:cubicBezTo>
                    <a:cubicBezTo>
                      <a:pt x="130" y="183"/>
                      <a:pt x="130" y="173"/>
                      <a:pt x="135" y="161"/>
                    </a:cubicBezTo>
                    <a:cubicBezTo>
                      <a:pt x="140" y="149"/>
                      <a:pt x="137" y="133"/>
                      <a:pt x="133" y="119"/>
                    </a:cubicBezTo>
                    <a:cubicBezTo>
                      <a:pt x="129" y="105"/>
                      <a:pt x="117" y="102"/>
                      <a:pt x="112" y="102"/>
                    </a:cubicBezTo>
                    <a:cubicBezTo>
                      <a:pt x="112" y="102"/>
                      <a:pt x="112" y="102"/>
                      <a:pt x="112" y="102"/>
                    </a:cubicBezTo>
                    <a:close/>
                    <a:moveTo>
                      <a:pt x="209" y="2"/>
                    </a:moveTo>
                    <a:cubicBezTo>
                      <a:pt x="203" y="1"/>
                      <a:pt x="190" y="0"/>
                      <a:pt x="186" y="5"/>
                    </a:cubicBezTo>
                    <a:cubicBezTo>
                      <a:pt x="181" y="10"/>
                      <a:pt x="179" y="21"/>
                      <a:pt x="184" y="33"/>
                    </a:cubicBezTo>
                    <a:cubicBezTo>
                      <a:pt x="190" y="46"/>
                      <a:pt x="191" y="57"/>
                      <a:pt x="190" y="65"/>
                    </a:cubicBezTo>
                    <a:cubicBezTo>
                      <a:pt x="189" y="72"/>
                      <a:pt x="191" y="153"/>
                      <a:pt x="191" y="174"/>
                    </a:cubicBezTo>
                    <a:cubicBezTo>
                      <a:pt x="191" y="195"/>
                      <a:pt x="188" y="235"/>
                      <a:pt x="189" y="262"/>
                    </a:cubicBezTo>
                    <a:cubicBezTo>
                      <a:pt x="190" y="289"/>
                      <a:pt x="189" y="337"/>
                      <a:pt x="199" y="350"/>
                    </a:cubicBezTo>
                    <a:cubicBezTo>
                      <a:pt x="210" y="363"/>
                      <a:pt x="225" y="344"/>
                      <a:pt x="221" y="330"/>
                    </a:cubicBezTo>
                    <a:cubicBezTo>
                      <a:pt x="217" y="317"/>
                      <a:pt x="216" y="321"/>
                      <a:pt x="212" y="296"/>
                    </a:cubicBezTo>
                    <a:cubicBezTo>
                      <a:pt x="209" y="270"/>
                      <a:pt x="208" y="138"/>
                      <a:pt x="208" y="128"/>
                    </a:cubicBezTo>
                    <a:cubicBezTo>
                      <a:pt x="209" y="117"/>
                      <a:pt x="212" y="79"/>
                      <a:pt x="217" y="68"/>
                    </a:cubicBezTo>
                    <a:cubicBezTo>
                      <a:pt x="221" y="57"/>
                      <a:pt x="237" y="45"/>
                      <a:pt x="234" y="32"/>
                    </a:cubicBezTo>
                    <a:cubicBezTo>
                      <a:pt x="236" y="20"/>
                      <a:pt x="215" y="4"/>
                      <a:pt x="20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" name="iśḷiḍê"/>
              <p:cNvSpPr/>
              <p:nvPr/>
            </p:nvSpPr>
            <p:spPr bwMode="auto">
              <a:xfrm>
                <a:off x="8172451" y="2600325"/>
                <a:ext cx="806450" cy="1046163"/>
              </a:xfrm>
              <a:custGeom>
                <a:avLst/>
                <a:gdLst>
                  <a:gd name="T0" fmla="*/ 144 w 245"/>
                  <a:gd name="T1" fmla="*/ 240 h 317"/>
                  <a:gd name="T2" fmla="*/ 216 w 245"/>
                  <a:gd name="T3" fmla="*/ 298 h 317"/>
                  <a:gd name="T4" fmla="*/ 221 w 245"/>
                  <a:gd name="T5" fmla="*/ 247 h 317"/>
                  <a:gd name="T6" fmla="*/ 155 w 245"/>
                  <a:gd name="T7" fmla="*/ 214 h 317"/>
                  <a:gd name="T8" fmla="*/ 144 w 245"/>
                  <a:gd name="T9" fmla="*/ 240 h 317"/>
                  <a:gd name="T10" fmla="*/ 144 w 245"/>
                  <a:gd name="T11" fmla="*/ 240 h 317"/>
                  <a:gd name="T12" fmla="*/ 117 w 245"/>
                  <a:gd name="T13" fmla="*/ 59 h 317"/>
                  <a:gd name="T14" fmla="*/ 114 w 245"/>
                  <a:gd name="T15" fmla="*/ 20 h 317"/>
                  <a:gd name="T16" fmla="*/ 132 w 245"/>
                  <a:gd name="T17" fmla="*/ 2 h 317"/>
                  <a:gd name="T18" fmla="*/ 151 w 245"/>
                  <a:gd name="T19" fmla="*/ 32 h 317"/>
                  <a:gd name="T20" fmla="*/ 142 w 245"/>
                  <a:gd name="T21" fmla="*/ 57 h 317"/>
                  <a:gd name="T22" fmla="*/ 136 w 245"/>
                  <a:gd name="T23" fmla="*/ 74 h 317"/>
                  <a:gd name="T24" fmla="*/ 131 w 245"/>
                  <a:gd name="T25" fmla="*/ 98 h 317"/>
                  <a:gd name="T26" fmla="*/ 151 w 245"/>
                  <a:gd name="T27" fmla="*/ 91 h 317"/>
                  <a:gd name="T28" fmla="*/ 177 w 245"/>
                  <a:gd name="T29" fmla="*/ 76 h 317"/>
                  <a:gd name="T30" fmla="*/ 208 w 245"/>
                  <a:gd name="T31" fmla="*/ 82 h 317"/>
                  <a:gd name="T32" fmla="*/ 199 w 245"/>
                  <a:gd name="T33" fmla="*/ 103 h 317"/>
                  <a:gd name="T34" fmla="*/ 172 w 245"/>
                  <a:gd name="T35" fmla="*/ 109 h 317"/>
                  <a:gd name="T36" fmla="*/ 124 w 245"/>
                  <a:gd name="T37" fmla="*/ 132 h 317"/>
                  <a:gd name="T38" fmla="*/ 107 w 245"/>
                  <a:gd name="T39" fmla="*/ 203 h 317"/>
                  <a:gd name="T40" fmla="*/ 65 w 245"/>
                  <a:gd name="T41" fmla="*/ 263 h 317"/>
                  <a:gd name="T42" fmla="*/ 32 w 245"/>
                  <a:gd name="T43" fmla="*/ 308 h 317"/>
                  <a:gd name="T44" fmla="*/ 14 w 245"/>
                  <a:gd name="T45" fmla="*/ 303 h 317"/>
                  <a:gd name="T46" fmla="*/ 8 w 245"/>
                  <a:gd name="T47" fmla="*/ 275 h 317"/>
                  <a:gd name="T48" fmla="*/ 24 w 245"/>
                  <a:gd name="T49" fmla="*/ 263 h 317"/>
                  <a:gd name="T50" fmla="*/ 36 w 245"/>
                  <a:gd name="T51" fmla="*/ 267 h 317"/>
                  <a:gd name="T52" fmla="*/ 70 w 245"/>
                  <a:gd name="T53" fmla="*/ 222 h 317"/>
                  <a:gd name="T54" fmla="*/ 93 w 245"/>
                  <a:gd name="T55" fmla="*/ 165 h 317"/>
                  <a:gd name="T56" fmla="*/ 98 w 245"/>
                  <a:gd name="T57" fmla="*/ 148 h 317"/>
                  <a:gd name="T58" fmla="*/ 79 w 245"/>
                  <a:gd name="T59" fmla="*/ 160 h 317"/>
                  <a:gd name="T60" fmla="*/ 46 w 245"/>
                  <a:gd name="T61" fmla="*/ 163 h 317"/>
                  <a:gd name="T62" fmla="*/ 20 w 245"/>
                  <a:gd name="T63" fmla="*/ 134 h 317"/>
                  <a:gd name="T64" fmla="*/ 30 w 245"/>
                  <a:gd name="T65" fmla="*/ 115 h 317"/>
                  <a:gd name="T66" fmla="*/ 64 w 245"/>
                  <a:gd name="T67" fmla="*/ 119 h 317"/>
                  <a:gd name="T68" fmla="*/ 105 w 245"/>
                  <a:gd name="T69" fmla="*/ 106 h 317"/>
                  <a:gd name="T70" fmla="*/ 106 w 245"/>
                  <a:gd name="T71" fmla="*/ 105 h 317"/>
                  <a:gd name="T72" fmla="*/ 117 w 245"/>
                  <a:gd name="T73" fmla="*/ 59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5" h="317">
                    <a:moveTo>
                      <a:pt x="144" y="240"/>
                    </a:moveTo>
                    <a:cubicBezTo>
                      <a:pt x="154" y="257"/>
                      <a:pt x="187" y="309"/>
                      <a:pt x="216" y="298"/>
                    </a:cubicBezTo>
                    <a:cubicBezTo>
                      <a:pt x="245" y="288"/>
                      <a:pt x="233" y="255"/>
                      <a:pt x="221" y="247"/>
                    </a:cubicBezTo>
                    <a:cubicBezTo>
                      <a:pt x="210" y="239"/>
                      <a:pt x="155" y="214"/>
                      <a:pt x="155" y="214"/>
                    </a:cubicBezTo>
                    <a:cubicBezTo>
                      <a:pt x="132" y="204"/>
                      <a:pt x="138" y="230"/>
                      <a:pt x="144" y="240"/>
                    </a:cubicBezTo>
                    <a:cubicBezTo>
                      <a:pt x="144" y="240"/>
                      <a:pt x="144" y="240"/>
                      <a:pt x="144" y="240"/>
                    </a:cubicBezTo>
                    <a:close/>
                    <a:moveTo>
                      <a:pt x="117" y="59"/>
                    </a:moveTo>
                    <a:cubicBezTo>
                      <a:pt x="120" y="57"/>
                      <a:pt x="113" y="32"/>
                      <a:pt x="114" y="20"/>
                    </a:cubicBezTo>
                    <a:cubicBezTo>
                      <a:pt x="115" y="8"/>
                      <a:pt x="124" y="0"/>
                      <a:pt x="132" y="2"/>
                    </a:cubicBezTo>
                    <a:cubicBezTo>
                      <a:pt x="140" y="4"/>
                      <a:pt x="152" y="23"/>
                      <a:pt x="151" y="32"/>
                    </a:cubicBezTo>
                    <a:cubicBezTo>
                      <a:pt x="150" y="42"/>
                      <a:pt x="145" y="53"/>
                      <a:pt x="142" y="57"/>
                    </a:cubicBezTo>
                    <a:cubicBezTo>
                      <a:pt x="139" y="60"/>
                      <a:pt x="137" y="64"/>
                      <a:pt x="136" y="74"/>
                    </a:cubicBezTo>
                    <a:cubicBezTo>
                      <a:pt x="135" y="80"/>
                      <a:pt x="133" y="89"/>
                      <a:pt x="131" y="98"/>
                    </a:cubicBezTo>
                    <a:cubicBezTo>
                      <a:pt x="140" y="95"/>
                      <a:pt x="148" y="93"/>
                      <a:pt x="151" y="91"/>
                    </a:cubicBezTo>
                    <a:cubicBezTo>
                      <a:pt x="157" y="87"/>
                      <a:pt x="168" y="83"/>
                      <a:pt x="177" y="76"/>
                    </a:cubicBezTo>
                    <a:cubicBezTo>
                      <a:pt x="187" y="68"/>
                      <a:pt x="197" y="76"/>
                      <a:pt x="208" y="82"/>
                    </a:cubicBezTo>
                    <a:cubicBezTo>
                      <a:pt x="218" y="88"/>
                      <a:pt x="209" y="98"/>
                      <a:pt x="199" y="103"/>
                    </a:cubicBezTo>
                    <a:cubicBezTo>
                      <a:pt x="188" y="109"/>
                      <a:pt x="179" y="106"/>
                      <a:pt x="172" y="109"/>
                    </a:cubicBezTo>
                    <a:cubicBezTo>
                      <a:pt x="166" y="112"/>
                      <a:pt x="138" y="124"/>
                      <a:pt x="124" y="132"/>
                    </a:cubicBezTo>
                    <a:cubicBezTo>
                      <a:pt x="121" y="152"/>
                      <a:pt x="113" y="188"/>
                      <a:pt x="107" y="203"/>
                    </a:cubicBezTo>
                    <a:cubicBezTo>
                      <a:pt x="101" y="221"/>
                      <a:pt x="77" y="248"/>
                      <a:pt x="65" y="263"/>
                    </a:cubicBezTo>
                    <a:cubicBezTo>
                      <a:pt x="52" y="279"/>
                      <a:pt x="45" y="300"/>
                      <a:pt x="32" y="308"/>
                    </a:cubicBezTo>
                    <a:cubicBezTo>
                      <a:pt x="19" y="317"/>
                      <a:pt x="16" y="311"/>
                      <a:pt x="14" y="303"/>
                    </a:cubicBezTo>
                    <a:cubicBezTo>
                      <a:pt x="12" y="295"/>
                      <a:pt x="0" y="285"/>
                      <a:pt x="8" y="275"/>
                    </a:cubicBezTo>
                    <a:cubicBezTo>
                      <a:pt x="16" y="264"/>
                      <a:pt x="18" y="252"/>
                      <a:pt x="24" y="263"/>
                    </a:cubicBezTo>
                    <a:cubicBezTo>
                      <a:pt x="29" y="273"/>
                      <a:pt x="38" y="267"/>
                      <a:pt x="36" y="267"/>
                    </a:cubicBezTo>
                    <a:cubicBezTo>
                      <a:pt x="34" y="266"/>
                      <a:pt x="62" y="236"/>
                      <a:pt x="70" y="222"/>
                    </a:cubicBezTo>
                    <a:cubicBezTo>
                      <a:pt x="79" y="207"/>
                      <a:pt x="89" y="173"/>
                      <a:pt x="93" y="165"/>
                    </a:cubicBezTo>
                    <a:cubicBezTo>
                      <a:pt x="94" y="163"/>
                      <a:pt x="96" y="157"/>
                      <a:pt x="98" y="148"/>
                    </a:cubicBezTo>
                    <a:cubicBezTo>
                      <a:pt x="91" y="152"/>
                      <a:pt x="84" y="156"/>
                      <a:pt x="79" y="160"/>
                    </a:cubicBezTo>
                    <a:cubicBezTo>
                      <a:pt x="68" y="168"/>
                      <a:pt x="66" y="171"/>
                      <a:pt x="46" y="163"/>
                    </a:cubicBezTo>
                    <a:cubicBezTo>
                      <a:pt x="26" y="154"/>
                      <a:pt x="21" y="145"/>
                      <a:pt x="20" y="134"/>
                    </a:cubicBezTo>
                    <a:cubicBezTo>
                      <a:pt x="18" y="123"/>
                      <a:pt x="24" y="116"/>
                      <a:pt x="30" y="115"/>
                    </a:cubicBezTo>
                    <a:cubicBezTo>
                      <a:pt x="37" y="113"/>
                      <a:pt x="53" y="117"/>
                      <a:pt x="64" y="119"/>
                    </a:cubicBezTo>
                    <a:cubicBezTo>
                      <a:pt x="76" y="121"/>
                      <a:pt x="99" y="108"/>
                      <a:pt x="105" y="106"/>
                    </a:cubicBezTo>
                    <a:cubicBezTo>
                      <a:pt x="105" y="106"/>
                      <a:pt x="106" y="105"/>
                      <a:pt x="106" y="105"/>
                    </a:cubicBezTo>
                    <a:cubicBezTo>
                      <a:pt x="111" y="82"/>
                      <a:pt x="115" y="60"/>
                      <a:pt x="117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" name="iṧľíḑe"/>
              <p:cNvSpPr/>
              <p:nvPr/>
            </p:nvSpPr>
            <p:spPr bwMode="auto">
              <a:xfrm>
                <a:off x="9385301" y="2428875"/>
                <a:ext cx="784225" cy="1284288"/>
              </a:xfrm>
              <a:custGeom>
                <a:avLst/>
                <a:gdLst>
                  <a:gd name="T0" fmla="*/ 62 w 238"/>
                  <a:gd name="T1" fmla="*/ 102 h 389"/>
                  <a:gd name="T2" fmla="*/ 70 w 238"/>
                  <a:gd name="T3" fmla="*/ 150 h 389"/>
                  <a:gd name="T4" fmla="*/ 80 w 238"/>
                  <a:gd name="T5" fmla="*/ 191 h 389"/>
                  <a:gd name="T6" fmla="*/ 98 w 238"/>
                  <a:gd name="T7" fmla="*/ 182 h 389"/>
                  <a:gd name="T8" fmla="*/ 98 w 238"/>
                  <a:gd name="T9" fmla="*/ 198 h 389"/>
                  <a:gd name="T10" fmla="*/ 16 w 238"/>
                  <a:gd name="T11" fmla="*/ 237 h 389"/>
                  <a:gd name="T12" fmla="*/ 7 w 238"/>
                  <a:gd name="T13" fmla="*/ 265 h 389"/>
                  <a:gd name="T14" fmla="*/ 70 w 238"/>
                  <a:gd name="T15" fmla="*/ 235 h 389"/>
                  <a:gd name="T16" fmla="*/ 183 w 238"/>
                  <a:gd name="T17" fmla="*/ 180 h 389"/>
                  <a:gd name="T18" fmla="*/ 183 w 238"/>
                  <a:gd name="T19" fmla="*/ 205 h 389"/>
                  <a:gd name="T20" fmla="*/ 199 w 238"/>
                  <a:gd name="T21" fmla="*/ 209 h 389"/>
                  <a:gd name="T22" fmla="*/ 212 w 238"/>
                  <a:gd name="T23" fmla="*/ 164 h 389"/>
                  <a:gd name="T24" fmla="*/ 163 w 238"/>
                  <a:gd name="T25" fmla="*/ 161 h 389"/>
                  <a:gd name="T26" fmla="*/ 188 w 238"/>
                  <a:gd name="T27" fmla="*/ 110 h 389"/>
                  <a:gd name="T28" fmla="*/ 183 w 238"/>
                  <a:gd name="T29" fmla="*/ 77 h 389"/>
                  <a:gd name="T30" fmla="*/ 179 w 238"/>
                  <a:gd name="T31" fmla="*/ 43 h 389"/>
                  <a:gd name="T32" fmla="*/ 189 w 238"/>
                  <a:gd name="T33" fmla="*/ 22 h 389"/>
                  <a:gd name="T34" fmla="*/ 163 w 238"/>
                  <a:gd name="T35" fmla="*/ 5 h 389"/>
                  <a:gd name="T36" fmla="*/ 163 w 238"/>
                  <a:gd name="T37" fmla="*/ 42 h 389"/>
                  <a:gd name="T38" fmla="*/ 159 w 238"/>
                  <a:gd name="T39" fmla="*/ 65 h 389"/>
                  <a:gd name="T40" fmla="*/ 145 w 238"/>
                  <a:gd name="T41" fmla="*/ 96 h 389"/>
                  <a:gd name="T42" fmla="*/ 139 w 238"/>
                  <a:gd name="T43" fmla="*/ 145 h 389"/>
                  <a:gd name="T44" fmla="*/ 147 w 238"/>
                  <a:gd name="T45" fmla="*/ 172 h 389"/>
                  <a:gd name="T46" fmla="*/ 120 w 238"/>
                  <a:gd name="T47" fmla="*/ 172 h 389"/>
                  <a:gd name="T48" fmla="*/ 125 w 238"/>
                  <a:gd name="T49" fmla="*/ 127 h 389"/>
                  <a:gd name="T50" fmla="*/ 110 w 238"/>
                  <a:gd name="T51" fmla="*/ 117 h 389"/>
                  <a:gd name="T52" fmla="*/ 115 w 238"/>
                  <a:gd name="T53" fmla="*/ 39 h 389"/>
                  <a:gd name="T54" fmla="*/ 104 w 238"/>
                  <a:gd name="T55" fmla="*/ 73 h 389"/>
                  <a:gd name="T56" fmla="*/ 101 w 238"/>
                  <a:gd name="T57" fmla="*/ 134 h 389"/>
                  <a:gd name="T58" fmla="*/ 86 w 238"/>
                  <a:gd name="T59" fmla="*/ 96 h 389"/>
                  <a:gd name="T60" fmla="*/ 54 w 238"/>
                  <a:gd name="T61" fmla="*/ 88 h 389"/>
                  <a:gd name="T62" fmla="*/ 93 w 238"/>
                  <a:gd name="T63" fmla="*/ 244 h 389"/>
                  <a:gd name="T64" fmla="*/ 151 w 238"/>
                  <a:gd name="T65" fmla="*/ 216 h 389"/>
                  <a:gd name="T66" fmla="*/ 146 w 238"/>
                  <a:gd name="T67" fmla="*/ 262 h 389"/>
                  <a:gd name="T68" fmla="*/ 194 w 238"/>
                  <a:gd name="T69" fmla="*/ 265 h 389"/>
                  <a:gd name="T70" fmla="*/ 168 w 238"/>
                  <a:gd name="T71" fmla="*/ 297 h 389"/>
                  <a:gd name="T72" fmla="*/ 158 w 238"/>
                  <a:gd name="T73" fmla="*/ 349 h 389"/>
                  <a:gd name="T74" fmla="*/ 102 w 238"/>
                  <a:gd name="T75" fmla="*/ 372 h 389"/>
                  <a:gd name="T76" fmla="*/ 112 w 238"/>
                  <a:gd name="T77" fmla="*/ 355 h 389"/>
                  <a:gd name="T78" fmla="*/ 151 w 238"/>
                  <a:gd name="T79" fmla="*/ 319 h 389"/>
                  <a:gd name="T80" fmla="*/ 114 w 238"/>
                  <a:gd name="T81" fmla="*/ 312 h 389"/>
                  <a:gd name="T82" fmla="*/ 62 w 238"/>
                  <a:gd name="T83" fmla="*/ 309 h 389"/>
                  <a:gd name="T84" fmla="*/ 133 w 238"/>
                  <a:gd name="T85" fmla="*/ 280 h 389"/>
                  <a:gd name="T86" fmla="*/ 106 w 238"/>
                  <a:gd name="T87" fmla="*/ 2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8" h="389">
                    <a:moveTo>
                      <a:pt x="54" y="88"/>
                    </a:moveTo>
                    <a:cubicBezTo>
                      <a:pt x="55" y="91"/>
                      <a:pt x="59" y="99"/>
                      <a:pt x="62" y="102"/>
                    </a:cubicBezTo>
                    <a:cubicBezTo>
                      <a:pt x="66" y="106"/>
                      <a:pt x="73" y="113"/>
                      <a:pt x="72" y="116"/>
                    </a:cubicBezTo>
                    <a:cubicBezTo>
                      <a:pt x="72" y="120"/>
                      <a:pt x="70" y="144"/>
                      <a:pt x="70" y="150"/>
                    </a:cubicBezTo>
                    <a:cubicBezTo>
                      <a:pt x="70" y="156"/>
                      <a:pt x="67" y="172"/>
                      <a:pt x="71" y="176"/>
                    </a:cubicBezTo>
                    <a:cubicBezTo>
                      <a:pt x="74" y="180"/>
                      <a:pt x="80" y="191"/>
                      <a:pt x="80" y="191"/>
                    </a:cubicBezTo>
                    <a:cubicBezTo>
                      <a:pt x="80" y="191"/>
                      <a:pt x="88" y="193"/>
                      <a:pt x="90" y="187"/>
                    </a:cubicBezTo>
                    <a:cubicBezTo>
                      <a:pt x="92" y="180"/>
                      <a:pt x="98" y="182"/>
                      <a:pt x="98" y="182"/>
                    </a:cubicBezTo>
                    <a:cubicBezTo>
                      <a:pt x="98" y="182"/>
                      <a:pt x="110" y="187"/>
                      <a:pt x="107" y="190"/>
                    </a:cubicBezTo>
                    <a:cubicBezTo>
                      <a:pt x="104" y="193"/>
                      <a:pt x="105" y="194"/>
                      <a:pt x="98" y="198"/>
                    </a:cubicBezTo>
                    <a:cubicBezTo>
                      <a:pt x="92" y="202"/>
                      <a:pt x="39" y="231"/>
                      <a:pt x="39" y="231"/>
                    </a:cubicBezTo>
                    <a:cubicBezTo>
                      <a:pt x="39" y="231"/>
                      <a:pt x="21" y="236"/>
                      <a:pt x="16" y="237"/>
                    </a:cubicBezTo>
                    <a:cubicBezTo>
                      <a:pt x="11" y="238"/>
                      <a:pt x="4" y="236"/>
                      <a:pt x="2" y="243"/>
                    </a:cubicBezTo>
                    <a:cubicBezTo>
                      <a:pt x="0" y="250"/>
                      <a:pt x="2" y="260"/>
                      <a:pt x="7" y="265"/>
                    </a:cubicBezTo>
                    <a:cubicBezTo>
                      <a:pt x="10" y="266"/>
                      <a:pt x="22" y="271"/>
                      <a:pt x="33" y="266"/>
                    </a:cubicBezTo>
                    <a:cubicBezTo>
                      <a:pt x="47" y="260"/>
                      <a:pt x="60" y="244"/>
                      <a:pt x="70" y="235"/>
                    </a:cubicBezTo>
                    <a:cubicBezTo>
                      <a:pt x="88" y="221"/>
                      <a:pt x="104" y="211"/>
                      <a:pt x="119" y="204"/>
                    </a:cubicBezTo>
                    <a:cubicBezTo>
                      <a:pt x="134" y="198"/>
                      <a:pt x="167" y="182"/>
                      <a:pt x="183" y="180"/>
                    </a:cubicBezTo>
                    <a:cubicBezTo>
                      <a:pt x="199" y="178"/>
                      <a:pt x="202" y="186"/>
                      <a:pt x="199" y="190"/>
                    </a:cubicBezTo>
                    <a:cubicBezTo>
                      <a:pt x="197" y="195"/>
                      <a:pt x="188" y="203"/>
                      <a:pt x="183" y="205"/>
                    </a:cubicBezTo>
                    <a:cubicBezTo>
                      <a:pt x="179" y="208"/>
                      <a:pt x="181" y="213"/>
                      <a:pt x="181" y="213"/>
                    </a:cubicBezTo>
                    <a:cubicBezTo>
                      <a:pt x="181" y="213"/>
                      <a:pt x="185" y="213"/>
                      <a:pt x="199" y="209"/>
                    </a:cubicBezTo>
                    <a:cubicBezTo>
                      <a:pt x="214" y="205"/>
                      <a:pt x="234" y="205"/>
                      <a:pt x="236" y="200"/>
                    </a:cubicBezTo>
                    <a:cubicBezTo>
                      <a:pt x="238" y="196"/>
                      <a:pt x="230" y="165"/>
                      <a:pt x="212" y="164"/>
                    </a:cubicBezTo>
                    <a:cubicBezTo>
                      <a:pt x="193" y="163"/>
                      <a:pt x="172" y="168"/>
                      <a:pt x="167" y="170"/>
                    </a:cubicBezTo>
                    <a:cubicBezTo>
                      <a:pt x="162" y="171"/>
                      <a:pt x="157" y="167"/>
                      <a:pt x="163" y="161"/>
                    </a:cubicBezTo>
                    <a:cubicBezTo>
                      <a:pt x="169" y="154"/>
                      <a:pt x="178" y="146"/>
                      <a:pt x="182" y="133"/>
                    </a:cubicBezTo>
                    <a:cubicBezTo>
                      <a:pt x="186" y="119"/>
                      <a:pt x="192" y="116"/>
                      <a:pt x="188" y="110"/>
                    </a:cubicBezTo>
                    <a:cubicBezTo>
                      <a:pt x="183" y="104"/>
                      <a:pt x="176" y="92"/>
                      <a:pt x="173" y="90"/>
                    </a:cubicBezTo>
                    <a:cubicBezTo>
                      <a:pt x="170" y="88"/>
                      <a:pt x="173" y="81"/>
                      <a:pt x="183" y="77"/>
                    </a:cubicBezTo>
                    <a:cubicBezTo>
                      <a:pt x="193" y="72"/>
                      <a:pt x="204" y="61"/>
                      <a:pt x="198" y="54"/>
                    </a:cubicBezTo>
                    <a:cubicBezTo>
                      <a:pt x="192" y="46"/>
                      <a:pt x="180" y="50"/>
                      <a:pt x="179" y="43"/>
                    </a:cubicBezTo>
                    <a:cubicBezTo>
                      <a:pt x="179" y="35"/>
                      <a:pt x="173" y="31"/>
                      <a:pt x="179" y="29"/>
                    </a:cubicBezTo>
                    <a:cubicBezTo>
                      <a:pt x="185" y="27"/>
                      <a:pt x="191" y="25"/>
                      <a:pt x="189" y="22"/>
                    </a:cubicBezTo>
                    <a:cubicBezTo>
                      <a:pt x="187" y="18"/>
                      <a:pt x="184" y="12"/>
                      <a:pt x="180" y="6"/>
                    </a:cubicBezTo>
                    <a:cubicBezTo>
                      <a:pt x="175" y="1"/>
                      <a:pt x="164" y="0"/>
                      <a:pt x="163" y="5"/>
                    </a:cubicBezTo>
                    <a:cubicBezTo>
                      <a:pt x="161" y="11"/>
                      <a:pt x="161" y="21"/>
                      <a:pt x="161" y="26"/>
                    </a:cubicBezTo>
                    <a:cubicBezTo>
                      <a:pt x="161" y="31"/>
                      <a:pt x="160" y="38"/>
                      <a:pt x="163" y="42"/>
                    </a:cubicBezTo>
                    <a:cubicBezTo>
                      <a:pt x="167" y="46"/>
                      <a:pt x="168" y="48"/>
                      <a:pt x="167" y="52"/>
                    </a:cubicBezTo>
                    <a:cubicBezTo>
                      <a:pt x="166" y="55"/>
                      <a:pt x="166" y="61"/>
                      <a:pt x="159" y="65"/>
                    </a:cubicBezTo>
                    <a:cubicBezTo>
                      <a:pt x="151" y="69"/>
                      <a:pt x="147" y="69"/>
                      <a:pt x="145" y="74"/>
                    </a:cubicBezTo>
                    <a:cubicBezTo>
                      <a:pt x="142" y="80"/>
                      <a:pt x="142" y="94"/>
                      <a:pt x="145" y="96"/>
                    </a:cubicBezTo>
                    <a:cubicBezTo>
                      <a:pt x="147" y="97"/>
                      <a:pt x="155" y="95"/>
                      <a:pt x="153" y="105"/>
                    </a:cubicBezTo>
                    <a:cubicBezTo>
                      <a:pt x="150" y="116"/>
                      <a:pt x="138" y="141"/>
                      <a:pt x="139" y="145"/>
                    </a:cubicBezTo>
                    <a:cubicBezTo>
                      <a:pt x="140" y="150"/>
                      <a:pt x="148" y="148"/>
                      <a:pt x="148" y="153"/>
                    </a:cubicBezTo>
                    <a:cubicBezTo>
                      <a:pt x="148" y="159"/>
                      <a:pt x="151" y="169"/>
                      <a:pt x="147" y="172"/>
                    </a:cubicBezTo>
                    <a:cubicBezTo>
                      <a:pt x="143" y="176"/>
                      <a:pt x="130" y="180"/>
                      <a:pt x="130" y="180"/>
                    </a:cubicBezTo>
                    <a:cubicBezTo>
                      <a:pt x="130" y="180"/>
                      <a:pt x="116" y="184"/>
                      <a:pt x="120" y="172"/>
                    </a:cubicBezTo>
                    <a:cubicBezTo>
                      <a:pt x="123" y="160"/>
                      <a:pt x="126" y="141"/>
                      <a:pt x="127" y="137"/>
                    </a:cubicBezTo>
                    <a:cubicBezTo>
                      <a:pt x="127" y="133"/>
                      <a:pt x="131" y="128"/>
                      <a:pt x="125" y="127"/>
                    </a:cubicBezTo>
                    <a:cubicBezTo>
                      <a:pt x="120" y="127"/>
                      <a:pt x="126" y="117"/>
                      <a:pt x="119" y="120"/>
                    </a:cubicBezTo>
                    <a:cubicBezTo>
                      <a:pt x="113" y="122"/>
                      <a:pt x="108" y="125"/>
                      <a:pt x="110" y="117"/>
                    </a:cubicBezTo>
                    <a:cubicBezTo>
                      <a:pt x="111" y="108"/>
                      <a:pt x="121" y="80"/>
                      <a:pt x="124" y="63"/>
                    </a:cubicBezTo>
                    <a:cubicBezTo>
                      <a:pt x="126" y="46"/>
                      <a:pt x="120" y="43"/>
                      <a:pt x="115" y="39"/>
                    </a:cubicBezTo>
                    <a:cubicBezTo>
                      <a:pt x="110" y="36"/>
                      <a:pt x="95" y="44"/>
                      <a:pt x="95" y="50"/>
                    </a:cubicBezTo>
                    <a:cubicBezTo>
                      <a:pt x="95" y="56"/>
                      <a:pt x="103" y="65"/>
                      <a:pt x="104" y="73"/>
                    </a:cubicBezTo>
                    <a:cubicBezTo>
                      <a:pt x="105" y="81"/>
                      <a:pt x="103" y="107"/>
                      <a:pt x="104" y="110"/>
                    </a:cubicBezTo>
                    <a:cubicBezTo>
                      <a:pt x="104" y="113"/>
                      <a:pt x="102" y="130"/>
                      <a:pt x="101" y="134"/>
                    </a:cubicBezTo>
                    <a:cubicBezTo>
                      <a:pt x="100" y="137"/>
                      <a:pt x="83" y="150"/>
                      <a:pt x="85" y="136"/>
                    </a:cubicBezTo>
                    <a:cubicBezTo>
                      <a:pt x="88" y="122"/>
                      <a:pt x="89" y="105"/>
                      <a:pt x="86" y="96"/>
                    </a:cubicBezTo>
                    <a:cubicBezTo>
                      <a:pt x="82" y="87"/>
                      <a:pt x="67" y="75"/>
                      <a:pt x="62" y="74"/>
                    </a:cubicBezTo>
                    <a:cubicBezTo>
                      <a:pt x="58" y="74"/>
                      <a:pt x="54" y="84"/>
                      <a:pt x="54" y="88"/>
                    </a:cubicBezTo>
                    <a:cubicBezTo>
                      <a:pt x="54" y="88"/>
                      <a:pt x="54" y="88"/>
                      <a:pt x="54" y="88"/>
                    </a:cubicBezTo>
                    <a:close/>
                    <a:moveTo>
                      <a:pt x="93" y="244"/>
                    </a:moveTo>
                    <a:cubicBezTo>
                      <a:pt x="93" y="236"/>
                      <a:pt x="103" y="232"/>
                      <a:pt x="110" y="230"/>
                    </a:cubicBezTo>
                    <a:cubicBezTo>
                      <a:pt x="116" y="229"/>
                      <a:pt x="140" y="217"/>
                      <a:pt x="151" y="216"/>
                    </a:cubicBezTo>
                    <a:cubicBezTo>
                      <a:pt x="162" y="216"/>
                      <a:pt x="162" y="232"/>
                      <a:pt x="159" y="239"/>
                    </a:cubicBezTo>
                    <a:cubicBezTo>
                      <a:pt x="156" y="246"/>
                      <a:pt x="150" y="257"/>
                      <a:pt x="146" y="262"/>
                    </a:cubicBezTo>
                    <a:cubicBezTo>
                      <a:pt x="143" y="267"/>
                      <a:pt x="159" y="270"/>
                      <a:pt x="159" y="270"/>
                    </a:cubicBezTo>
                    <a:cubicBezTo>
                      <a:pt x="159" y="270"/>
                      <a:pt x="184" y="264"/>
                      <a:pt x="194" y="265"/>
                    </a:cubicBezTo>
                    <a:cubicBezTo>
                      <a:pt x="203" y="266"/>
                      <a:pt x="205" y="280"/>
                      <a:pt x="203" y="291"/>
                    </a:cubicBezTo>
                    <a:cubicBezTo>
                      <a:pt x="201" y="302"/>
                      <a:pt x="174" y="298"/>
                      <a:pt x="168" y="297"/>
                    </a:cubicBezTo>
                    <a:cubicBezTo>
                      <a:pt x="162" y="296"/>
                      <a:pt x="166" y="307"/>
                      <a:pt x="164" y="313"/>
                    </a:cubicBezTo>
                    <a:cubicBezTo>
                      <a:pt x="163" y="319"/>
                      <a:pt x="163" y="329"/>
                      <a:pt x="158" y="349"/>
                    </a:cubicBezTo>
                    <a:cubicBezTo>
                      <a:pt x="153" y="368"/>
                      <a:pt x="139" y="381"/>
                      <a:pt x="131" y="385"/>
                    </a:cubicBezTo>
                    <a:cubicBezTo>
                      <a:pt x="122" y="389"/>
                      <a:pt x="106" y="379"/>
                      <a:pt x="102" y="372"/>
                    </a:cubicBezTo>
                    <a:cubicBezTo>
                      <a:pt x="99" y="365"/>
                      <a:pt x="92" y="366"/>
                      <a:pt x="89" y="355"/>
                    </a:cubicBezTo>
                    <a:cubicBezTo>
                      <a:pt x="85" y="344"/>
                      <a:pt x="104" y="351"/>
                      <a:pt x="112" y="355"/>
                    </a:cubicBezTo>
                    <a:cubicBezTo>
                      <a:pt x="119" y="358"/>
                      <a:pt x="132" y="358"/>
                      <a:pt x="139" y="356"/>
                    </a:cubicBezTo>
                    <a:cubicBezTo>
                      <a:pt x="146" y="353"/>
                      <a:pt x="151" y="328"/>
                      <a:pt x="151" y="319"/>
                    </a:cubicBezTo>
                    <a:cubicBezTo>
                      <a:pt x="152" y="309"/>
                      <a:pt x="145" y="302"/>
                      <a:pt x="142" y="301"/>
                    </a:cubicBezTo>
                    <a:cubicBezTo>
                      <a:pt x="139" y="300"/>
                      <a:pt x="126" y="306"/>
                      <a:pt x="114" y="312"/>
                    </a:cubicBezTo>
                    <a:cubicBezTo>
                      <a:pt x="103" y="318"/>
                      <a:pt x="95" y="325"/>
                      <a:pt x="86" y="327"/>
                    </a:cubicBezTo>
                    <a:cubicBezTo>
                      <a:pt x="76" y="329"/>
                      <a:pt x="64" y="319"/>
                      <a:pt x="62" y="309"/>
                    </a:cubicBezTo>
                    <a:cubicBezTo>
                      <a:pt x="60" y="299"/>
                      <a:pt x="88" y="298"/>
                      <a:pt x="93" y="297"/>
                    </a:cubicBezTo>
                    <a:cubicBezTo>
                      <a:pt x="99" y="296"/>
                      <a:pt x="133" y="280"/>
                      <a:pt x="133" y="280"/>
                    </a:cubicBezTo>
                    <a:cubicBezTo>
                      <a:pt x="135" y="272"/>
                      <a:pt x="139" y="251"/>
                      <a:pt x="126" y="249"/>
                    </a:cubicBezTo>
                    <a:cubicBezTo>
                      <a:pt x="118" y="248"/>
                      <a:pt x="113" y="259"/>
                      <a:pt x="106" y="259"/>
                    </a:cubicBezTo>
                    <a:cubicBezTo>
                      <a:pt x="99" y="259"/>
                      <a:pt x="94" y="252"/>
                      <a:pt x="93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3" b="55096"/>
          <a:stretch>
            <a:fillRect/>
          </a:stretch>
        </p:blipFill>
        <p:spPr>
          <a:xfrm>
            <a:off x="-1" y="-111239"/>
            <a:ext cx="1520613" cy="1143934"/>
          </a:xfrm>
          <a:prstGeom prst="rect">
            <a:avLst/>
          </a:prstGeom>
        </p:spPr>
      </p:pic>
      <p:sp>
        <p:nvSpPr>
          <p:cNvPr id="26" name="文本占位符 3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587196" y="340254"/>
            <a:ext cx="3748209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  <a:endParaRPr lang="zh-CN" altLang="en-US" dirty="0"/>
          </a:p>
        </p:txBody>
      </p:sp>
      <p:cxnSp>
        <p:nvCxnSpPr>
          <p:cNvPr id="27" name="直接连接符 26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151925" y="2036531"/>
            <a:ext cx="6785436" cy="39810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8" name="图片占位符 27"/>
          <p:cNvSpPr>
            <a:spLocks noGrp="1"/>
          </p:cNvSpPr>
          <p:nvPr>
            <p:ph type="pic" sz="quarter" idx="13"/>
          </p:nvPr>
        </p:nvSpPr>
        <p:spPr>
          <a:xfrm>
            <a:off x="3378574" y="2525156"/>
            <a:ext cx="4084674" cy="190211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63DF-B9E4-4586-93FD-95547E6FD0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B931-9FE5-4530-B16B-DC33AD6A33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63DF-B9E4-4586-93FD-95547E6FD0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B931-9FE5-4530-B16B-DC33AD6A3370}" type="slidenum">
              <a:rPr lang="zh-CN" altLang="en-US" smtClean="0"/>
            </a:fld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idx="13"/>
          </p:nvPr>
        </p:nvSpPr>
        <p:spPr>
          <a:xfrm>
            <a:off x="372253" y="10887"/>
            <a:ext cx="9759697" cy="6858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63DF-B9E4-4586-93FD-95547E6FD0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B931-9FE5-4530-B16B-DC33AD6A3370}" type="slidenum">
              <a:rPr lang="zh-CN" altLang="en-US" smtClean="0"/>
            </a:fld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idx="13"/>
          </p:nvPr>
        </p:nvSpPr>
        <p:spPr>
          <a:xfrm>
            <a:off x="838200" y="0"/>
            <a:ext cx="5098694" cy="6851507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图片占位符 69"/>
          <p:cNvSpPr>
            <a:spLocks noGrp="1"/>
          </p:cNvSpPr>
          <p:nvPr>
            <p:ph type="pic" sz="quarter" idx="12"/>
          </p:nvPr>
        </p:nvSpPr>
        <p:spPr>
          <a:xfrm>
            <a:off x="5764211" y="2590167"/>
            <a:ext cx="6427787" cy="4237037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34" name="图片占位符 23"/>
          <p:cNvSpPr>
            <a:spLocks noGrp="1"/>
          </p:cNvSpPr>
          <p:nvPr>
            <p:ph type="pic" sz="quarter" idx="11"/>
          </p:nvPr>
        </p:nvSpPr>
        <p:spPr>
          <a:xfrm>
            <a:off x="0" y="2495268"/>
            <a:ext cx="5764212" cy="4331936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35" name="图片占位符 34"/>
          <p:cNvSpPr>
            <a:spLocks noGrp="1"/>
          </p:cNvSpPr>
          <p:nvPr>
            <p:ph type="pic" sz="quarter" idx="10"/>
          </p:nvPr>
        </p:nvSpPr>
        <p:spPr>
          <a:xfrm>
            <a:off x="-1" y="1"/>
            <a:ext cx="12191999" cy="4064780"/>
          </a:xfrm>
          <a:custGeom>
            <a:avLst/>
            <a:gdLst>
              <a:gd name="connsiteX0" fmla="*/ 0 w 12179402"/>
              <a:gd name="connsiteY0" fmla="*/ 0 h 4062881"/>
              <a:gd name="connsiteX1" fmla="*/ 12179402 w 12179402"/>
              <a:gd name="connsiteY1" fmla="*/ 0 h 4062881"/>
              <a:gd name="connsiteX2" fmla="*/ 12179402 w 12179402"/>
              <a:gd name="connsiteY2" fmla="*/ 2622353 h 4062881"/>
              <a:gd name="connsiteX3" fmla="*/ 6086489 w 12179402"/>
              <a:gd name="connsiteY3" fmla="*/ 4062881 h 4062881"/>
              <a:gd name="connsiteX4" fmla="*/ 7922 w 12179402"/>
              <a:gd name="connsiteY4" fmla="*/ 2621254 h 4062881"/>
              <a:gd name="connsiteX5" fmla="*/ 0 w 12179402"/>
              <a:gd name="connsiteY5" fmla="*/ 2621254 h 4062881"/>
              <a:gd name="connsiteX6" fmla="*/ 0 w 12179402"/>
              <a:gd name="connsiteY6" fmla="*/ 2619375 h 406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9402" h="4062881">
                <a:moveTo>
                  <a:pt x="0" y="0"/>
                </a:moveTo>
                <a:lnTo>
                  <a:pt x="12179402" y="0"/>
                </a:lnTo>
                <a:lnTo>
                  <a:pt x="12179402" y="2622353"/>
                </a:lnTo>
                <a:lnTo>
                  <a:pt x="6086489" y="4062881"/>
                </a:lnTo>
                <a:lnTo>
                  <a:pt x="7922" y="2621254"/>
                </a:lnTo>
                <a:lnTo>
                  <a:pt x="0" y="2621254"/>
                </a:lnTo>
                <a:lnTo>
                  <a:pt x="0" y="261937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7993"/>
          <a:stretch>
            <a:fillRect/>
          </a:stretch>
        </p:blipFill>
        <p:spPr>
          <a:xfrm>
            <a:off x="1" y="-5557"/>
            <a:ext cx="12192000" cy="6863557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3" y="2077796"/>
            <a:ext cx="12192000" cy="478020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>
                  <a:alpha val="8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 rot="10800000">
            <a:off x="-1" y="-5557"/>
            <a:ext cx="12191999" cy="321776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1" y="0"/>
            <a:ext cx="12192001" cy="6811864"/>
          </a:xfrm>
          <a:prstGeom prst="rect">
            <a:avLst/>
          </a:prstGeom>
          <a:solidFill>
            <a:srgbClr val="08030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760680" y="564634"/>
            <a:ext cx="267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模板正参与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602350" y="2482543"/>
            <a:ext cx="4987300" cy="400109"/>
          </a:xfrm>
          <a:prstGeom prst="rect">
            <a:avLst/>
          </a:prstGeom>
          <a:gradFill flip="none" rotWithShape="1">
            <a:gsLst>
              <a:gs pos="100000">
                <a:srgbClr val="CB9B53">
                  <a:alpha val="0"/>
                </a:srgbClr>
              </a:gs>
              <a:gs pos="0">
                <a:srgbClr val="CB9B53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E5177"/>
              </a:solidFill>
              <a:effectLst/>
              <a:uLnTx/>
              <a:uFillTx/>
              <a:latin typeface="Segoe UI" panose="020B05020402040202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049486" y="2517885"/>
            <a:ext cx="409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第一届高校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模板设计大赛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6133678" y="4824918"/>
            <a:ext cx="254586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微信扫码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来聆听模板作者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设计灵感、制作思路</a:t>
            </a:r>
            <a:endParaRPr kumimoji="0" lang="en-US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5419" y="3771974"/>
            <a:ext cx="13817069" cy="39964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3657" y="716939"/>
            <a:ext cx="8824686" cy="1844708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3742050" y="2971888"/>
            <a:ext cx="1983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活动主办：秋叶</a:t>
            </a: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6079638" y="2971888"/>
            <a:ext cx="2492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技术支持：微软听听文档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3600610" y="3494767"/>
            <a:ext cx="2318400" cy="2318400"/>
          </a:xfrm>
          <a:prstGeom prst="rect">
            <a:avLst/>
          </a:prstGeom>
          <a:solidFill>
            <a:schemeClr val="bg1"/>
          </a:solidFill>
          <a:ln w="57150">
            <a:solidFill>
              <a:srgbClr val="CB9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0"/>
          </p:nvPr>
        </p:nvSpPr>
        <p:spPr>
          <a:xfrm>
            <a:off x="6" y="10473"/>
            <a:ext cx="12191994" cy="3429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202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使用说明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模板为作者原创，著作权归作者所有。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您仅可以个人非商业用途使用本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未经权利人书面明确授权，不可将信息内容的全部或部分用于出售，或以出租、出借、转让、分销、发布等其他任何方式供他人使用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否则将承担法律责任。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尊重知识产权并注重保护用户享有的各项权利。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拥有对本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模板进行展示、报道、宣传及用于市场活动的权利，若在比赛或商业应用过程中发生版权纠纷，其法律责任由作者本人承担。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ísḷïḋé"/>
          <p:cNvGrpSpPr/>
          <p:nvPr userDrawn="1"/>
        </p:nvGrpSpPr>
        <p:grpSpPr>
          <a:xfrm>
            <a:off x="2018769" y="-653080"/>
            <a:ext cx="8154462" cy="8164160"/>
            <a:chOff x="1735138" y="2095500"/>
            <a:chExt cx="2667000" cy="2670175"/>
          </a:xfrm>
          <a:solidFill>
            <a:schemeClr val="accent5">
              <a:alpha val="5000"/>
            </a:schemeClr>
          </a:solidFill>
        </p:grpSpPr>
        <p:sp>
          <p:nvSpPr>
            <p:cNvPr id="8" name="iṣ1íḋê"/>
            <p:cNvSpPr/>
            <p:nvPr/>
          </p:nvSpPr>
          <p:spPr bwMode="auto">
            <a:xfrm>
              <a:off x="2913063" y="3238500"/>
              <a:ext cx="319088" cy="762000"/>
            </a:xfrm>
            <a:custGeom>
              <a:avLst/>
              <a:gdLst>
                <a:gd name="T0" fmla="*/ 56 w 97"/>
                <a:gd name="T1" fmla="*/ 193 h 231"/>
                <a:gd name="T2" fmla="*/ 41 w 97"/>
                <a:gd name="T3" fmla="*/ 193 h 231"/>
                <a:gd name="T4" fmla="*/ 41 w 97"/>
                <a:gd name="T5" fmla="*/ 22 h 231"/>
                <a:gd name="T6" fmla="*/ 23 w 97"/>
                <a:gd name="T7" fmla="*/ 0 h 231"/>
                <a:gd name="T8" fmla="*/ 4 w 97"/>
                <a:gd name="T9" fmla="*/ 22 h 231"/>
                <a:gd name="T10" fmla="*/ 1 w 97"/>
                <a:gd name="T11" fmla="*/ 175 h 231"/>
                <a:gd name="T12" fmla="*/ 48 w 97"/>
                <a:gd name="T13" fmla="*/ 231 h 231"/>
                <a:gd name="T14" fmla="*/ 96 w 97"/>
                <a:gd name="T15" fmla="*/ 175 h 231"/>
                <a:gd name="T16" fmla="*/ 92 w 97"/>
                <a:gd name="T17" fmla="*/ 22 h 231"/>
                <a:gd name="T18" fmla="*/ 73 w 97"/>
                <a:gd name="T19" fmla="*/ 0 h 231"/>
                <a:gd name="T20" fmla="*/ 56 w 97"/>
                <a:gd name="T21" fmla="*/ 22 h 231"/>
                <a:gd name="T22" fmla="*/ 56 w 97"/>
                <a:gd name="T23" fmla="*/ 19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231">
                  <a:moveTo>
                    <a:pt x="56" y="193"/>
                  </a:moveTo>
                  <a:cubicBezTo>
                    <a:pt x="41" y="193"/>
                    <a:pt x="41" y="193"/>
                    <a:pt x="41" y="193"/>
                  </a:cubicBezTo>
                  <a:cubicBezTo>
                    <a:pt x="41" y="136"/>
                    <a:pt x="41" y="79"/>
                    <a:pt x="41" y="22"/>
                  </a:cubicBezTo>
                  <a:cubicBezTo>
                    <a:pt x="40" y="11"/>
                    <a:pt x="38" y="1"/>
                    <a:pt x="23" y="0"/>
                  </a:cubicBezTo>
                  <a:cubicBezTo>
                    <a:pt x="13" y="0"/>
                    <a:pt x="4" y="7"/>
                    <a:pt x="4" y="22"/>
                  </a:cubicBezTo>
                  <a:cubicBezTo>
                    <a:pt x="3" y="73"/>
                    <a:pt x="2" y="124"/>
                    <a:pt x="1" y="175"/>
                  </a:cubicBezTo>
                  <a:cubicBezTo>
                    <a:pt x="0" y="206"/>
                    <a:pt x="15" y="231"/>
                    <a:pt x="48" y="231"/>
                  </a:cubicBezTo>
                  <a:cubicBezTo>
                    <a:pt x="82" y="231"/>
                    <a:pt x="97" y="206"/>
                    <a:pt x="96" y="175"/>
                  </a:cubicBezTo>
                  <a:cubicBezTo>
                    <a:pt x="95" y="124"/>
                    <a:pt x="94" y="73"/>
                    <a:pt x="92" y="22"/>
                  </a:cubicBezTo>
                  <a:cubicBezTo>
                    <a:pt x="92" y="7"/>
                    <a:pt x="84" y="0"/>
                    <a:pt x="73" y="0"/>
                  </a:cubicBezTo>
                  <a:cubicBezTo>
                    <a:pt x="58" y="1"/>
                    <a:pt x="56" y="11"/>
                    <a:pt x="56" y="22"/>
                  </a:cubicBezTo>
                  <a:cubicBezTo>
                    <a:pt x="56" y="79"/>
                    <a:pt x="56" y="136"/>
                    <a:pt x="56" y="1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" name="i$ḻïďê"/>
            <p:cNvSpPr/>
            <p:nvPr/>
          </p:nvSpPr>
          <p:spPr bwMode="auto">
            <a:xfrm>
              <a:off x="2008188" y="2713038"/>
              <a:ext cx="257175" cy="342900"/>
            </a:xfrm>
            <a:custGeom>
              <a:avLst/>
              <a:gdLst>
                <a:gd name="T0" fmla="*/ 13 w 78"/>
                <a:gd name="T1" fmla="*/ 80 h 104"/>
                <a:gd name="T2" fmla="*/ 6 w 78"/>
                <a:gd name="T3" fmla="*/ 80 h 104"/>
                <a:gd name="T4" fmla="*/ 1 w 78"/>
                <a:gd name="T5" fmla="*/ 85 h 104"/>
                <a:gd name="T6" fmla="*/ 7 w 78"/>
                <a:gd name="T7" fmla="*/ 96 h 104"/>
                <a:gd name="T8" fmla="*/ 36 w 78"/>
                <a:gd name="T9" fmla="*/ 103 h 104"/>
                <a:gd name="T10" fmla="*/ 40 w 78"/>
                <a:gd name="T11" fmla="*/ 94 h 104"/>
                <a:gd name="T12" fmla="*/ 26 w 78"/>
                <a:gd name="T13" fmla="*/ 87 h 104"/>
                <a:gd name="T14" fmla="*/ 20 w 78"/>
                <a:gd name="T15" fmla="*/ 62 h 104"/>
                <a:gd name="T16" fmla="*/ 27 w 78"/>
                <a:gd name="T17" fmla="*/ 38 h 104"/>
                <a:gd name="T18" fmla="*/ 32 w 78"/>
                <a:gd name="T19" fmla="*/ 40 h 104"/>
                <a:gd name="T20" fmla="*/ 38 w 78"/>
                <a:gd name="T21" fmla="*/ 54 h 104"/>
                <a:gd name="T22" fmla="*/ 35 w 78"/>
                <a:gd name="T23" fmla="*/ 56 h 104"/>
                <a:gd name="T24" fmla="*/ 28 w 78"/>
                <a:gd name="T25" fmla="*/ 56 h 104"/>
                <a:gd name="T26" fmla="*/ 26 w 78"/>
                <a:gd name="T27" fmla="*/ 63 h 104"/>
                <a:gd name="T28" fmla="*/ 34 w 78"/>
                <a:gd name="T29" fmla="*/ 65 h 104"/>
                <a:gd name="T30" fmla="*/ 38 w 78"/>
                <a:gd name="T31" fmla="*/ 65 h 104"/>
                <a:gd name="T32" fmla="*/ 37 w 78"/>
                <a:gd name="T33" fmla="*/ 74 h 104"/>
                <a:gd name="T34" fmla="*/ 37 w 78"/>
                <a:gd name="T35" fmla="*/ 80 h 104"/>
                <a:gd name="T36" fmla="*/ 45 w 78"/>
                <a:gd name="T37" fmla="*/ 80 h 104"/>
                <a:gd name="T38" fmla="*/ 45 w 78"/>
                <a:gd name="T39" fmla="*/ 68 h 104"/>
                <a:gd name="T40" fmla="*/ 49 w 78"/>
                <a:gd name="T41" fmla="*/ 57 h 104"/>
                <a:gd name="T42" fmla="*/ 58 w 78"/>
                <a:gd name="T43" fmla="*/ 55 h 104"/>
                <a:gd name="T44" fmla="*/ 66 w 78"/>
                <a:gd name="T45" fmla="*/ 42 h 104"/>
                <a:gd name="T46" fmla="*/ 71 w 78"/>
                <a:gd name="T47" fmla="*/ 17 h 104"/>
                <a:gd name="T48" fmla="*/ 73 w 78"/>
                <a:gd name="T49" fmla="*/ 7 h 104"/>
                <a:gd name="T50" fmla="*/ 38 w 78"/>
                <a:gd name="T51" fmla="*/ 8 h 104"/>
                <a:gd name="T52" fmla="*/ 16 w 78"/>
                <a:gd name="T53" fmla="*/ 40 h 104"/>
                <a:gd name="T54" fmla="*/ 12 w 78"/>
                <a:gd name="T55" fmla="*/ 69 h 104"/>
                <a:gd name="T56" fmla="*/ 13 w 78"/>
                <a:gd name="T57" fmla="*/ 80 h 104"/>
                <a:gd name="T58" fmla="*/ 13 w 78"/>
                <a:gd name="T59" fmla="*/ 80 h 104"/>
                <a:gd name="T60" fmla="*/ 44 w 78"/>
                <a:gd name="T61" fmla="*/ 54 h 104"/>
                <a:gd name="T62" fmla="*/ 42 w 78"/>
                <a:gd name="T63" fmla="*/ 56 h 104"/>
                <a:gd name="T64" fmla="*/ 42 w 78"/>
                <a:gd name="T65" fmla="*/ 39 h 104"/>
                <a:gd name="T66" fmla="*/ 35 w 78"/>
                <a:gd name="T67" fmla="*/ 35 h 104"/>
                <a:gd name="T68" fmla="*/ 29 w 78"/>
                <a:gd name="T69" fmla="*/ 35 h 104"/>
                <a:gd name="T70" fmla="*/ 36 w 78"/>
                <a:gd name="T71" fmla="*/ 23 h 104"/>
                <a:gd name="T72" fmla="*/ 54 w 78"/>
                <a:gd name="T73" fmla="*/ 11 h 104"/>
                <a:gd name="T74" fmla="*/ 55 w 78"/>
                <a:gd name="T75" fmla="*/ 28 h 104"/>
                <a:gd name="T76" fmla="*/ 54 w 78"/>
                <a:gd name="T77" fmla="*/ 45 h 104"/>
                <a:gd name="T78" fmla="*/ 48 w 78"/>
                <a:gd name="T79" fmla="*/ 48 h 104"/>
                <a:gd name="T80" fmla="*/ 44 w 78"/>
                <a:gd name="T81" fmla="*/ 5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04">
                  <a:moveTo>
                    <a:pt x="13" y="80"/>
                  </a:moveTo>
                  <a:cubicBezTo>
                    <a:pt x="12" y="81"/>
                    <a:pt x="9" y="79"/>
                    <a:pt x="6" y="80"/>
                  </a:cubicBezTo>
                  <a:cubicBezTo>
                    <a:pt x="3" y="82"/>
                    <a:pt x="2" y="84"/>
                    <a:pt x="1" y="85"/>
                  </a:cubicBezTo>
                  <a:cubicBezTo>
                    <a:pt x="0" y="87"/>
                    <a:pt x="1" y="92"/>
                    <a:pt x="7" y="96"/>
                  </a:cubicBezTo>
                  <a:cubicBezTo>
                    <a:pt x="12" y="100"/>
                    <a:pt x="32" y="104"/>
                    <a:pt x="36" y="103"/>
                  </a:cubicBezTo>
                  <a:cubicBezTo>
                    <a:pt x="40" y="102"/>
                    <a:pt x="43" y="94"/>
                    <a:pt x="40" y="94"/>
                  </a:cubicBezTo>
                  <a:cubicBezTo>
                    <a:pt x="36" y="93"/>
                    <a:pt x="28" y="91"/>
                    <a:pt x="26" y="87"/>
                  </a:cubicBezTo>
                  <a:cubicBezTo>
                    <a:pt x="23" y="83"/>
                    <a:pt x="19" y="76"/>
                    <a:pt x="20" y="62"/>
                  </a:cubicBezTo>
                  <a:cubicBezTo>
                    <a:pt x="20" y="48"/>
                    <a:pt x="25" y="40"/>
                    <a:pt x="27" y="38"/>
                  </a:cubicBezTo>
                  <a:cubicBezTo>
                    <a:pt x="29" y="37"/>
                    <a:pt x="32" y="39"/>
                    <a:pt x="32" y="40"/>
                  </a:cubicBezTo>
                  <a:cubicBezTo>
                    <a:pt x="33" y="41"/>
                    <a:pt x="37" y="53"/>
                    <a:pt x="38" y="54"/>
                  </a:cubicBezTo>
                  <a:cubicBezTo>
                    <a:pt x="38" y="54"/>
                    <a:pt x="38" y="58"/>
                    <a:pt x="35" y="56"/>
                  </a:cubicBezTo>
                  <a:cubicBezTo>
                    <a:pt x="33" y="55"/>
                    <a:pt x="30" y="54"/>
                    <a:pt x="28" y="56"/>
                  </a:cubicBezTo>
                  <a:cubicBezTo>
                    <a:pt x="25" y="57"/>
                    <a:pt x="23" y="60"/>
                    <a:pt x="26" y="63"/>
                  </a:cubicBezTo>
                  <a:cubicBezTo>
                    <a:pt x="29" y="66"/>
                    <a:pt x="32" y="65"/>
                    <a:pt x="34" y="65"/>
                  </a:cubicBezTo>
                  <a:cubicBezTo>
                    <a:pt x="35" y="64"/>
                    <a:pt x="39" y="63"/>
                    <a:pt x="38" y="65"/>
                  </a:cubicBezTo>
                  <a:cubicBezTo>
                    <a:pt x="37" y="67"/>
                    <a:pt x="37" y="74"/>
                    <a:pt x="37" y="74"/>
                  </a:cubicBezTo>
                  <a:cubicBezTo>
                    <a:pt x="37" y="74"/>
                    <a:pt x="34" y="78"/>
                    <a:pt x="37" y="80"/>
                  </a:cubicBezTo>
                  <a:cubicBezTo>
                    <a:pt x="40" y="82"/>
                    <a:pt x="45" y="82"/>
                    <a:pt x="45" y="80"/>
                  </a:cubicBezTo>
                  <a:cubicBezTo>
                    <a:pt x="45" y="78"/>
                    <a:pt x="45" y="72"/>
                    <a:pt x="45" y="68"/>
                  </a:cubicBezTo>
                  <a:cubicBezTo>
                    <a:pt x="46" y="65"/>
                    <a:pt x="47" y="59"/>
                    <a:pt x="49" y="57"/>
                  </a:cubicBezTo>
                  <a:cubicBezTo>
                    <a:pt x="52" y="56"/>
                    <a:pt x="54" y="57"/>
                    <a:pt x="58" y="55"/>
                  </a:cubicBezTo>
                  <a:cubicBezTo>
                    <a:pt x="61" y="52"/>
                    <a:pt x="66" y="46"/>
                    <a:pt x="66" y="42"/>
                  </a:cubicBezTo>
                  <a:cubicBezTo>
                    <a:pt x="66" y="39"/>
                    <a:pt x="69" y="20"/>
                    <a:pt x="71" y="17"/>
                  </a:cubicBezTo>
                  <a:cubicBezTo>
                    <a:pt x="73" y="14"/>
                    <a:pt x="78" y="12"/>
                    <a:pt x="73" y="7"/>
                  </a:cubicBezTo>
                  <a:cubicBezTo>
                    <a:pt x="68" y="2"/>
                    <a:pt x="48" y="0"/>
                    <a:pt x="38" y="8"/>
                  </a:cubicBezTo>
                  <a:cubicBezTo>
                    <a:pt x="29" y="15"/>
                    <a:pt x="21" y="26"/>
                    <a:pt x="16" y="40"/>
                  </a:cubicBezTo>
                  <a:cubicBezTo>
                    <a:pt x="11" y="54"/>
                    <a:pt x="10" y="62"/>
                    <a:pt x="12" y="69"/>
                  </a:cubicBezTo>
                  <a:cubicBezTo>
                    <a:pt x="14" y="77"/>
                    <a:pt x="15" y="79"/>
                    <a:pt x="13" y="80"/>
                  </a:cubicBezTo>
                  <a:cubicBezTo>
                    <a:pt x="13" y="80"/>
                    <a:pt x="13" y="80"/>
                    <a:pt x="13" y="80"/>
                  </a:cubicBezTo>
                  <a:close/>
                  <a:moveTo>
                    <a:pt x="44" y="54"/>
                  </a:moveTo>
                  <a:cubicBezTo>
                    <a:pt x="44" y="54"/>
                    <a:pt x="43" y="54"/>
                    <a:pt x="42" y="56"/>
                  </a:cubicBezTo>
                  <a:cubicBezTo>
                    <a:pt x="42" y="57"/>
                    <a:pt x="42" y="44"/>
                    <a:pt x="42" y="39"/>
                  </a:cubicBezTo>
                  <a:cubicBezTo>
                    <a:pt x="42" y="34"/>
                    <a:pt x="38" y="34"/>
                    <a:pt x="35" y="35"/>
                  </a:cubicBezTo>
                  <a:cubicBezTo>
                    <a:pt x="31" y="35"/>
                    <a:pt x="31" y="35"/>
                    <a:pt x="29" y="35"/>
                  </a:cubicBezTo>
                  <a:cubicBezTo>
                    <a:pt x="31" y="31"/>
                    <a:pt x="33" y="28"/>
                    <a:pt x="36" y="23"/>
                  </a:cubicBezTo>
                  <a:cubicBezTo>
                    <a:pt x="40" y="17"/>
                    <a:pt x="46" y="11"/>
                    <a:pt x="54" y="11"/>
                  </a:cubicBezTo>
                  <a:cubicBezTo>
                    <a:pt x="58" y="10"/>
                    <a:pt x="56" y="24"/>
                    <a:pt x="55" y="28"/>
                  </a:cubicBezTo>
                  <a:cubicBezTo>
                    <a:pt x="55" y="31"/>
                    <a:pt x="55" y="43"/>
                    <a:pt x="54" y="45"/>
                  </a:cubicBezTo>
                  <a:cubicBezTo>
                    <a:pt x="54" y="48"/>
                    <a:pt x="52" y="47"/>
                    <a:pt x="48" y="48"/>
                  </a:cubicBezTo>
                  <a:cubicBezTo>
                    <a:pt x="45" y="49"/>
                    <a:pt x="44" y="54"/>
                    <a:pt x="44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" name="ïṧḻíḓé"/>
            <p:cNvSpPr/>
            <p:nvPr/>
          </p:nvSpPr>
          <p:spPr bwMode="auto">
            <a:xfrm>
              <a:off x="2540001" y="2389188"/>
              <a:ext cx="98425" cy="225425"/>
            </a:xfrm>
            <a:custGeom>
              <a:avLst/>
              <a:gdLst>
                <a:gd name="T0" fmla="*/ 4 w 30"/>
                <a:gd name="T1" fmla="*/ 2 h 68"/>
                <a:gd name="T2" fmla="*/ 2 w 30"/>
                <a:gd name="T3" fmla="*/ 10 h 68"/>
                <a:gd name="T4" fmla="*/ 10 w 30"/>
                <a:gd name="T5" fmla="*/ 22 h 68"/>
                <a:gd name="T6" fmla="*/ 19 w 30"/>
                <a:gd name="T7" fmla="*/ 50 h 68"/>
                <a:gd name="T8" fmla="*/ 20 w 30"/>
                <a:gd name="T9" fmla="*/ 60 h 68"/>
                <a:gd name="T10" fmla="*/ 25 w 30"/>
                <a:gd name="T11" fmla="*/ 67 h 68"/>
                <a:gd name="T12" fmla="*/ 27 w 30"/>
                <a:gd name="T13" fmla="*/ 58 h 68"/>
                <a:gd name="T14" fmla="*/ 19 w 30"/>
                <a:gd name="T15" fmla="*/ 30 h 68"/>
                <a:gd name="T16" fmla="*/ 14 w 30"/>
                <a:gd name="T17" fmla="*/ 15 h 68"/>
                <a:gd name="T18" fmla="*/ 11 w 30"/>
                <a:gd name="T19" fmla="*/ 6 h 68"/>
                <a:gd name="T20" fmla="*/ 4 w 30"/>
                <a:gd name="T21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68">
                  <a:moveTo>
                    <a:pt x="4" y="2"/>
                  </a:moveTo>
                  <a:cubicBezTo>
                    <a:pt x="1" y="3"/>
                    <a:pt x="0" y="5"/>
                    <a:pt x="2" y="10"/>
                  </a:cubicBezTo>
                  <a:cubicBezTo>
                    <a:pt x="5" y="14"/>
                    <a:pt x="8" y="13"/>
                    <a:pt x="10" y="22"/>
                  </a:cubicBezTo>
                  <a:cubicBezTo>
                    <a:pt x="13" y="30"/>
                    <a:pt x="18" y="47"/>
                    <a:pt x="19" y="50"/>
                  </a:cubicBezTo>
                  <a:cubicBezTo>
                    <a:pt x="20" y="53"/>
                    <a:pt x="20" y="58"/>
                    <a:pt x="20" y="60"/>
                  </a:cubicBezTo>
                  <a:cubicBezTo>
                    <a:pt x="20" y="62"/>
                    <a:pt x="21" y="68"/>
                    <a:pt x="25" y="67"/>
                  </a:cubicBezTo>
                  <a:cubicBezTo>
                    <a:pt x="30" y="66"/>
                    <a:pt x="28" y="61"/>
                    <a:pt x="27" y="58"/>
                  </a:cubicBezTo>
                  <a:cubicBezTo>
                    <a:pt x="27" y="55"/>
                    <a:pt x="21" y="33"/>
                    <a:pt x="19" y="30"/>
                  </a:cubicBezTo>
                  <a:cubicBezTo>
                    <a:pt x="18" y="27"/>
                    <a:pt x="15" y="18"/>
                    <a:pt x="14" y="15"/>
                  </a:cubicBezTo>
                  <a:cubicBezTo>
                    <a:pt x="14" y="12"/>
                    <a:pt x="14" y="9"/>
                    <a:pt x="11" y="6"/>
                  </a:cubicBezTo>
                  <a:cubicBezTo>
                    <a:pt x="9" y="4"/>
                    <a:pt x="7" y="0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" name="íśḷïḓê"/>
            <p:cNvSpPr/>
            <p:nvPr/>
          </p:nvSpPr>
          <p:spPr bwMode="auto">
            <a:xfrm>
              <a:off x="2608263" y="2376488"/>
              <a:ext cx="69850" cy="128588"/>
            </a:xfrm>
            <a:custGeom>
              <a:avLst/>
              <a:gdLst>
                <a:gd name="T0" fmla="*/ 4 w 21"/>
                <a:gd name="T1" fmla="*/ 1 h 39"/>
                <a:gd name="T2" fmla="*/ 0 w 21"/>
                <a:gd name="T3" fmla="*/ 5 h 39"/>
                <a:gd name="T4" fmla="*/ 4 w 21"/>
                <a:gd name="T5" fmla="*/ 13 h 39"/>
                <a:gd name="T6" fmla="*/ 9 w 21"/>
                <a:gd name="T7" fmla="*/ 19 h 39"/>
                <a:gd name="T8" fmla="*/ 17 w 21"/>
                <a:gd name="T9" fmla="*/ 38 h 39"/>
                <a:gd name="T10" fmla="*/ 21 w 21"/>
                <a:gd name="T11" fmla="*/ 32 h 39"/>
                <a:gd name="T12" fmla="*/ 19 w 21"/>
                <a:gd name="T13" fmla="*/ 21 h 39"/>
                <a:gd name="T14" fmla="*/ 16 w 21"/>
                <a:gd name="T15" fmla="*/ 14 h 39"/>
                <a:gd name="T16" fmla="*/ 11 w 21"/>
                <a:gd name="T17" fmla="*/ 3 h 39"/>
                <a:gd name="T18" fmla="*/ 4 w 21"/>
                <a:gd name="T1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39">
                  <a:moveTo>
                    <a:pt x="4" y="1"/>
                  </a:moveTo>
                  <a:cubicBezTo>
                    <a:pt x="2" y="2"/>
                    <a:pt x="0" y="2"/>
                    <a:pt x="0" y="5"/>
                  </a:cubicBezTo>
                  <a:cubicBezTo>
                    <a:pt x="0" y="8"/>
                    <a:pt x="3" y="11"/>
                    <a:pt x="4" y="13"/>
                  </a:cubicBezTo>
                  <a:cubicBezTo>
                    <a:pt x="6" y="15"/>
                    <a:pt x="8" y="17"/>
                    <a:pt x="9" y="19"/>
                  </a:cubicBezTo>
                  <a:cubicBezTo>
                    <a:pt x="9" y="22"/>
                    <a:pt x="15" y="37"/>
                    <a:pt x="17" y="38"/>
                  </a:cubicBezTo>
                  <a:cubicBezTo>
                    <a:pt x="19" y="39"/>
                    <a:pt x="21" y="36"/>
                    <a:pt x="21" y="32"/>
                  </a:cubicBezTo>
                  <a:cubicBezTo>
                    <a:pt x="21" y="28"/>
                    <a:pt x="20" y="23"/>
                    <a:pt x="19" y="21"/>
                  </a:cubicBezTo>
                  <a:cubicBezTo>
                    <a:pt x="17" y="20"/>
                    <a:pt x="16" y="17"/>
                    <a:pt x="16" y="14"/>
                  </a:cubicBezTo>
                  <a:cubicBezTo>
                    <a:pt x="16" y="10"/>
                    <a:pt x="13" y="6"/>
                    <a:pt x="11" y="3"/>
                  </a:cubicBezTo>
                  <a:cubicBezTo>
                    <a:pt x="8" y="0"/>
                    <a:pt x="5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2" name="îṧļîḓè"/>
            <p:cNvSpPr/>
            <p:nvPr/>
          </p:nvSpPr>
          <p:spPr bwMode="auto">
            <a:xfrm>
              <a:off x="2644776" y="2263775"/>
              <a:ext cx="155575" cy="300038"/>
            </a:xfrm>
            <a:custGeom>
              <a:avLst/>
              <a:gdLst>
                <a:gd name="T0" fmla="*/ 7 w 47"/>
                <a:gd name="T1" fmla="*/ 0 h 91"/>
                <a:gd name="T2" fmla="*/ 1 w 47"/>
                <a:gd name="T3" fmla="*/ 3 h 91"/>
                <a:gd name="T4" fmla="*/ 4 w 47"/>
                <a:gd name="T5" fmla="*/ 10 h 91"/>
                <a:gd name="T6" fmla="*/ 8 w 47"/>
                <a:gd name="T7" fmla="*/ 18 h 91"/>
                <a:gd name="T8" fmla="*/ 20 w 47"/>
                <a:gd name="T9" fmla="*/ 45 h 91"/>
                <a:gd name="T10" fmla="*/ 29 w 47"/>
                <a:gd name="T11" fmla="*/ 67 h 91"/>
                <a:gd name="T12" fmla="*/ 41 w 47"/>
                <a:gd name="T13" fmla="*/ 89 h 91"/>
                <a:gd name="T14" fmla="*/ 44 w 47"/>
                <a:gd name="T15" fmla="*/ 81 h 91"/>
                <a:gd name="T16" fmla="*/ 38 w 47"/>
                <a:gd name="T17" fmla="*/ 73 h 91"/>
                <a:gd name="T18" fmla="*/ 20 w 47"/>
                <a:gd name="T19" fmla="*/ 32 h 91"/>
                <a:gd name="T20" fmla="*/ 16 w 47"/>
                <a:gd name="T21" fmla="*/ 16 h 91"/>
                <a:gd name="T22" fmla="*/ 16 w 47"/>
                <a:gd name="T23" fmla="*/ 5 h 91"/>
                <a:gd name="T24" fmla="*/ 7 w 47"/>
                <a:gd name="T2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91">
                  <a:moveTo>
                    <a:pt x="7" y="0"/>
                  </a:moveTo>
                  <a:cubicBezTo>
                    <a:pt x="5" y="0"/>
                    <a:pt x="2" y="1"/>
                    <a:pt x="1" y="3"/>
                  </a:cubicBezTo>
                  <a:cubicBezTo>
                    <a:pt x="0" y="5"/>
                    <a:pt x="1" y="8"/>
                    <a:pt x="4" y="10"/>
                  </a:cubicBezTo>
                  <a:cubicBezTo>
                    <a:pt x="6" y="13"/>
                    <a:pt x="8" y="16"/>
                    <a:pt x="8" y="18"/>
                  </a:cubicBezTo>
                  <a:cubicBezTo>
                    <a:pt x="9" y="20"/>
                    <a:pt x="18" y="40"/>
                    <a:pt x="20" y="45"/>
                  </a:cubicBezTo>
                  <a:cubicBezTo>
                    <a:pt x="22" y="50"/>
                    <a:pt x="26" y="61"/>
                    <a:pt x="29" y="67"/>
                  </a:cubicBezTo>
                  <a:cubicBezTo>
                    <a:pt x="32" y="74"/>
                    <a:pt x="37" y="86"/>
                    <a:pt x="41" y="89"/>
                  </a:cubicBezTo>
                  <a:cubicBezTo>
                    <a:pt x="45" y="91"/>
                    <a:pt x="47" y="84"/>
                    <a:pt x="44" y="81"/>
                  </a:cubicBezTo>
                  <a:cubicBezTo>
                    <a:pt x="42" y="78"/>
                    <a:pt x="42" y="79"/>
                    <a:pt x="38" y="73"/>
                  </a:cubicBezTo>
                  <a:cubicBezTo>
                    <a:pt x="35" y="67"/>
                    <a:pt x="21" y="34"/>
                    <a:pt x="20" y="32"/>
                  </a:cubicBezTo>
                  <a:cubicBezTo>
                    <a:pt x="19" y="29"/>
                    <a:pt x="16" y="19"/>
                    <a:pt x="16" y="16"/>
                  </a:cubicBezTo>
                  <a:cubicBezTo>
                    <a:pt x="16" y="12"/>
                    <a:pt x="18" y="8"/>
                    <a:pt x="16" y="5"/>
                  </a:cubicBezTo>
                  <a:cubicBezTo>
                    <a:pt x="15" y="2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3" name="íṣľîḑê"/>
            <p:cNvSpPr/>
            <p:nvPr/>
          </p:nvSpPr>
          <p:spPr bwMode="auto">
            <a:xfrm>
              <a:off x="3508376" y="2495550"/>
              <a:ext cx="69850" cy="111125"/>
            </a:xfrm>
            <a:custGeom>
              <a:avLst/>
              <a:gdLst>
                <a:gd name="T0" fmla="*/ 0 w 21"/>
                <a:gd name="T1" fmla="*/ 11 h 34"/>
                <a:gd name="T2" fmla="*/ 12 w 21"/>
                <a:gd name="T3" fmla="*/ 33 h 34"/>
                <a:gd name="T4" fmla="*/ 19 w 21"/>
                <a:gd name="T5" fmla="*/ 21 h 34"/>
                <a:gd name="T6" fmla="*/ 6 w 21"/>
                <a:gd name="T7" fmla="*/ 5 h 34"/>
                <a:gd name="T8" fmla="*/ 0 w 21"/>
                <a:gd name="T9" fmla="*/ 1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4">
                  <a:moveTo>
                    <a:pt x="0" y="11"/>
                  </a:moveTo>
                  <a:cubicBezTo>
                    <a:pt x="1" y="16"/>
                    <a:pt x="3" y="32"/>
                    <a:pt x="12" y="33"/>
                  </a:cubicBezTo>
                  <a:cubicBezTo>
                    <a:pt x="20" y="34"/>
                    <a:pt x="21" y="24"/>
                    <a:pt x="19" y="21"/>
                  </a:cubicBezTo>
                  <a:cubicBezTo>
                    <a:pt x="17" y="17"/>
                    <a:pt x="6" y="5"/>
                    <a:pt x="6" y="5"/>
                  </a:cubicBezTo>
                  <a:cubicBezTo>
                    <a:pt x="1" y="0"/>
                    <a:pt x="0" y="7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4" name="iS1îdè"/>
            <p:cNvSpPr/>
            <p:nvPr/>
          </p:nvSpPr>
          <p:spPr bwMode="auto">
            <a:xfrm>
              <a:off x="3967163" y="2887663"/>
              <a:ext cx="274638" cy="192088"/>
            </a:xfrm>
            <a:custGeom>
              <a:avLst/>
              <a:gdLst>
                <a:gd name="T0" fmla="*/ 50 w 83"/>
                <a:gd name="T1" fmla="*/ 1 h 58"/>
                <a:gd name="T2" fmla="*/ 47 w 83"/>
                <a:gd name="T3" fmla="*/ 4 h 58"/>
                <a:gd name="T4" fmla="*/ 44 w 83"/>
                <a:gd name="T5" fmla="*/ 8 h 58"/>
                <a:gd name="T6" fmla="*/ 35 w 83"/>
                <a:gd name="T7" fmla="*/ 10 h 58"/>
                <a:gd name="T8" fmla="*/ 29 w 83"/>
                <a:gd name="T9" fmla="*/ 12 h 58"/>
                <a:gd name="T10" fmla="*/ 25 w 83"/>
                <a:gd name="T11" fmla="*/ 16 h 58"/>
                <a:gd name="T12" fmla="*/ 27 w 83"/>
                <a:gd name="T13" fmla="*/ 18 h 58"/>
                <a:gd name="T14" fmla="*/ 29 w 83"/>
                <a:gd name="T15" fmla="*/ 20 h 58"/>
                <a:gd name="T16" fmla="*/ 28 w 83"/>
                <a:gd name="T17" fmla="*/ 23 h 58"/>
                <a:gd name="T18" fmla="*/ 25 w 83"/>
                <a:gd name="T19" fmla="*/ 21 h 58"/>
                <a:gd name="T20" fmla="*/ 12 w 83"/>
                <a:gd name="T21" fmla="*/ 8 h 58"/>
                <a:gd name="T22" fmla="*/ 8 w 83"/>
                <a:gd name="T23" fmla="*/ 3 h 58"/>
                <a:gd name="T24" fmla="*/ 5 w 83"/>
                <a:gd name="T25" fmla="*/ 0 h 58"/>
                <a:gd name="T26" fmla="*/ 0 w 83"/>
                <a:gd name="T27" fmla="*/ 3 h 58"/>
                <a:gd name="T28" fmla="*/ 2 w 83"/>
                <a:gd name="T29" fmla="*/ 10 h 58"/>
                <a:gd name="T30" fmla="*/ 13 w 83"/>
                <a:gd name="T31" fmla="*/ 17 h 58"/>
                <a:gd name="T32" fmla="*/ 25 w 83"/>
                <a:gd name="T33" fmla="*/ 27 h 58"/>
                <a:gd name="T34" fmla="*/ 37 w 83"/>
                <a:gd name="T35" fmla="*/ 42 h 58"/>
                <a:gd name="T36" fmla="*/ 35 w 83"/>
                <a:gd name="T37" fmla="*/ 47 h 58"/>
                <a:gd name="T38" fmla="*/ 30 w 83"/>
                <a:gd name="T39" fmla="*/ 44 h 58"/>
                <a:gd name="T40" fmla="*/ 28 w 83"/>
                <a:gd name="T41" fmla="*/ 44 h 58"/>
                <a:gd name="T42" fmla="*/ 31 w 83"/>
                <a:gd name="T43" fmla="*/ 49 h 58"/>
                <a:gd name="T44" fmla="*/ 36 w 83"/>
                <a:gd name="T45" fmla="*/ 58 h 58"/>
                <a:gd name="T46" fmla="*/ 43 w 83"/>
                <a:gd name="T47" fmla="*/ 48 h 58"/>
                <a:gd name="T48" fmla="*/ 38 w 83"/>
                <a:gd name="T49" fmla="*/ 37 h 58"/>
                <a:gd name="T50" fmla="*/ 40 w 83"/>
                <a:gd name="T51" fmla="*/ 35 h 58"/>
                <a:gd name="T52" fmla="*/ 49 w 83"/>
                <a:gd name="T53" fmla="*/ 38 h 58"/>
                <a:gd name="T54" fmla="*/ 55 w 83"/>
                <a:gd name="T55" fmla="*/ 38 h 58"/>
                <a:gd name="T56" fmla="*/ 59 w 83"/>
                <a:gd name="T57" fmla="*/ 32 h 58"/>
                <a:gd name="T58" fmla="*/ 64 w 83"/>
                <a:gd name="T59" fmla="*/ 33 h 58"/>
                <a:gd name="T60" fmla="*/ 71 w 83"/>
                <a:gd name="T61" fmla="*/ 36 h 58"/>
                <a:gd name="T62" fmla="*/ 72 w 83"/>
                <a:gd name="T63" fmla="*/ 30 h 58"/>
                <a:gd name="T64" fmla="*/ 76 w 83"/>
                <a:gd name="T65" fmla="*/ 29 h 58"/>
                <a:gd name="T66" fmla="*/ 79 w 83"/>
                <a:gd name="T67" fmla="*/ 31 h 58"/>
                <a:gd name="T68" fmla="*/ 82 w 83"/>
                <a:gd name="T69" fmla="*/ 27 h 58"/>
                <a:gd name="T70" fmla="*/ 81 w 83"/>
                <a:gd name="T71" fmla="*/ 22 h 58"/>
                <a:gd name="T72" fmla="*/ 75 w 83"/>
                <a:gd name="T73" fmla="*/ 24 h 58"/>
                <a:gd name="T74" fmla="*/ 71 w 83"/>
                <a:gd name="T75" fmla="*/ 26 h 58"/>
                <a:gd name="T76" fmla="*/ 69 w 83"/>
                <a:gd name="T77" fmla="*/ 27 h 58"/>
                <a:gd name="T78" fmla="*/ 65 w 83"/>
                <a:gd name="T79" fmla="*/ 26 h 58"/>
                <a:gd name="T80" fmla="*/ 61 w 83"/>
                <a:gd name="T81" fmla="*/ 23 h 58"/>
                <a:gd name="T82" fmla="*/ 56 w 83"/>
                <a:gd name="T83" fmla="*/ 25 h 58"/>
                <a:gd name="T84" fmla="*/ 54 w 83"/>
                <a:gd name="T85" fmla="*/ 28 h 58"/>
                <a:gd name="T86" fmla="*/ 42 w 83"/>
                <a:gd name="T87" fmla="*/ 28 h 58"/>
                <a:gd name="T88" fmla="*/ 41 w 83"/>
                <a:gd name="T89" fmla="*/ 31 h 58"/>
                <a:gd name="T90" fmla="*/ 36 w 83"/>
                <a:gd name="T91" fmla="*/ 32 h 58"/>
                <a:gd name="T92" fmla="*/ 32 w 83"/>
                <a:gd name="T93" fmla="*/ 28 h 58"/>
                <a:gd name="T94" fmla="*/ 34 w 83"/>
                <a:gd name="T95" fmla="*/ 25 h 58"/>
                <a:gd name="T96" fmla="*/ 43 w 83"/>
                <a:gd name="T97" fmla="*/ 24 h 58"/>
                <a:gd name="T98" fmla="*/ 46 w 83"/>
                <a:gd name="T99" fmla="*/ 23 h 58"/>
                <a:gd name="T100" fmla="*/ 47 w 83"/>
                <a:gd name="T101" fmla="*/ 20 h 58"/>
                <a:gd name="T102" fmla="*/ 47 w 83"/>
                <a:gd name="T103" fmla="*/ 18 h 58"/>
                <a:gd name="T104" fmla="*/ 63 w 83"/>
                <a:gd name="T105" fmla="*/ 17 h 58"/>
                <a:gd name="T106" fmla="*/ 68 w 83"/>
                <a:gd name="T107" fmla="*/ 13 h 58"/>
                <a:gd name="T108" fmla="*/ 63 w 83"/>
                <a:gd name="T109" fmla="*/ 8 h 58"/>
                <a:gd name="T110" fmla="*/ 58 w 83"/>
                <a:gd name="T111" fmla="*/ 13 h 58"/>
                <a:gd name="T112" fmla="*/ 49 w 83"/>
                <a:gd name="T113" fmla="*/ 16 h 58"/>
                <a:gd name="T114" fmla="*/ 42 w 83"/>
                <a:gd name="T115" fmla="*/ 17 h 58"/>
                <a:gd name="T116" fmla="*/ 40 w 83"/>
                <a:gd name="T117" fmla="*/ 13 h 58"/>
                <a:gd name="T118" fmla="*/ 51 w 83"/>
                <a:gd name="T119" fmla="*/ 10 h 58"/>
                <a:gd name="T120" fmla="*/ 54 w 83"/>
                <a:gd name="T121" fmla="*/ 2 h 58"/>
                <a:gd name="T122" fmla="*/ 50 w 83"/>
                <a:gd name="T123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3" h="58">
                  <a:moveTo>
                    <a:pt x="50" y="1"/>
                  </a:moveTo>
                  <a:cubicBezTo>
                    <a:pt x="50" y="1"/>
                    <a:pt x="48" y="3"/>
                    <a:pt x="47" y="4"/>
                  </a:cubicBezTo>
                  <a:cubicBezTo>
                    <a:pt x="47" y="5"/>
                    <a:pt x="45" y="8"/>
                    <a:pt x="44" y="8"/>
                  </a:cubicBezTo>
                  <a:cubicBezTo>
                    <a:pt x="43" y="8"/>
                    <a:pt x="37" y="10"/>
                    <a:pt x="35" y="10"/>
                  </a:cubicBezTo>
                  <a:cubicBezTo>
                    <a:pt x="34" y="10"/>
                    <a:pt x="29" y="11"/>
                    <a:pt x="29" y="12"/>
                  </a:cubicBezTo>
                  <a:cubicBezTo>
                    <a:pt x="28" y="14"/>
                    <a:pt x="25" y="16"/>
                    <a:pt x="25" y="16"/>
                  </a:cubicBezTo>
                  <a:cubicBezTo>
                    <a:pt x="25" y="16"/>
                    <a:pt x="25" y="18"/>
                    <a:pt x="27" y="18"/>
                  </a:cubicBezTo>
                  <a:cubicBezTo>
                    <a:pt x="29" y="18"/>
                    <a:pt x="29" y="20"/>
                    <a:pt x="29" y="20"/>
                  </a:cubicBezTo>
                  <a:cubicBezTo>
                    <a:pt x="29" y="20"/>
                    <a:pt x="29" y="24"/>
                    <a:pt x="28" y="23"/>
                  </a:cubicBezTo>
                  <a:cubicBezTo>
                    <a:pt x="27" y="22"/>
                    <a:pt x="27" y="23"/>
                    <a:pt x="25" y="21"/>
                  </a:cubicBezTo>
                  <a:cubicBezTo>
                    <a:pt x="24" y="20"/>
                    <a:pt x="12" y="8"/>
                    <a:pt x="12" y="8"/>
                  </a:cubicBezTo>
                  <a:cubicBezTo>
                    <a:pt x="12" y="8"/>
                    <a:pt x="9" y="4"/>
                    <a:pt x="8" y="3"/>
                  </a:cubicBezTo>
                  <a:cubicBezTo>
                    <a:pt x="8" y="2"/>
                    <a:pt x="7" y="0"/>
                    <a:pt x="5" y="0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4"/>
                    <a:pt x="0" y="7"/>
                    <a:pt x="2" y="10"/>
                  </a:cubicBezTo>
                  <a:cubicBezTo>
                    <a:pt x="5" y="13"/>
                    <a:pt x="10" y="15"/>
                    <a:pt x="13" y="17"/>
                  </a:cubicBezTo>
                  <a:cubicBezTo>
                    <a:pt x="18" y="20"/>
                    <a:pt x="22" y="24"/>
                    <a:pt x="25" y="27"/>
                  </a:cubicBezTo>
                  <a:cubicBezTo>
                    <a:pt x="28" y="31"/>
                    <a:pt x="35" y="38"/>
                    <a:pt x="37" y="42"/>
                  </a:cubicBezTo>
                  <a:cubicBezTo>
                    <a:pt x="38" y="46"/>
                    <a:pt x="37" y="47"/>
                    <a:pt x="35" y="47"/>
                  </a:cubicBezTo>
                  <a:cubicBezTo>
                    <a:pt x="34" y="47"/>
                    <a:pt x="31" y="45"/>
                    <a:pt x="30" y="44"/>
                  </a:cubicBezTo>
                  <a:cubicBezTo>
                    <a:pt x="29" y="43"/>
                    <a:pt x="28" y="44"/>
                    <a:pt x="28" y="44"/>
                  </a:cubicBezTo>
                  <a:cubicBezTo>
                    <a:pt x="28" y="44"/>
                    <a:pt x="28" y="45"/>
                    <a:pt x="31" y="49"/>
                  </a:cubicBezTo>
                  <a:cubicBezTo>
                    <a:pt x="33" y="52"/>
                    <a:pt x="34" y="57"/>
                    <a:pt x="36" y="58"/>
                  </a:cubicBezTo>
                  <a:cubicBezTo>
                    <a:pt x="37" y="58"/>
                    <a:pt x="45" y="53"/>
                    <a:pt x="43" y="48"/>
                  </a:cubicBezTo>
                  <a:cubicBezTo>
                    <a:pt x="42" y="43"/>
                    <a:pt x="39" y="38"/>
                    <a:pt x="38" y="37"/>
                  </a:cubicBezTo>
                  <a:cubicBezTo>
                    <a:pt x="37" y="36"/>
                    <a:pt x="38" y="34"/>
                    <a:pt x="40" y="35"/>
                  </a:cubicBezTo>
                  <a:cubicBezTo>
                    <a:pt x="42" y="36"/>
                    <a:pt x="45" y="38"/>
                    <a:pt x="49" y="38"/>
                  </a:cubicBezTo>
                  <a:cubicBezTo>
                    <a:pt x="53" y="38"/>
                    <a:pt x="54" y="39"/>
                    <a:pt x="55" y="38"/>
                  </a:cubicBezTo>
                  <a:cubicBezTo>
                    <a:pt x="57" y="36"/>
                    <a:pt x="59" y="33"/>
                    <a:pt x="59" y="32"/>
                  </a:cubicBezTo>
                  <a:cubicBezTo>
                    <a:pt x="60" y="31"/>
                    <a:pt x="62" y="31"/>
                    <a:pt x="64" y="33"/>
                  </a:cubicBezTo>
                  <a:cubicBezTo>
                    <a:pt x="66" y="36"/>
                    <a:pt x="69" y="38"/>
                    <a:pt x="71" y="36"/>
                  </a:cubicBezTo>
                  <a:cubicBezTo>
                    <a:pt x="72" y="33"/>
                    <a:pt x="70" y="30"/>
                    <a:pt x="72" y="30"/>
                  </a:cubicBezTo>
                  <a:cubicBezTo>
                    <a:pt x="74" y="29"/>
                    <a:pt x="75" y="27"/>
                    <a:pt x="76" y="29"/>
                  </a:cubicBezTo>
                  <a:cubicBezTo>
                    <a:pt x="77" y="30"/>
                    <a:pt x="78" y="32"/>
                    <a:pt x="79" y="31"/>
                  </a:cubicBezTo>
                  <a:cubicBezTo>
                    <a:pt x="79" y="30"/>
                    <a:pt x="81" y="29"/>
                    <a:pt x="82" y="27"/>
                  </a:cubicBezTo>
                  <a:cubicBezTo>
                    <a:pt x="83" y="25"/>
                    <a:pt x="82" y="22"/>
                    <a:pt x="81" y="22"/>
                  </a:cubicBezTo>
                  <a:cubicBezTo>
                    <a:pt x="79" y="23"/>
                    <a:pt x="76" y="23"/>
                    <a:pt x="75" y="24"/>
                  </a:cubicBezTo>
                  <a:cubicBezTo>
                    <a:pt x="74" y="24"/>
                    <a:pt x="72" y="24"/>
                    <a:pt x="71" y="26"/>
                  </a:cubicBezTo>
                  <a:cubicBezTo>
                    <a:pt x="70" y="27"/>
                    <a:pt x="70" y="27"/>
                    <a:pt x="69" y="27"/>
                  </a:cubicBezTo>
                  <a:cubicBezTo>
                    <a:pt x="68" y="27"/>
                    <a:pt x="66" y="28"/>
                    <a:pt x="65" y="26"/>
                  </a:cubicBezTo>
                  <a:cubicBezTo>
                    <a:pt x="63" y="25"/>
                    <a:pt x="63" y="23"/>
                    <a:pt x="61" y="23"/>
                  </a:cubicBezTo>
                  <a:cubicBezTo>
                    <a:pt x="60" y="23"/>
                    <a:pt x="56" y="24"/>
                    <a:pt x="56" y="25"/>
                  </a:cubicBezTo>
                  <a:cubicBezTo>
                    <a:pt x="55" y="26"/>
                    <a:pt x="57" y="28"/>
                    <a:pt x="54" y="28"/>
                  </a:cubicBezTo>
                  <a:cubicBezTo>
                    <a:pt x="51" y="28"/>
                    <a:pt x="43" y="27"/>
                    <a:pt x="42" y="28"/>
                  </a:cubicBezTo>
                  <a:cubicBezTo>
                    <a:pt x="41" y="28"/>
                    <a:pt x="42" y="30"/>
                    <a:pt x="41" y="31"/>
                  </a:cubicBezTo>
                  <a:cubicBezTo>
                    <a:pt x="39" y="31"/>
                    <a:pt x="37" y="33"/>
                    <a:pt x="36" y="32"/>
                  </a:cubicBezTo>
                  <a:cubicBezTo>
                    <a:pt x="35" y="31"/>
                    <a:pt x="32" y="28"/>
                    <a:pt x="32" y="28"/>
                  </a:cubicBezTo>
                  <a:cubicBezTo>
                    <a:pt x="32" y="28"/>
                    <a:pt x="30" y="25"/>
                    <a:pt x="34" y="25"/>
                  </a:cubicBezTo>
                  <a:cubicBezTo>
                    <a:pt x="37" y="25"/>
                    <a:pt x="42" y="24"/>
                    <a:pt x="43" y="24"/>
                  </a:cubicBezTo>
                  <a:cubicBezTo>
                    <a:pt x="44" y="24"/>
                    <a:pt x="46" y="24"/>
                    <a:pt x="46" y="23"/>
                  </a:cubicBezTo>
                  <a:cubicBezTo>
                    <a:pt x="45" y="21"/>
                    <a:pt x="48" y="22"/>
                    <a:pt x="47" y="20"/>
                  </a:cubicBezTo>
                  <a:cubicBezTo>
                    <a:pt x="46" y="19"/>
                    <a:pt x="45" y="18"/>
                    <a:pt x="47" y="18"/>
                  </a:cubicBezTo>
                  <a:cubicBezTo>
                    <a:pt x="50" y="17"/>
                    <a:pt x="58" y="18"/>
                    <a:pt x="63" y="17"/>
                  </a:cubicBezTo>
                  <a:cubicBezTo>
                    <a:pt x="67" y="16"/>
                    <a:pt x="67" y="14"/>
                    <a:pt x="68" y="13"/>
                  </a:cubicBezTo>
                  <a:cubicBezTo>
                    <a:pt x="68" y="11"/>
                    <a:pt x="65" y="8"/>
                    <a:pt x="63" y="8"/>
                  </a:cubicBezTo>
                  <a:cubicBezTo>
                    <a:pt x="62" y="9"/>
                    <a:pt x="60" y="12"/>
                    <a:pt x="58" y="13"/>
                  </a:cubicBezTo>
                  <a:cubicBezTo>
                    <a:pt x="56" y="13"/>
                    <a:pt x="49" y="15"/>
                    <a:pt x="49" y="16"/>
                  </a:cubicBezTo>
                  <a:cubicBezTo>
                    <a:pt x="48" y="16"/>
                    <a:pt x="43" y="17"/>
                    <a:pt x="42" y="17"/>
                  </a:cubicBezTo>
                  <a:cubicBezTo>
                    <a:pt x="41" y="17"/>
                    <a:pt x="36" y="13"/>
                    <a:pt x="40" y="13"/>
                  </a:cubicBezTo>
                  <a:cubicBezTo>
                    <a:pt x="44" y="12"/>
                    <a:pt x="49" y="11"/>
                    <a:pt x="51" y="10"/>
                  </a:cubicBezTo>
                  <a:cubicBezTo>
                    <a:pt x="53" y="8"/>
                    <a:pt x="55" y="3"/>
                    <a:pt x="54" y="2"/>
                  </a:cubicBezTo>
                  <a:cubicBezTo>
                    <a:pt x="54" y="1"/>
                    <a:pt x="51" y="0"/>
                    <a:pt x="5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5" name="îŝḻiḓe"/>
            <p:cNvSpPr/>
            <p:nvPr/>
          </p:nvSpPr>
          <p:spPr bwMode="auto">
            <a:xfrm>
              <a:off x="3890963" y="2951163"/>
              <a:ext cx="161925" cy="125413"/>
            </a:xfrm>
            <a:custGeom>
              <a:avLst/>
              <a:gdLst>
                <a:gd name="T0" fmla="*/ 36 w 49"/>
                <a:gd name="T1" fmla="*/ 5 h 38"/>
                <a:gd name="T2" fmla="*/ 33 w 49"/>
                <a:gd name="T3" fmla="*/ 9 h 38"/>
                <a:gd name="T4" fmla="*/ 37 w 49"/>
                <a:gd name="T5" fmla="*/ 14 h 38"/>
                <a:gd name="T6" fmla="*/ 30 w 49"/>
                <a:gd name="T7" fmla="*/ 18 h 38"/>
                <a:gd name="T8" fmla="*/ 22 w 49"/>
                <a:gd name="T9" fmla="*/ 9 h 38"/>
                <a:gd name="T10" fmla="*/ 16 w 49"/>
                <a:gd name="T11" fmla="*/ 2 h 38"/>
                <a:gd name="T12" fmla="*/ 13 w 49"/>
                <a:gd name="T13" fmla="*/ 10 h 38"/>
                <a:gd name="T14" fmla="*/ 20 w 49"/>
                <a:gd name="T15" fmla="*/ 16 h 38"/>
                <a:gd name="T16" fmla="*/ 25 w 49"/>
                <a:gd name="T17" fmla="*/ 22 h 38"/>
                <a:gd name="T18" fmla="*/ 21 w 49"/>
                <a:gd name="T19" fmla="*/ 26 h 38"/>
                <a:gd name="T20" fmla="*/ 10 w 49"/>
                <a:gd name="T21" fmla="*/ 26 h 38"/>
                <a:gd name="T22" fmla="*/ 8 w 49"/>
                <a:gd name="T23" fmla="*/ 19 h 38"/>
                <a:gd name="T24" fmla="*/ 6 w 49"/>
                <a:gd name="T25" fmla="*/ 13 h 38"/>
                <a:gd name="T26" fmla="*/ 3 w 49"/>
                <a:gd name="T27" fmla="*/ 18 h 38"/>
                <a:gd name="T28" fmla="*/ 2 w 49"/>
                <a:gd name="T29" fmla="*/ 26 h 38"/>
                <a:gd name="T30" fmla="*/ 14 w 49"/>
                <a:gd name="T31" fmla="*/ 30 h 38"/>
                <a:gd name="T32" fmla="*/ 23 w 49"/>
                <a:gd name="T33" fmla="*/ 29 h 38"/>
                <a:gd name="T34" fmla="*/ 28 w 49"/>
                <a:gd name="T35" fmla="*/ 29 h 38"/>
                <a:gd name="T36" fmla="*/ 32 w 49"/>
                <a:gd name="T37" fmla="*/ 37 h 38"/>
                <a:gd name="T38" fmla="*/ 38 w 49"/>
                <a:gd name="T39" fmla="*/ 33 h 38"/>
                <a:gd name="T40" fmla="*/ 34 w 49"/>
                <a:gd name="T41" fmla="*/ 24 h 38"/>
                <a:gd name="T42" fmla="*/ 35 w 49"/>
                <a:gd name="T43" fmla="*/ 20 h 38"/>
                <a:gd name="T44" fmla="*/ 42 w 49"/>
                <a:gd name="T45" fmla="*/ 22 h 38"/>
                <a:gd name="T46" fmla="*/ 48 w 49"/>
                <a:gd name="T47" fmla="*/ 18 h 38"/>
                <a:gd name="T48" fmla="*/ 41 w 49"/>
                <a:gd name="T49" fmla="*/ 8 h 38"/>
                <a:gd name="T50" fmla="*/ 36 w 49"/>
                <a:gd name="T51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38">
                  <a:moveTo>
                    <a:pt x="36" y="5"/>
                  </a:moveTo>
                  <a:cubicBezTo>
                    <a:pt x="34" y="6"/>
                    <a:pt x="32" y="8"/>
                    <a:pt x="33" y="9"/>
                  </a:cubicBezTo>
                  <a:cubicBezTo>
                    <a:pt x="33" y="11"/>
                    <a:pt x="37" y="12"/>
                    <a:pt x="37" y="14"/>
                  </a:cubicBezTo>
                  <a:cubicBezTo>
                    <a:pt x="38" y="17"/>
                    <a:pt x="32" y="18"/>
                    <a:pt x="30" y="18"/>
                  </a:cubicBezTo>
                  <a:cubicBezTo>
                    <a:pt x="30" y="18"/>
                    <a:pt x="23" y="11"/>
                    <a:pt x="22" y="9"/>
                  </a:cubicBezTo>
                  <a:cubicBezTo>
                    <a:pt x="21" y="8"/>
                    <a:pt x="19" y="0"/>
                    <a:pt x="16" y="2"/>
                  </a:cubicBezTo>
                  <a:cubicBezTo>
                    <a:pt x="14" y="3"/>
                    <a:pt x="12" y="7"/>
                    <a:pt x="13" y="10"/>
                  </a:cubicBezTo>
                  <a:cubicBezTo>
                    <a:pt x="15" y="12"/>
                    <a:pt x="17" y="13"/>
                    <a:pt x="20" y="16"/>
                  </a:cubicBezTo>
                  <a:cubicBezTo>
                    <a:pt x="22" y="18"/>
                    <a:pt x="25" y="21"/>
                    <a:pt x="25" y="22"/>
                  </a:cubicBezTo>
                  <a:cubicBezTo>
                    <a:pt x="25" y="23"/>
                    <a:pt x="23" y="25"/>
                    <a:pt x="21" y="26"/>
                  </a:cubicBezTo>
                  <a:cubicBezTo>
                    <a:pt x="18" y="27"/>
                    <a:pt x="11" y="27"/>
                    <a:pt x="10" y="26"/>
                  </a:cubicBezTo>
                  <a:cubicBezTo>
                    <a:pt x="9" y="24"/>
                    <a:pt x="8" y="21"/>
                    <a:pt x="8" y="19"/>
                  </a:cubicBezTo>
                  <a:cubicBezTo>
                    <a:pt x="9" y="16"/>
                    <a:pt x="9" y="11"/>
                    <a:pt x="6" y="13"/>
                  </a:cubicBezTo>
                  <a:cubicBezTo>
                    <a:pt x="4" y="14"/>
                    <a:pt x="5" y="16"/>
                    <a:pt x="3" y="18"/>
                  </a:cubicBezTo>
                  <a:cubicBezTo>
                    <a:pt x="1" y="19"/>
                    <a:pt x="0" y="24"/>
                    <a:pt x="2" y="26"/>
                  </a:cubicBezTo>
                  <a:cubicBezTo>
                    <a:pt x="4" y="28"/>
                    <a:pt x="8" y="30"/>
                    <a:pt x="14" y="30"/>
                  </a:cubicBezTo>
                  <a:cubicBezTo>
                    <a:pt x="19" y="30"/>
                    <a:pt x="22" y="29"/>
                    <a:pt x="23" y="29"/>
                  </a:cubicBezTo>
                  <a:cubicBezTo>
                    <a:pt x="25" y="29"/>
                    <a:pt x="28" y="27"/>
                    <a:pt x="28" y="29"/>
                  </a:cubicBezTo>
                  <a:cubicBezTo>
                    <a:pt x="28" y="30"/>
                    <a:pt x="29" y="38"/>
                    <a:pt x="32" y="37"/>
                  </a:cubicBezTo>
                  <a:cubicBezTo>
                    <a:pt x="35" y="37"/>
                    <a:pt x="39" y="35"/>
                    <a:pt x="38" y="33"/>
                  </a:cubicBezTo>
                  <a:cubicBezTo>
                    <a:pt x="38" y="30"/>
                    <a:pt x="34" y="24"/>
                    <a:pt x="34" y="24"/>
                  </a:cubicBezTo>
                  <a:cubicBezTo>
                    <a:pt x="34" y="24"/>
                    <a:pt x="34" y="20"/>
                    <a:pt x="35" y="20"/>
                  </a:cubicBezTo>
                  <a:cubicBezTo>
                    <a:pt x="37" y="21"/>
                    <a:pt x="40" y="21"/>
                    <a:pt x="42" y="22"/>
                  </a:cubicBezTo>
                  <a:cubicBezTo>
                    <a:pt x="44" y="22"/>
                    <a:pt x="49" y="20"/>
                    <a:pt x="48" y="18"/>
                  </a:cubicBezTo>
                  <a:cubicBezTo>
                    <a:pt x="47" y="15"/>
                    <a:pt x="42" y="10"/>
                    <a:pt x="41" y="8"/>
                  </a:cubicBezTo>
                  <a:cubicBezTo>
                    <a:pt x="40" y="6"/>
                    <a:pt x="38" y="4"/>
                    <a:pt x="3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6" name="îślîḓê"/>
            <p:cNvSpPr/>
            <p:nvPr/>
          </p:nvSpPr>
          <p:spPr bwMode="auto">
            <a:xfrm>
              <a:off x="3373438" y="2324100"/>
              <a:ext cx="254000" cy="223838"/>
            </a:xfrm>
            <a:custGeom>
              <a:avLst/>
              <a:gdLst>
                <a:gd name="T0" fmla="*/ 54 w 77"/>
                <a:gd name="T1" fmla="*/ 14 h 68"/>
                <a:gd name="T2" fmla="*/ 47 w 77"/>
                <a:gd name="T3" fmla="*/ 25 h 68"/>
                <a:gd name="T4" fmla="*/ 46 w 77"/>
                <a:gd name="T5" fmla="*/ 25 h 68"/>
                <a:gd name="T6" fmla="*/ 35 w 77"/>
                <a:gd name="T7" fmla="*/ 23 h 68"/>
                <a:gd name="T8" fmla="*/ 27 w 77"/>
                <a:gd name="T9" fmla="*/ 19 h 68"/>
                <a:gd name="T10" fmla="*/ 22 w 77"/>
                <a:gd name="T11" fmla="*/ 22 h 68"/>
                <a:gd name="T12" fmla="*/ 25 w 77"/>
                <a:gd name="T13" fmla="*/ 32 h 68"/>
                <a:gd name="T14" fmla="*/ 34 w 77"/>
                <a:gd name="T15" fmla="*/ 35 h 68"/>
                <a:gd name="T16" fmla="*/ 40 w 77"/>
                <a:gd name="T17" fmla="*/ 34 h 68"/>
                <a:gd name="T18" fmla="*/ 37 w 77"/>
                <a:gd name="T19" fmla="*/ 38 h 68"/>
                <a:gd name="T20" fmla="*/ 25 w 77"/>
                <a:gd name="T21" fmla="*/ 50 h 68"/>
                <a:gd name="T22" fmla="*/ 11 w 77"/>
                <a:gd name="T23" fmla="*/ 57 h 68"/>
                <a:gd name="T24" fmla="*/ 9 w 77"/>
                <a:gd name="T25" fmla="*/ 55 h 68"/>
                <a:gd name="T26" fmla="*/ 3 w 77"/>
                <a:gd name="T27" fmla="*/ 56 h 68"/>
                <a:gd name="T28" fmla="*/ 2 w 77"/>
                <a:gd name="T29" fmla="*/ 64 h 68"/>
                <a:gd name="T30" fmla="*/ 6 w 77"/>
                <a:gd name="T31" fmla="*/ 67 h 68"/>
                <a:gd name="T32" fmla="*/ 19 w 77"/>
                <a:gd name="T33" fmla="*/ 59 h 68"/>
                <a:gd name="T34" fmla="*/ 36 w 77"/>
                <a:gd name="T35" fmla="*/ 49 h 68"/>
                <a:gd name="T36" fmla="*/ 48 w 77"/>
                <a:gd name="T37" fmla="*/ 33 h 68"/>
                <a:gd name="T38" fmla="*/ 63 w 77"/>
                <a:gd name="T39" fmla="*/ 33 h 68"/>
                <a:gd name="T40" fmla="*/ 70 w 77"/>
                <a:gd name="T41" fmla="*/ 34 h 68"/>
                <a:gd name="T42" fmla="*/ 75 w 77"/>
                <a:gd name="T43" fmla="*/ 30 h 68"/>
                <a:gd name="T44" fmla="*/ 68 w 77"/>
                <a:gd name="T45" fmla="*/ 25 h 68"/>
                <a:gd name="T46" fmla="*/ 59 w 77"/>
                <a:gd name="T47" fmla="*/ 26 h 68"/>
                <a:gd name="T48" fmla="*/ 54 w 77"/>
                <a:gd name="T49" fmla="*/ 25 h 68"/>
                <a:gd name="T50" fmla="*/ 57 w 77"/>
                <a:gd name="T51" fmla="*/ 20 h 68"/>
                <a:gd name="T52" fmla="*/ 61 w 77"/>
                <a:gd name="T53" fmla="*/ 16 h 68"/>
                <a:gd name="T54" fmla="*/ 66 w 77"/>
                <a:gd name="T55" fmla="*/ 11 h 68"/>
                <a:gd name="T56" fmla="*/ 65 w 77"/>
                <a:gd name="T57" fmla="*/ 2 h 68"/>
                <a:gd name="T58" fmla="*/ 58 w 77"/>
                <a:gd name="T59" fmla="*/ 4 h 68"/>
                <a:gd name="T60" fmla="*/ 54 w 77"/>
                <a:gd name="T61" fmla="*/ 1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" h="68">
                  <a:moveTo>
                    <a:pt x="54" y="14"/>
                  </a:moveTo>
                  <a:cubicBezTo>
                    <a:pt x="54" y="14"/>
                    <a:pt x="50" y="19"/>
                    <a:pt x="4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4" y="25"/>
                    <a:pt x="37" y="25"/>
                    <a:pt x="35" y="23"/>
                  </a:cubicBezTo>
                  <a:cubicBezTo>
                    <a:pt x="32" y="22"/>
                    <a:pt x="28" y="19"/>
                    <a:pt x="27" y="19"/>
                  </a:cubicBezTo>
                  <a:cubicBezTo>
                    <a:pt x="25" y="18"/>
                    <a:pt x="23" y="19"/>
                    <a:pt x="22" y="22"/>
                  </a:cubicBezTo>
                  <a:cubicBezTo>
                    <a:pt x="21" y="25"/>
                    <a:pt x="21" y="28"/>
                    <a:pt x="25" y="32"/>
                  </a:cubicBezTo>
                  <a:cubicBezTo>
                    <a:pt x="29" y="37"/>
                    <a:pt x="30" y="36"/>
                    <a:pt x="34" y="35"/>
                  </a:cubicBezTo>
                  <a:cubicBezTo>
                    <a:pt x="36" y="35"/>
                    <a:pt x="38" y="34"/>
                    <a:pt x="40" y="34"/>
                  </a:cubicBezTo>
                  <a:cubicBezTo>
                    <a:pt x="38" y="36"/>
                    <a:pt x="37" y="38"/>
                    <a:pt x="37" y="38"/>
                  </a:cubicBezTo>
                  <a:cubicBezTo>
                    <a:pt x="35" y="40"/>
                    <a:pt x="29" y="47"/>
                    <a:pt x="25" y="50"/>
                  </a:cubicBezTo>
                  <a:cubicBezTo>
                    <a:pt x="21" y="52"/>
                    <a:pt x="11" y="57"/>
                    <a:pt x="11" y="57"/>
                  </a:cubicBezTo>
                  <a:cubicBezTo>
                    <a:pt x="12" y="58"/>
                    <a:pt x="9" y="58"/>
                    <a:pt x="9" y="55"/>
                  </a:cubicBezTo>
                  <a:cubicBezTo>
                    <a:pt x="8" y="52"/>
                    <a:pt x="6" y="54"/>
                    <a:pt x="3" y="56"/>
                  </a:cubicBezTo>
                  <a:cubicBezTo>
                    <a:pt x="0" y="58"/>
                    <a:pt x="2" y="62"/>
                    <a:pt x="2" y="64"/>
                  </a:cubicBezTo>
                  <a:cubicBezTo>
                    <a:pt x="1" y="66"/>
                    <a:pt x="1" y="68"/>
                    <a:pt x="6" y="67"/>
                  </a:cubicBezTo>
                  <a:cubicBezTo>
                    <a:pt x="10" y="66"/>
                    <a:pt x="14" y="62"/>
                    <a:pt x="19" y="59"/>
                  </a:cubicBezTo>
                  <a:cubicBezTo>
                    <a:pt x="24" y="57"/>
                    <a:pt x="32" y="53"/>
                    <a:pt x="36" y="49"/>
                  </a:cubicBezTo>
                  <a:cubicBezTo>
                    <a:pt x="39" y="46"/>
                    <a:pt x="45" y="38"/>
                    <a:pt x="48" y="33"/>
                  </a:cubicBezTo>
                  <a:cubicBezTo>
                    <a:pt x="53" y="33"/>
                    <a:pt x="61" y="33"/>
                    <a:pt x="63" y="33"/>
                  </a:cubicBezTo>
                  <a:cubicBezTo>
                    <a:pt x="65" y="33"/>
                    <a:pt x="67" y="35"/>
                    <a:pt x="70" y="34"/>
                  </a:cubicBezTo>
                  <a:cubicBezTo>
                    <a:pt x="73" y="34"/>
                    <a:pt x="77" y="33"/>
                    <a:pt x="75" y="30"/>
                  </a:cubicBezTo>
                  <a:cubicBezTo>
                    <a:pt x="73" y="27"/>
                    <a:pt x="71" y="24"/>
                    <a:pt x="68" y="25"/>
                  </a:cubicBezTo>
                  <a:cubicBezTo>
                    <a:pt x="65" y="26"/>
                    <a:pt x="61" y="26"/>
                    <a:pt x="59" y="26"/>
                  </a:cubicBezTo>
                  <a:cubicBezTo>
                    <a:pt x="59" y="26"/>
                    <a:pt x="56" y="26"/>
                    <a:pt x="54" y="25"/>
                  </a:cubicBezTo>
                  <a:cubicBezTo>
                    <a:pt x="55" y="23"/>
                    <a:pt x="57" y="21"/>
                    <a:pt x="57" y="20"/>
                  </a:cubicBezTo>
                  <a:cubicBezTo>
                    <a:pt x="59" y="18"/>
                    <a:pt x="60" y="17"/>
                    <a:pt x="61" y="16"/>
                  </a:cubicBezTo>
                  <a:cubicBezTo>
                    <a:pt x="62" y="16"/>
                    <a:pt x="65" y="14"/>
                    <a:pt x="66" y="11"/>
                  </a:cubicBezTo>
                  <a:cubicBezTo>
                    <a:pt x="67" y="9"/>
                    <a:pt x="66" y="3"/>
                    <a:pt x="65" y="2"/>
                  </a:cubicBezTo>
                  <a:cubicBezTo>
                    <a:pt x="63" y="0"/>
                    <a:pt x="59" y="1"/>
                    <a:pt x="58" y="4"/>
                  </a:cubicBezTo>
                  <a:cubicBezTo>
                    <a:pt x="56" y="7"/>
                    <a:pt x="55" y="14"/>
                    <a:pt x="5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7" name="ísḻiḓè"/>
            <p:cNvSpPr/>
            <p:nvPr/>
          </p:nvSpPr>
          <p:spPr bwMode="auto">
            <a:xfrm>
              <a:off x="2625726" y="2725738"/>
              <a:ext cx="890588" cy="1277938"/>
            </a:xfrm>
            <a:custGeom>
              <a:avLst/>
              <a:gdLst>
                <a:gd name="T0" fmla="*/ 135 w 270"/>
                <a:gd name="T1" fmla="*/ 22 h 387"/>
                <a:gd name="T2" fmla="*/ 131 w 270"/>
                <a:gd name="T3" fmla="*/ 22 h 387"/>
                <a:gd name="T4" fmla="*/ 117 w 270"/>
                <a:gd name="T5" fmla="*/ 6 h 387"/>
                <a:gd name="T6" fmla="*/ 99 w 270"/>
                <a:gd name="T7" fmla="*/ 6 h 387"/>
                <a:gd name="T8" fmla="*/ 85 w 270"/>
                <a:gd name="T9" fmla="*/ 0 h 387"/>
                <a:gd name="T10" fmla="*/ 100 w 270"/>
                <a:gd name="T11" fmla="*/ 20 h 387"/>
                <a:gd name="T12" fmla="*/ 113 w 270"/>
                <a:gd name="T13" fmla="*/ 20 h 387"/>
                <a:gd name="T14" fmla="*/ 126 w 270"/>
                <a:gd name="T15" fmla="*/ 23 h 387"/>
                <a:gd name="T16" fmla="*/ 88 w 270"/>
                <a:gd name="T17" fmla="*/ 45 h 387"/>
                <a:gd name="T18" fmla="*/ 82 w 270"/>
                <a:gd name="T19" fmla="*/ 108 h 387"/>
                <a:gd name="T20" fmla="*/ 60 w 270"/>
                <a:gd name="T21" fmla="*/ 108 h 387"/>
                <a:gd name="T22" fmla="*/ 35 w 270"/>
                <a:gd name="T23" fmla="*/ 142 h 387"/>
                <a:gd name="T24" fmla="*/ 25 w 270"/>
                <a:gd name="T25" fmla="*/ 309 h 387"/>
                <a:gd name="T26" fmla="*/ 0 w 270"/>
                <a:gd name="T27" fmla="*/ 387 h 387"/>
                <a:gd name="T28" fmla="*/ 30 w 270"/>
                <a:gd name="T29" fmla="*/ 387 h 387"/>
                <a:gd name="T30" fmla="*/ 45 w 270"/>
                <a:gd name="T31" fmla="*/ 367 h 387"/>
                <a:gd name="T32" fmla="*/ 37 w 270"/>
                <a:gd name="T33" fmla="*/ 387 h 387"/>
                <a:gd name="T34" fmla="*/ 63 w 270"/>
                <a:gd name="T35" fmla="*/ 387 h 387"/>
                <a:gd name="T36" fmla="*/ 70 w 270"/>
                <a:gd name="T37" fmla="*/ 353 h 387"/>
                <a:gd name="T38" fmla="*/ 78 w 270"/>
                <a:gd name="T39" fmla="*/ 167 h 387"/>
                <a:gd name="T40" fmla="*/ 90 w 270"/>
                <a:gd name="T41" fmla="*/ 151 h 387"/>
                <a:gd name="T42" fmla="*/ 130 w 270"/>
                <a:gd name="T43" fmla="*/ 151 h 387"/>
                <a:gd name="T44" fmla="*/ 130 w 270"/>
                <a:gd name="T45" fmla="*/ 69 h 387"/>
                <a:gd name="T46" fmla="*/ 113 w 270"/>
                <a:gd name="T47" fmla="*/ 48 h 387"/>
                <a:gd name="T48" fmla="*/ 135 w 270"/>
                <a:gd name="T49" fmla="*/ 27 h 387"/>
                <a:gd name="T50" fmla="*/ 156 w 270"/>
                <a:gd name="T51" fmla="*/ 48 h 387"/>
                <a:gd name="T52" fmla="*/ 139 w 270"/>
                <a:gd name="T53" fmla="*/ 69 h 387"/>
                <a:gd name="T54" fmla="*/ 139 w 270"/>
                <a:gd name="T55" fmla="*/ 151 h 387"/>
                <a:gd name="T56" fmla="*/ 180 w 270"/>
                <a:gd name="T57" fmla="*/ 151 h 387"/>
                <a:gd name="T58" fmla="*/ 191 w 270"/>
                <a:gd name="T59" fmla="*/ 167 h 387"/>
                <a:gd name="T60" fmla="*/ 200 w 270"/>
                <a:gd name="T61" fmla="*/ 353 h 387"/>
                <a:gd name="T62" fmla="*/ 207 w 270"/>
                <a:gd name="T63" fmla="*/ 387 h 387"/>
                <a:gd name="T64" fmla="*/ 233 w 270"/>
                <a:gd name="T65" fmla="*/ 387 h 387"/>
                <a:gd name="T66" fmla="*/ 224 w 270"/>
                <a:gd name="T67" fmla="*/ 367 h 387"/>
                <a:gd name="T68" fmla="*/ 239 w 270"/>
                <a:gd name="T69" fmla="*/ 387 h 387"/>
                <a:gd name="T70" fmla="*/ 270 w 270"/>
                <a:gd name="T71" fmla="*/ 387 h 387"/>
                <a:gd name="T72" fmla="*/ 244 w 270"/>
                <a:gd name="T73" fmla="*/ 309 h 387"/>
                <a:gd name="T74" fmla="*/ 235 w 270"/>
                <a:gd name="T75" fmla="*/ 142 h 387"/>
                <a:gd name="T76" fmla="*/ 209 w 270"/>
                <a:gd name="T77" fmla="*/ 108 h 387"/>
                <a:gd name="T78" fmla="*/ 188 w 270"/>
                <a:gd name="T79" fmla="*/ 108 h 387"/>
                <a:gd name="T80" fmla="*/ 182 w 270"/>
                <a:gd name="T81" fmla="*/ 45 h 387"/>
                <a:gd name="T82" fmla="*/ 144 w 270"/>
                <a:gd name="T83" fmla="*/ 23 h 387"/>
                <a:gd name="T84" fmla="*/ 157 w 270"/>
                <a:gd name="T85" fmla="*/ 20 h 387"/>
                <a:gd name="T86" fmla="*/ 170 w 270"/>
                <a:gd name="T87" fmla="*/ 20 h 387"/>
                <a:gd name="T88" fmla="*/ 184 w 270"/>
                <a:gd name="T89" fmla="*/ 0 h 387"/>
                <a:gd name="T90" fmla="*/ 170 w 270"/>
                <a:gd name="T91" fmla="*/ 6 h 387"/>
                <a:gd name="T92" fmla="*/ 153 w 270"/>
                <a:gd name="T93" fmla="*/ 6 h 387"/>
                <a:gd name="T94" fmla="*/ 139 w 270"/>
                <a:gd name="T95" fmla="*/ 22 h 387"/>
                <a:gd name="T96" fmla="*/ 135 w 270"/>
                <a:gd name="T97" fmla="*/ 22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0" h="387">
                  <a:moveTo>
                    <a:pt x="135" y="22"/>
                  </a:moveTo>
                  <a:cubicBezTo>
                    <a:pt x="133" y="22"/>
                    <a:pt x="132" y="22"/>
                    <a:pt x="131" y="22"/>
                  </a:cubicBezTo>
                  <a:cubicBezTo>
                    <a:pt x="130" y="15"/>
                    <a:pt x="126" y="6"/>
                    <a:pt x="117" y="6"/>
                  </a:cubicBezTo>
                  <a:cubicBezTo>
                    <a:pt x="110" y="6"/>
                    <a:pt x="106" y="6"/>
                    <a:pt x="99" y="6"/>
                  </a:cubicBezTo>
                  <a:cubicBezTo>
                    <a:pt x="93" y="6"/>
                    <a:pt x="88" y="4"/>
                    <a:pt x="85" y="0"/>
                  </a:cubicBezTo>
                  <a:cubicBezTo>
                    <a:pt x="87" y="9"/>
                    <a:pt x="90" y="18"/>
                    <a:pt x="100" y="20"/>
                  </a:cubicBezTo>
                  <a:cubicBezTo>
                    <a:pt x="104" y="20"/>
                    <a:pt x="109" y="20"/>
                    <a:pt x="113" y="20"/>
                  </a:cubicBezTo>
                  <a:cubicBezTo>
                    <a:pt x="120" y="20"/>
                    <a:pt x="123" y="21"/>
                    <a:pt x="126" y="23"/>
                  </a:cubicBezTo>
                  <a:cubicBezTo>
                    <a:pt x="109" y="24"/>
                    <a:pt x="93" y="30"/>
                    <a:pt x="88" y="45"/>
                  </a:cubicBezTo>
                  <a:cubicBezTo>
                    <a:pt x="83" y="59"/>
                    <a:pt x="85" y="92"/>
                    <a:pt x="82" y="108"/>
                  </a:cubicBezTo>
                  <a:cubicBezTo>
                    <a:pt x="75" y="108"/>
                    <a:pt x="67" y="108"/>
                    <a:pt x="60" y="108"/>
                  </a:cubicBezTo>
                  <a:cubicBezTo>
                    <a:pt x="42" y="107"/>
                    <a:pt x="36" y="123"/>
                    <a:pt x="35" y="142"/>
                  </a:cubicBezTo>
                  <a:cubicBezTo>
                    <a:pt x="32" y="198"/>
                    <a:pt x="28" y="253"/>
                    <a:pt x="25" y="309"/>
                  </a:cubicBezTo>
                  <a:cubicBezTo>
                    <a:pt x="23" y="352"/>
                    <a:pt x="14" y="372"/>
                    <a:pt x="0" y="387"/>
                  </a:cubicBezTo>
                  <a:cubicBezTo>
                    <a:pt x="10" y="387"/>
                    <a:pt x="20" y="387"/>
                    <a:pt x="30" y="387"/>
                  </a:cubicBezTo>
                  <a:cubicBezTo>
                    <a:pt x="35" y="383"/>
                    <a:pt x="38" y="378"/>
                    <a:pt x="45" y="367"/>
                  </a:cubicBezTo>
                  <a:cubicBezTo>
                    <a:pt x="42" y="377"/>
                    <a:pt x="40" y="382"/>
                    <a:pt x="37" y="387"/>
                  </a:cubicBezTo>
                  <a:cubicBezTo>
                    <a:pt x="46" y="387"/>
                    <a:pt x="54" y="387"/>
                    <a:pt x="63" y="387"/>
                  </a:cubicBezTo>
                  <a:cubicBezTo>
                    <a:pt x="68" y="377"/>
                    <a:pt x="70" y="365"/>
                    <a:pt x="70" y="353"/>
                  </a:cubicBezTo>
                  <a:cubicBezTo>
                    <a:pt x="73" y="291"/>
                    <a:pt x="76" y="229"/>
                    <a:pt x="78" y="167"/>
                  </a:cubicBezTo>
                  <a:cubicBezTo>
                    <a:pt x="79" y="157"/>
                    <a:pt x="82" y="151"/>
                    <a:pt x="90" y="151"/>
                  </a:cubicBezTo>
                  <a:cubicBezTo>
                    <a:pt x="103" y="151"/>
                    <a:pt x="117" y="151"/>
                    <a:pt x="130" y="151"/>
                  </a:cubicBezTo>
                  <a:cubicBezTo>
                    <a:pt x="130" y="124"/>
                    <a:pt x="130" y="96"/>
                    <a:pt x="130" y="69"/>
                  </a:cubicBezTo>
                  <a:cubicBezTo>
                    <a:pt x="121" y="67"/>
                    <a:pt x="113" y="58"/>
                    <a:pt x="113" y="48"/>
                  </a:cubicBezTo>
                  <a:cubicBezTo>
                    <a:pt x="113" y="36"/>
                    <a:pt x="123" y="27"/>
                    <a:pt x="135" y="27"/>
                  </a:cubicBezTo>
                  <a:cubicBezTo>
                    <a:pt x="147" y="27"/>
                    <a:pt x="156" y="36"/>
                    <a:pt x="156" y="48"/>
                  </a:cubicBezTo>
                  <a:cubicBezTo>
                    <a:pt x="156" y="58"/>
                    <a:pt x="149" y="67"/>
                    <a:pt x="139" y="69"/>
                  </a:cubicBezTo>
                  <a:cubicBezTo>
                    <a:pt x="139" y="96"/>
                    <a:pt x="139" y="124"/>
                    <a:pt x="139" y="151"/>
                  </a:cubicBezTo>
                  <a:cubicBezTo>
                    <a:pt x="153" y="151"/>
                    <a:pt x="166" y="151"/>
                    <a:pt x="180" y="151"/>
                  </a:cubicBezTo>
                  <a:cubicBezTo>
                    <a:pt x="188" y="151"/>
                    <a:pt x="191" y="157"/>
                    <a:pt x="191" y="167"/>
                  </a:cubicBezTo>
                  <a:cubicBezTo>
                    <a:pt x="194" y="229"/>
                    <a:pt x="197" y="291"/>
                    <a:pt x="200" y="353"/>
                  </a:cubicBezTo>
                  <a:cubicBezTo>
                    <a:pt x="200" y="365"/>
                    <a:pt x="202" y="377"/>
                    <a:pt x="207" y="387"/>
                  </a:cubicBezTo>
                  <a:cubicBezTo>
                    <a:pt x="215" y="387"/>
                    <a:pt x="224" y="387"/>
                    <a:pt x="233" y="387"/>
                  </a:cubicBezTo>
                  <a:cubicBezTo>
                    <a:pt x="230" y="382"/>
                    <a:pt x="227" y="377"/>
                    <a:pt x="224" y="367"/>
                  </a:cubicBezTo>
                  <a:cubicBezTo>
                    <a:pt x="232" y="378"/>
                    <a:pt x="235" y="383"/>
                    <a:pt x="239" y="387"/>
                  </a:cubicBezTo>
                  <a:cubicBezTo>
                    <a:pt x="249" y="387"/>
                    <a:pt x="260" y="387"/>
                    <a:pt x="270" y="387"/>
                  </a:cubicBezTo>
                  <a:cubicBezTo>
                    <a:pt x="256" y="372"/>
                    <a:pt x="247" y="352"/>
                    <a:pt x="244" y="309"/>
                  </a:cubicBezTo>
                  <a:cubicBezTo>
                    <a:pt x="242" y="253"/>
                    <a:pt x="238" y="198"/>
                    <a:pt x="235" y="142"/>
                  </a:cubicBezTo>
                  <a:cubicBezTo>
                    <a:pt x="234" y="123"/>
                    <a:pt x="228" y="107"/>
                    <a:pt x="209" y="108"/>
                  </a:cubicBezTo>
                  <a:cubicBezTo>
                    <a:pt x="202" y="108"/>
                    <a:pt x="195" y="108"/>
                    <a:pt x="188" y="108"/>
                  </a:cubicBezTo>
                  <a:cubicBezTo>
                    <a:pt x="185" y="92"/>
                    <a:pt x="186" y="59"/>
                    <a:pt x="182" y="45"/>
                  </a:cubicBezTo>
                  <a:cubicBezTo>
                    <a:pt x="176" y="30"/>
                    <a:pt x="161" y="24"/>
                    <a:pt x="144" y="23"/>
                  </a:cubicBezTo>
                  <a:cubicBezTo>
                    <a:pt x="146" y="21"/>
                    <a:pt x="150" y="20"/>
                    <a:pt x="157" y="20"/>
                  </a:cubicBezTo>
                  <a:cubicBezTo>
                    <a:pt x="161" y="20"/>
                    <a:pt x="166" y="20"/>
                    <a:pt x="170" y="20"/>
                  </a:cubicBezTo>
                  <a:cubicBezTo>
                    <a:pt x="180" y="18"/>
                    <a:pt x="183" y="9"/>
                    <a:pt x="184" y="0"/>
                  </a:cubicBezTo>
                  <a:cubicBezTo>
                    <a:pt x="181" y="4"/>
                    <a:pt x="177" y="6"/>
                    <a:pt x="170" y="6"/>
                  </a:cubicBezTo>
                  <a:cubicBezTo>
                    <a:pt x="164" y="6"/>
                    <a:pt x="159" y="6"/>
                    <a:pt x="153" y="6"/>
                  </a:cubicBezTo>
                  <a:cubicBezTo>
                    <a:pt x="144" y="6"/>
                    <a:pt x="140" y="15"/>
                    <a:pt x="139" y="22"/>
                  </a:cubicBezTo>
                  <a:cubicBezTo>
                    <a:pt x="138" y="22"/>
                    <a:pt x="136" y="22"/>
                    <a:pt x="13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8" name="íṣľíḍè"/>
            <p:cNvSpPr/>
            <p:nvPr/>
          </p:nvSpPr>
          <p:spPr bwMode="auto">
            <a:xfrm>
              <a:off x="1735138" y="2095500"/>
              <a:ext cx="2667000" cy="2670175"/>
            </a:xfrm>
            <a:custGeom>
              <a:avLst/>
              <a:gdLst>
                <a:gd name="T0" fmla="*/ 404 w 809"/>
                <a:gd name="T1" fmla="*/ 0 h 809"/>
                <a:gd name="T2" fmla="*/ 809 w 809"/>
                <a:gd name="T3" fmla="*/ 404 h 809"/>
                <a:gd name="T4" fmla="*/ 404 w 809"/>
                <a:gd name="T5" fmla="*/ 809 h 809"/>
                <a:gd name="T6" fmla="*/ 0 w 809"/>
                <a:gd name="T7" fmla="*/ 404 h 809"/>
                <a:gd name="T8" fmla="*/ 404 w 809"/>
                <a:gd name="T9" fmla="*/ 0 h 809"/>
                <a:gd name="T10" fmla="*/ 404 w 809"/>
                <a:gd name="T11" fmla="*/ 0 h 809"/>
                <a:gd name="T12" fmla="*/ 404 w 809"/>
                <a:gd name="T13" fmla="*/ 14 h 809"/>
                <a:gd name="T14" fmla="*/ 14 w 809"/>
                <a:gd name="T15" fmla="*/ 404 h 809"/>
                <a:gd name="T16" fmla="*/ 404 w 809"/>
                <a:gd name="T17" fmla="*/ 795 h 809"/>
                <a:gd name="T18" fmla="*/ 795 w 809"/>
                <a:gd name="T19" fmla="*/ 404 h 809"/>
                <a:gd name="T20" fmla="*/ 404 w 809"/>
                <a:gd name="T21" fmla="*/ 14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9" h="809">
                  <a:moveTo>
                    <a:pt x="404" y="0"/>
                  </a:moveTo>
                  <a:cubicBezTo>
                    <a:pt x="627" y="0"/>
                    <a:pt x="809" y="182"/>
                    <a:pt x="809" y="404"/>
                  </a:cubicBezTo>
                  <a:cubicBezTo>
                    <a:pt x="809" y="627"/>
                    <a:pt x="627" y="809"/>
                    <a:pt x="404" y="809"/>
                  </a:cubicBezTo>
                  <a:cubicBezTo>
                    <a:pt x="181" y="809"/>
                    <a:pt x="0" y="627"/>
                    <a:pt x="0" y="404"/>
                  </a:cubicBezTo>
                  <a:cubicBezTo>
                    <a:pt x="0" y="182"/>
                    <a:pt x="181" y="0"/>
                    <a:pt x="404" y="0"/>
                  </a:cubicBezTo>
                  <a:cubicBezTo>
                    <a:pt x="404" y="0"/>
                    <a:pt x="404" y="0"/>
                    <a:pt x="404" y="0"/>
                  </a:cubicBezTo>
                  <a:close/>
                  <a:moveTo>
                    <a:pt x="404" y="14"/>
                  </a:moveTo>
                  <a:cubicBezTo>
                    <a:pt x="189" y="14"/>
                    <a:pt x="14" y="189"/>
                    <a:pt x="14" y="404"/>
                  </a:cubicBezTo>
                  <a:cubicBezTo>
                    <a:pt x="14" y="619"/>
                    <a:pt x="189" y="795"/>
                    <a:pt x="404" y="795"/>
                  </a:cubicBezTo>
                  <a:cubicBezTo>
                    <a:pt x="619" y="795"/>
                    <a:pt x="795" y="619"/>
                    <a:pt x="795" y="404"/>
                  </a:cubicBezTo>
                  <a:cubicBezTo>
                    <a:pt x="795" y="189"/>
                    <a:pt x="619" y="14"/>
                    <a:pt x="40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9" name="íṡ1idé"/>
            <p:cNvSpPr/>
            <p:nvPr/>
          </p:nvSpPr>
          <p:spPr bwMode="auto">
            <a:xfrm>
              <a:off x="1897063" y="3373438"/>
              <a:ext cx="2333625" cy="1227138"/>
            </a:xfrm>
            <a:custGeom>
              <a:avLst/>
              <a:gdLst>
                <a:gd name="T0" fmla="*/ 21 w 708"/>
                <a:gd name="T1" fmla="*/ 23 h 372"/>
                <a:gd name="T2" fmla="*/ 53 w 708"/>
                <a:gd name="T3" fmla="*/ 35 h 372"/>
                <a:gd name="T4" fmla="*/ 51 w 708"/>
                <a:gd name="T5" fmla="*/ 26 h 372"/>
                <a:gd name="T6" fmla="*/ 18 w 708"/>
                <a:gd name="T7" fmla="*/ 47 h 372"/>
                <a:gd name="T8" fmla="*/ 18 w 708"/>
                <a:gd name="T9" fmla="*/ 88 h 372"/>
                <a:gd name="T10" fmla="*/ 48 w 708"/>
                <a:gd name="T11" fmla="*/ 67 h 372"/>
                <a:gd name="T12" fmla="*/ 18 w 708"/>
                <a:gd name="T13" fmla="*/ 88 h 372"/>
                <a:gd name="T14" fmla="*/ 62 w 708"/>
                <a:gd name="T15" fmla="*/ 109 h 372"/>
                <a:gd name="T16" fmla="*/ 64 w 708"/>
                <a:gd name="T17" fmla="*/ 147 h 372"/>
                <a:gd name="T18" fmla="*/ 42 w 708"/>
                <a:gd name="T19" fmla="*/ 155 h 372"/>
                <a:gd name="T20" fmla="*/ 57 w 708"/>
                <a:gd name="T21" fmla="*/ 206 h 372"/>
                <a:gd name="T22" fmla="*/ 116 w 708"/>
                <a:gd name="T23" fmla="*/ 203 h 372"/>
                <a:gd name="T24" fmla="*/ 93 w 708"/>
                <a:gd name="T25" fmla="*/ 174 h 372"/>
                <a:gd name="T26" fmla="*/ 46 w 708"/>
                <a:gd name="T27" fmla="*/ 181 h 372"/>
                <a:gd name="T28" fmla="*/ 129 w 708"/>
                <a:gd name="T29" fmla="*/ 265 h 372"/>
                <a:gd name="T30" fmla="*/ 149 w 708"/>
                <a:gd name="T31" fmla="*/ 251 h 372"/>
                <a:gd name="T32" fmla="*/ 121 w 708"/>
                <a:gd name="T33" fmla="*/ 221 h 372"/>
                <a:gd name="T34" fmla="*/ 111 w 708"/>
                <a:gd name="T35" fmla="*/ 252 h 372"/>
                <a:gd name="T36" fmla="*/ 164 w 708"/>
                <a:gd name="T37" fmla="*/ 295 h 372"/>
                <a:gd name="T38" fmla="*/ 175 w 708"/>
                <a:gd name="T39" fmla="*/ 321 h 372"/>
                <a:gd name="T40" fmla="*/ 132 w 708"/>
                <a:gd name="T41" fmla="*/ 292 h 372"/>
                <a:gd name="T42" fmla="*/ 146 w 708"/>
                <a:gd name="T43" fmla="*/ 291 h 372"/>
                <a:gd name="T44" fmla="*/ 211 w 708"/>
                <a:gd name="T45" fmla="*/ 283 h 372"/>
                <a:gd name="T46" fmla="*/ 260 w 708"/>
                <a:gd name="T47" fmla="*/ 308 h 372"/>
                <a:gd name="T48" fmla="*/ 205 w 708"/>
                <a:gd name="T49" fmla="*/ 335 h 372"/>
                <a:gd name="T50" fmla="*/ 342 w 708"/>
                <a:gd name="T51" fmla="*/ 329 h 372"/>
                <a:gd name="T52" fmla="*/ 344 w 708"/>
                <a:gd name="T53" fmla="*/ 352 h 372"/>
                <a:gd name="T54" fmla="*/ 303 w 708"/>
                <a:gd name="T55" fmla="*/ 320 h 372"/>
                <a:gd name="T56" fmla="*/ 320 w 708"/>
                <a:gd name="T57" fmla="*/ 364 h 372"/>
                <a:gd name="T58" fmla="*/ 360 w 708"/>
                <a:gd name="T59" fmla="*/ 321 h 372"/>
                <a:gd name="T60" fmla="*/ 416 w 708"/>
                <a:gd name="T61" fmla="*/ 315 h 372"/>
                <a:gd name="T62" fmla="*/ 384 w 708"/>
                <a:gd name="T63" fmla="*/ 368 h 372"/>
                <a:gd name="T64" fmla="*/ 464 w 708"/>
                <a:gd name="T65" fmla="*/ 350 h 372"/>
                <a:gd name="T66" fmla="*/ 433 w 708"/>
                <a:gd name="T67" fmla="*/ 313 h 372"/>
                <a:gd name="T68" fmla="*/ 508 w 708"/>
                <a:gd name="T69" fmla="*/ 337 h 372"/>
                <a:gd name="T70" fmla="*/ 500 w 708"/>
                <a:gd name="T71" fmla="*/ 285 h 372"/>
                <a:gd name="T72" fmla="*/ 483 w 708"/>
                <a:gd name="T73" fmla="*/ 294 h 372"/>
                <a:gd name="T74" fmla="*/ 508 w 708"/>
                <a:gd name="T75" fmla="*/ 337 h 372"/>
                <a:gd name="T76" fmla="*/ 515 w 708"/>
                <a:gd name="T77" fmla="*/ 276 h 372"/>
                <a:gd name="T78" fmla="*/ 548 w 708"/>
                <a:gd name="T79" fmla="*/ 279 h 372"/>
                <a:gd name="T80" fmla="*/ 550 w 708"/>
                <a:gd name="T81" fmla="*/ 283 h 372"/>
                <a:gd name="T82" fmla="*/ 547 w 708"/>
                <a:gd name="T83" fmla="*/ 316 h 372"/>
                <a:gd name="T84" fmla="*/ 609 w 708"/>
                <a:gd name="T85" fmla="*/ 250 h 372"/>
                <a:gd name="T86" fmla="*/ 608 w 708"/>
                <a:gd name="T87" fmla="*/ 227 h 372"/>
                <a:gd name="T88" fmla="*/ 573 w 708"/>
                <a:gd name="T89" fmla="*/ 241 h 372"/>
                <a:gd name="T90" fmla="*/ 609 w 708"/>
                <a:gd name="T91" fmla="*/ 250 h 372"/>
                <a:gd name="T92" fmla="*/ 656 w 708"/>
                <a:gd name="T93" fmla="*/ 184 h 372"/>
                <a:gd name="T94" fmla="*/ 613 w 708"/>
                <a:gd name="T95" fmla="*/ 172 h 372"/>
                <a:gd name="T96" fmla="*/ 625 w 708"/>
                <a:gd name="T97" fmla="*/ 165 h 372"/>
                <a:gd name="T98" fmla="*/ 650 w 708"/>
                <a:gd name="T99" fmla="*/ 169 h 372"/>
                <a:gd name="T100" fmla="*/ 651 w 708"/>
                <a:gd name="T101" fmla="*/ 215 h 372"/>
                <a:gd name="T102" fmla="*/ 635 w 708"/>
                <a:gd name="T103" fmla="*/ 139 h 372"/>
                <a:gd name="T104" fmla="*/ 683 w 708"/>
                <a:gd name="T105" fmla="*/ 137 h 372"/>
                <a:gd name="T106" fmla="*/ 655 w 708"/>
                <a:gd name="T107" fmla="*/ 73 h 372"/>
                <a:gd name="T108" fmla="*/ 690 w 708"/>
                <a:gd name="T109" fmla="*/ 98 h 372"/>
                <a:gd name="T110" fmla="*/ 684 w 708"/>
                <a:gd name="T111" fmla="*/ 17 h 372"/>
                <a:gd name="T112" fmla="*/ 698 w 708"/>
                <a:gd name="T113" fmla="*/ 34 h 372"/>
                <a:gd name="T114" fmla="*/ 659 w 708"/>
                <a:gd name="T115" fmla="*/ 29 h 372"/>
                <a:gd name="T116" fmla="*/ 659 w 708"/>
                <a:gd name="T117" fmla="*/ 11 h 372"/>
                <a:gd name="T118" fmla="*/ 663 w 708"/>
                <a:gd name="T119" fmla="*/ 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8" h="372">
                  <a:moveTo>
                    <a:pt x="0" y="6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5" y="9"/>
                    <a:pt x="11" y="11"/>
                    <a:pt x="8" y="14"/>
                  </a:cubicBezTo>
                  <a:cubicBezTo>
                    <a:pt x="5" y="18"/>
                    <a:pt x="4" y="22"/>
                    <a:pt x="4" y="26"/>
                  </a:cubicBezTo>
                  <a:cubicBezTo>
                    <a:pt x="4" y="29"/>
                    <a:pt x="5" y="32"/>
                    <a:pt x="6" y="33"/>
                  </a:cubicBezTo>
                  <a:cubicBezTo>
                    <a:pt x="7" y="35"/>
                    <a:pt x="9" y="36"/>
                    <a:pt x="11" y="36"/>
                  </a:cubicBezTo>
                  <a:cubicBezTo>
                    <a:pt x="14" y="36"/>
                    <a:pt x="18" y="32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2"/>
                    <a:pt x="22" y="22"/>
                    <a:pt x="22" y="21"/>
                  </a:cubicBezTo>
                  <a:cubicBezTo>
                    <a:pt x="25" y="15"/>
                    <a:pt x="27" y="11"/>
                    <a:pt x="30" y="9"/>
                  </a:cubicBezTo>
                  <a:cubicBezTo>
                    <a:pt x="31" y="8"/>
                    <a:pt x="32" y="7"/>
                    <a:pt x="34" y="7"/>
                  </a:cubicBezTo>
                  <a:cubicBezTo>
                    <a:pt x="35" y="6"/>
                    <a:pt x="36" y="6"/>
                    <a:pt x="38" y="6"/>
                  </a:cubicBezTo>
                  <a:cubicBezTo>
                    <a:pt x="43" y="6"/>
                    <a:pt x="47" y="8"/>
                    <a:pt x="50" y="11"/>
                  </a:cubicBezTo>
                  <a:cubicBezTo>
                    <a:pt x="53" y="15"/>
                    <a:pt x="55" y="19"/>
                    <a:pt x="55" y="25"/>
                  </a:cubicBezTo>
                  <a:cubicBezTo>
                    <a:pt x="55" y="28"/>
                    <a:pt x="54" y="31"/>
                    <a:pt x="53" y="35"/>
                  </a:cubicBezTo>
                  <a:cubicBezTo>
                    <a:pt x="52" y="38"/>
                    <a:pt x="51" y="40"/>
                    <a:pt x="51" y="40"/>
                  </a:cubicBezTo>
                  <a:cubicBezTo>
                    <a:pt x="51" y="41"/>
                    <a:pt x="52" y="41"/>
                    <a:pt x="52" y="42"/>
                  </a:cubicBezTo>
                  <a:cubicBezTo>
                    <a:pt x="53" y="42"/>
                    <a:pt x="53" y="42"/>
                    <a:pt x="55" y="4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42" y="42"/>
                    <a:pt x="45" y="40"/>
                    <a:pt x="48" y="37"/>
                  </a:cubicBezTo>
                  <a:cubicBezTo>
                    <a:pt x="50" y="34"/>
                    <a:pt x="51" y="30"/>
                    <a:pt x="51" y="26"/>
                  </a:cubicBezTo>
                  <a:cubicBezTo>
                    <a:pt x="51" y="24"/>
                    <a:pt x="51" y="22"/>
                    <a:pt x="49" y="20"/>
                  </a:cubicBezTo>
                  <a:cubicBezTo>
                    <a:pt x="48" y="19"/>
                    <a:pt x="47" y="18"/>
                    <a:pt x="45" y="18"/>
                  </a:cubicBezTo>
                  <a:cubicBezTo>
                    <a:pt x="42" y="18"/>
                    <a:pt x="39" y="21"/>
                    <a:pt x="37" y="28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4" y="33"/>
                    <a:pt x="33" y="37"/>
                    <a:pt x="32" y="39"/>
                  </a:cubicBezTo>
                  <a:cubicBezTo>
                    <a:pt x="31" y="40"/>
                    <a:pt x="30" y="42"/>
                    <a:pt x="29" y="43"/>
                  </a:cubicBezTo>
                  <a:cubicBezTo>
                    <a:pt x="27" y="44"/>
                    <a:pt x="26" y="45"/>
                    <a:pt x="24" y="46"/>
                  </a:cubicBezTo>
                  <a:cubicBezTo>
                    <a:pt x="22" y="47"/>
                    <a:pt x="20" y="47"/>
                    <a:pt x="18" y="47"/>
                  </a:cubicBezTo>
                  <a:cubicBezTo>
                    <a:pt x="13" y="47"/>
                    <a:pt x="9" y="46"/>
                    <a:pt x="6" y="42"/>
                  </a:cubicBezTo>
                  <a:cubicBezTo>
                    <a:pt x="2" y="38"/>
                    <a:pt x="1" y="34"/>
                    <a:pt x="1" y="28"/>
                  </a:cubicBezTo>
                  <a:cubicBezTo>
                    <a:pt x="1" y="25"/>
                    <a:pt x="1" y="21"/>
                    <a:pt x="2" y="17"/>
                  </a:cubicBezTo>
                  <a:cubicBezTo>
                    <a:pt x="3" y="14"/>
                    <a:pt x="4" y="12"/>
                    <a:pt x="4" y="12"/>
                  </a:cubicBezTo>
                  <a:cubicBezTo>
                    <a:pt x="4" y="11"/>
                    <a:pt x="3" y="10"/>
                    <a:pt x="3" y="9"/>
                  </a:cubicBezTo>
                  <a:cubicBezTo>
                    <a:pt x="2" y="9"/>
                    <a:pt x="1" y="9"/>
                    <a:pt x="0" y="9"/>
                  </a:cubicBezTo>
                  <a:cubicBezTo>
                    <a:pt x="0" y="6"/>
                    <a:pt x="0" y="6"/>
                    <a:pt x="0" y="6"/>
                  </a:cubicBezTo>
                  <a:close/>
                  <a:moveTo>
                    <a:pt x="18" y="88"/>
                  </a:moveTo>
                  <a:cubicBezTo>
                    <a:pt x="16" y="89"/>
                    <a:pt x="14" y="90"/>
                    <a:pt x="13" y="91"/>
                  </a:cubicBezTo>
                  <a:cubicBezTo>
                    <a:pt x="12" y="92"/>
                    <a:pt x="12" y="94"/>
                    <a:pt x="12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8" y="70"/>
                    <a:pt x="8" y="71"/>
                    <a:pt x="10" y="72"/>
                  </a:cubicBezTo>
                  <a:cubicBezTo>
                    <a:pt x="11" y="73"/>
                    <a:pt x="13" y="73"/>
                    <a:pt x="16" y="73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50" y="66"/>
                    <a:pt x="52" y="66"/>
                    <a:pt x="53" y="64"/>
                  </a:cubicBezTo>
                  <a:cubicBezTo>
                    <a:pt x="54" y="63"/>
                    <a:pt x="54" y="61"/>
                    <a:pt x="54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61" y="88"/>
                    <a:pt x="61" y="88"/>
                    <a:pt x="61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5"/>
                    <a:pt x="58" y="84"/>
                    <a:pt x="56" y="83"/>
                  </a:cubicBezTo>
                  <a:cubicBezTo>
                    <a:pt x="55" y="82"/>
                    <a:pt x="53" y="82"/>
                    <a:pt x="51" y="83"/>
                  </a:cubicBezTo>
                  <a:cubicBezTo>
                    <a:pt x="18" y="88"/>
                    <a:pt x="18" y="88"/>
                    <a:pt x="18" y="88"/>
                  </a:cubicBezTo>
                  <a:close/>
                  <a:moveTo>
                    <a:pt x="41" y="158"/>
                  </a:moveTo>
                  <a:cubicBezTo>
                    <a:pt x="37" y="157"/>
                    <a:pt x="33" y="155"/>
                    <a:pt x="30" y="152"/>
                  </a:cubicBezTo>
                  <a:cubicBezTo>
                    <a:pt x="27" y="149"/>
                    <a:pt x="24" y="145"/>
                    <a:pt x="23" y="141"/>
                  </a:cubicBezTo>
                  <a:cubicBezTo>
                    <a:pt x="22" y="137"/>
                    <a:pt x="21" y="134"/>
                    <a:pt x="22" y="131"/>
                  </a:cubicBezTo>
                  <a:cubicBezTo>
                    <a:pt x="22" y="128"/>
                    <a:pt x="23" y="125"/>
                    <a:pt x="24" y="122"/>
                  </a:cubicBezTo>
                  <a:cubicBezTo>
                    <a:pt x="26" y="118"/>
                    <a:pt x="28" y="116"/>
                    <a:pt x="31" y="113"/>
                  </a:cubicBezTo>
                  <a:cubicBezTo>
                    <a:pt x="34" y="111"/>
                    <a:pt x="37" y="109"/>
                    <a:pt x="41" y="108"/>
                  </a:cubicBezTo>
                  <a:cubicBezTo>
                    <a:pt x="49" y="105"/>
                    <a:pt x="55" y="106"/>
                    <a:pt x="62" y="109"/>
                  </a:cubicBezTo>
                  <a:cubicBezTo>
                    <a:pt x="68" y="112"/>
                    <a:pt x="72" y="117"/>
                    <a:pt x="75" y="125"/>
                  </a:cubicBezTo>
                  <a:cubicBezTo>
                    <a:pt x="76" y="128"/>
                    <a:pt x="76" y="131"/>
                    <a:pt x="76" y="135"/>
                  </a:cubicBezTo>
                  <a:cubicBezTo>
                    <a:pt x="76" y="138"/>
                    <a:pt x="76" y="140"/>
                    <a:pt x="76" y="140"/>
                  </a:cubicBezTo>
                  <a:cubicBezTo>
                    <a:pt x="76" y="141"/>
                    <a:pt x="77" y="141"/>
                    <a:pt x="77" y="141"/>
                  </a:cubicBezTo>
                  <a:cubicBezTo>
                    <a:pt x="78" y="142"/>
                    <a:pt x="79" y="142"/>
                    <a:pt x="80" y="142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65" y="149"/>
                    <a:pt x="65" y="149"/>
                    <a:pt x="65" y="149"/>
                  </a:cubicBezTo>
                  <a:cubicBezTo>
                    <a:pt x="64" y="147"/>
                    <a:pt x="64" y="147"/>
                    <a:pt x="64" y="147"/>
                  </a:cubicBezTo>
                  <a:cubicBezTo>
                    <a:pt x="68" y="145"/>
                    <a:pt x="70" y="142"/>
                    <a:pt x="72" y="139"/>
                  </a:cubicBezTo>
                  <a:cubicBezTo>
                    <a:pt x="73" y="137"/>
                    <a:pt x="73" y="133"/>
                    <a:pt x="72" y="130"/>
                  </a:cubicBezTo>
                  <a:cubicBezTo>
                    <a:pt x="71" y="126"/>
                    <a:pt x="68" y="123"/>
                    <a:pt x="64" y="122"/>
                  </a:cubicBezTo>
                  <a:cubicBezTo>
                    <a:pt x="59" y="121"/>
                    <a:pt x="54" y="122"/>
                    <a:pt x="47" y="124"/>
                  </a:cubicBezTo>
                  <a:cubicBezTo>
                    <a:pt x="40" y="126"/>
                    <a:pt x="34" y="129"/>
                    <a:pt x="31" y="132"/>
                  </a:cubicBezTo>
                  <a:cubicBezTo>
                    <a:pt x="28" y="136"/>
                    <a:pt x="27" y="140"/>
                    <a:pt x="29" y="144"/>
                  </a:cubicBezTo>
                  <a:cubicBezTo>
                    <a:pt x="30" y="146"/>
                    <a:pt x="31" y="149"/>
                    <a:pt x="34" y="151"/>
                  </a:cubicBezTo>
                  <a:cubicBezTo>
                    <a:pt x="36" y="153"/>
                    <a:pt x="39" y="154"/>
                    <a:pt x="42" y="155"/>
                  </a:cubicBezTo>
                  <a:cubicBezTo>
                    <a:pt x="41" y="158"/>
                    <a:pt x="41" y="158"/>
                    <a:pt x="41" y="158"/>
                  </a:cubicBezTo>
                  <a:close/>
                  <a:moveTo>
                    <a:pt x="60" y="193"/>
                  </a:moveTo>
                  <a:cubicBezTo>
                    <a:pt x="73" y="185"/>
                    <a:pt x="73" y="185"/>
                    <a:pt x="73" y="185"/>
                  </a:cubicBezTo>
                  <a:cubicBezTo>
                    <a:pt x="81" y="198"/>
                    <a:pt x="81" y="198"/>
                    <a:pt x="81" y="198"/>
                  </a:cubicBezTo>
                  <a:cubicBezTo>
                    <a:pt x="68" y="207"/>
                    <a:pt x="68" y="207"/>
                    <a:pt x="68" y="207"/>
                  </a:cubicBezTo>
                  <a:cubicBezTo>
                    <a:pt x="66" y="208"/>
                    <a:pt x="64" y="208"/>
                    <a:pt x="63" y="208"/>
                  </a:cubicBezTo>
                  <a:cubicBezTo>
                    <a:pt x="61" y="208"/>
                    <a:pt x="60" y="207"/>
                    <a:pt x="59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72" y="231"/>
                    <a:pt x="72" y="231"/>
                    <a:pt x="72" y="231"/>
                  </a:cubicBezTo>
                  <a:cubicBezTo>
                    <a:pt x="74" y="230"/>
                    <a:pt x="74" y="230"/>
                    <a:pt x="74" y="230"/>
                  </a:cubicBezTo>
                  <a:cubicBezTo>
                    <a:pt x="73" y="228"/>
                    <a:pt x="72" y="226"/>
                    <a:pt x="73" y="224"/>
                  </a:cubicBezTo>
                  <a:cubicBezTo>
                    <a:pt x="73" y="223"/>
                    <a:pt x="75" y="222"/>
                    <a:pt x="77" y="220"/>
                  </a:cubicBezTo>
                  <a:cubicBezTo>
                    <a:pt x="105" y="203"/>
                    <a:pt x="105" y="203"/>
                    <a:pt x="105" y="203"/>
                  </a:cubicBezTo>
                  <a:cubicBezTo>
                    <a:pt x="107" y="201"/>
                    <a:pt x="109" y="201"/>
                    <a:pt x="110" y="201"/>
                  </a:cubicBezTo>
                  <a:cubicBezTo>
                    <a:pt x="112" y="201"/>
                    <a:pt x="113" y="202"/>
                    <a:pt x="114" y="204"/>
                  </a:cubicBezTo>
                  <a:cubicBezTo>
                    <a:pt x="116" y="203"/>
                    <a:pt x="116" y="203"/>
                    <a:pt x="116" y="203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99" y="180"/>
                    <a:pt x="99" y="180"/>
                    <a:pt x="99" y="180"/>
                  </a:cubicBezTo>
                  <a:cubicBezTo>
                    <a:pt x="100" y="182"/>
                    <a:pt x="101" y="183"/>
                    <a:pt x="100" y="185"/>
                  </a:cubicBezTo>
                  <a:cubicBezTo>
                    <a:pt x="100" y="186"/>
                    <a:pt x="98" y="188"/>
                    <a:pt x="96" y="189"/>
                  </a:cubicBezTo>
                  <a:cubicBezTo>
                    <a:pt x="85" y="196"/>
                    <a:pt x="85" y="196"/>
                    <a:pt x="85" y="196"/>
                  </a:cubicBezTo>
                  <a:cubicBezTo>
                    <a:pt x="76" y="183"/>
                    <a:pt x="76" y="183"/>
                    <a:pt x="76" y="183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90" y="174"/>
                    <a:pt x="92" y="174"/>
                    <a:pt x="93" y="174"/>
                  </a:cubicBezTo>
                  <a:cubicBezTo>
                    <a:pt x="95" y="174"/>
                    <a:pt x="96" y="175"/>
                    <a:pt x="98" y="177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82" y="153"/>
                    <a:pt x="82" y="153"/>
                    <a:pt x="82" y="153"/>
                  </a:cubicBezTo>
                  <a:cubicBezTo>
                    <a:pt x="83" y="155"/>
                    <a:pt x="84" y="157"/>
                    <a:pt x="83" y="158"/>
                  </a:cubicBezTo>
                  <a:cubicBezTo>
                    <a:pt x="83" y="159"/>
                    <a:pt x="82" y="161"/>
                    <a:pt x="79" y="162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9" y="181"/>
                    <a:pt x="47" y="182"/>
                    <a:pt x="46" y="181"/>
                  </a:cubicBezTo>
                  <a:cubicBezTo>
                    <a:pt x="44" y="181"/>
                    <a:pt x="43" y="180"/>
                    <a:pt x="42" y="178"/>
                  </a:cubicBezTo>
                  <a:cubicBezTo>
                    <a:pt x="40" y="179"/>
                    <a:pt x="40" y="179"/>
                    <a:pt x="40" y="179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6" y="201"/>
                    <a:pt x="56" y="199"/>
                    <a:pt x="56" y="197"/>
                  </a:cubicBezTo>
                  <a:cubicBezTo>
                    <a:pt x="56" y="196"/>
                    <a:pt x="58" y="195"/>
                    <a:pt x="60" y="193"/>
                  </a:cubicBezTo>
                  <a:cubicBezTo>
                    <a:pt x="60" y="193"/>
                    <a:pt x="60" y="193"/>
                    <a:pt x="60" y="193"/>
                  </a:cubicBezTo>
                  <a:close/>
                  <a:moveTo>
                    <a:pt x="129" y="265"/>
                  </a:moveTo>
                  <a:cubicBezTo>
                    <a:pt x="146" y="249"/>
                    <a:pt x="146" y="249"/>
                    <a:pt x="146" y="249"/>
                  </a:cubicBezTo>
                  <a:cubicBezTo>
                    <a:pt x="148" y="247"/>
                    <a:pt x="149" y="245"/>
                    <a:pt x="149" y="244"/>
                  </a:cubicBezTo>
                  <a:cubicBezTo>
                    <a:pt x="150" y="242"/>
                    <a:pt x="149" y="241"/>
                    <a:pt x="147" y="239"/>
                  </a:cubicBezTo>
                  <a:cubicBezTo>
                    <a:pt x="149" y="238"/>
                    <a:pt x="149" y="238"/>
                    <a:pt x="149" y="238"/>
                  </a:cubicBezTo>
                  <a:cubicBezTo>
                    <a:pt x="160" y="250"/>
                    <a:pt x="160" y="250"/>
                    <a:pt x="160" y="250"/>
                  </a:cubicBezTo>
                  <a:cubicBezTo>
                    <a:pt x="159" y="251"/>
                    <a:pt x="159" y="251"/>
                    <a:pt x="159" y="251"/>
                  </a:cubicBezTo>
                  <a:cubicBezTo>
                    <a:pt x="157" y="249"/>
                    <a:pt x="155" y="248"/>
                    <a:pt x="154" y="248"/>
                  </a:cubicBezTo>
                  <a:cubicBezTo>
                    <a:pt x="152" y="248"/>
                    <a:pt x="151" y="249"/>
                    <a:pt x="149" y="251"/>
                  </a:cubicBezTo>
                  <a:cubicBezTo>
                    <a:pt x="132" y="267"/>
                    <a:pt x="132" y="267"/>
                    <a:pt x="132" y="267"/>
                  </a:cubicBezTo>
                  <a:cubicBezTo>
                    <a:pt x="129" y="270"/>
                    <a:pt x="127" y="271"/>
                    <a:pt x="125" y="272"/>
                  </a:cubicBezTo>
                  <a:cubicBezTo>
                    <a:pt x="123" y="273"/>
                    <a:pt x="121" y="274"/>
                    <a:pt x="119" y="274"/>
                  </a:cubicBezTo>
                  <a:cubicBezTo>
                    <a:pt x="116" y="274"/>
                    <a:pt x="114" y="273"/>
                    <a:pt x="111" y="272"/>
                  </a:cubicBezTo>
                  <a:cubicBezTo>
                    <a:pt x="108" y="270"/>
                    <a:pt x="105" y="268"/>
                    <a:pt x="103" y="265"/>
                  </a:cubicBezTo>
                  <a:cubicBezTo>
                    <a:pt x="98" y="260"/>
                    <a:pt x="96" y="256"/>
                    <a:pt x="96" y="251"/>
                  </a:cubicBezTo>
                  <a:cubicBezTo>
                    <a:pt x="96" y="246"/>
                    <a:pt x="98" y="242"/>
                    <a:pt x="103" y="238"/>
                  </a:cubicBezTo>
                  <a:cubicBezTo>
                    <a:pt x="121" y="221"/>
                    <a:pt x="121" y="221"/>
                    <a:pt x="121" y="221"/>
                  </a:cubicBezTo>
                  <a:cubicBezTo>
                    <a:pt x="122" y="219"/>
                    <a:pt x="123" y="217"/>
                    <a:pt x="124" y="216"/>
                  </a:cubicBezTo>
                  <a:cubicBezTo>
                    <a:pt x="124" y="215"/>
                    <a:pt x="123" y="213"/>
                    <a:pt x="121" y="211"/>
                  </a:cubicBezTo>
                  <a:cubicBezTo>
                    <a:pt x="123" y="210"/>
                    <a:pt x="123" y="210"/>
                    <a:pt x="123" y="210"/>
                  </a:cubicBezTo>
                  <a:cubicBezTo>
                    <a:pt x="143" y="231"/>
                    <a:pt x="143" y="231"/>
                    <a:pt x="143" y="231"/>
                  </a:cubicBezTo>
                  <a:cubicBezTo>
                    <a:pt x="141" y="232"/>
                    <a:pt x="141" y="232"/>
                    <a:pt x="141" y="232"/>
                  </a:cubicBezTo>
                  <a:cubicBezTo>
                    <a:pt x="140" y="231"/>
                    <a:pt x="138" y="230"/>
                    <a:pt x="137" y="230"/>
                  </a:cubicBezTo>
                  <a:cubicBezTo>
                    <a:pt x="135" y="230"/>
                    <a:pt x="133" y="231"/>
                    <a:pt x="131" y="233"/>
                  </a:cubicBezTo>
                  <a:cubicBezTo>
                    <a:pt x="111" y="252"/>
                    <a:pt x="111" y="252"/>
                    <a:pt x="111" y="252"/>
                  </a:cubicBezTo>
                  <a:cubicBezTo>
                    <a:pt x="108" y="254"/>
                    <a:pt x="106" y="257"/>
                    <a:pt x="106" y="259"/>
                  </a:cubicBezTo>
                  <a:cubicBezTo>
                    <a:pt x="106" y="262"/>
                    <a:pt x="107" y="264"/>
                    <a:pt x="109" y="267"/>
                  </a:cubicBezTo>
                  <a:cubicBezTo>
                    <a:pt x="112" y="270"/>
                    <a:pt x="115" y="271"/>
                    <a:pt x="118" y="271"/>
                  </a:cubicBezTo>
                  <a:cubicBezTo>
                    <a:pt x="122" y="270"/>
                    <a:pt x="125" y="268"/>
                    <a:pt x="129" y="265"/>
                  </a:cubicBezTo>
                  <a:cubicBezTo>
                    <a:pt x="129" y="265"/>
                    <a:pt x="129" y="265"/>
                    <a:pt x="129" y="265"/>
                  </a:cubicBezTo>
                  <a:close/>
                  <a:moveTo>
                    <a:pt x="146" y="291"/>
                  </a:moveTo>
                  <a:cubicBezTo>
                    <a:pt x="153" y="287"/>
                    <a:pt x="153" y="287"/>
                    <a:pt x="153" y="287"/>
                  </a:cubicBezTo>
                  <a:cubicBezTo>
                    <a:pt x="164" y="295"/>
                    <a:pt x="164" y="295"/>
                    <a:pt x="164" y="295"/>
                  </a:cubicBezTo>
                  <a:cubicBezTo>
                    <a:pt x="161" y="304"/>
                    <a:pt x="161" y="304"/>
                    <a:pt x="161" y="304"/>
                  </a:cubicBezTo>
                  <a:cubicBezTo>
                    <a:pt x="161" y="305"/>
                    <a:pt x="161" y="305"/>
                    <a:pt x="160" y="305"/>
                  </a:cubicBezTo>
                  <a:cubicBezTo>
                    <a:pt x="160" y="306"/>
                    <a:pt x="160" y="306"/>
                    <a:pt x="160" y="306"/>
                  </a:cubicBezTo>
                  <a:cubicBezTo>
                    <a:pt x="159" y="307"/>
                    <a:pt x="158" y="308"/>
                    <a:pt x="158" y="308"/>
                  </a:cubicBezTo>
                  <a:cubicBezTo>
                    <a:pt x="157" y="307"/>
                    <a:pt x="155" y="307"/>
                    <a:pt x="153" y="305"/>
                  </a:cubicBezTo>
                  <a:cubicBezTo>
                    <a:pt x="152" y="307"/>
                    <a:pt x="152" y="307"/>
                    <a:pt x="152" y="307"/>
                  </a:cubicBezTo>
                  <a:cubicBezTo>
                    <a:pt x="174" y="322"/>
                    <a:pt x="174" y="322"/>
                    <a:pt x="174" y="322"/>
                  </a:cubicBezTo>
                  <a:cubicBezTo>
                    <a:pt x="175" y="321"/>
                    <a:pt x="175" y="321"/>
                    <a:pt x="175" y="321"/>
                  </a:cubicBezTo>
                  <a:cubicBezTo>
                    <a:pt x="174" y="320"/>
                    <a:pt x="174" y="320"/>
                    <a:pt x="173" y="319"/>
                  </a:cubicBezTo>
                  <a:cubicBezTo>
                    <a:pt x="173" y="318"/>
                    <a:pt x="173" y="316"/>
                    <a:pt x="174" y="315"/>
                  </a:cubicBezTo>
                  <a:cubicBezTo>
                    <a:pt x="186" y="268"/>
                    <a:pt x="186" y="268"/>
                    <a:pt x="186" y="268"/>
                  </a:cubicBezTo>
                  <a:cubicBezTo>
                    <a:pt x="181" y="264"/>
                    <a:pt x="181" y="264"/>
                    <a:pt x="181" y="264"/>
                  </a:cubicBezTo>
                  <a:cubicBezTo>
                    <a:pt x="141" y="290"/>
                    <a:pt x="141" y="290"/>
                    <a:pt x="141" y="290"/>
                  </a:cubicBezTo>
                  <a:cubicBezTo>
                    <a:pt x="139" y="291"/>
                    <a:pt x="138" y="291"/>
                    <a:pt x="137" y="292"/>
                  </a:cubicBezTo>
                  <a:cubicBezTo>
                    <a:pt x="135" y="292"/>
                    <a:pt x="134" y="291"/>
                    <a:pt x="133" y="291"/>
                  </a:cubicBezTo>
                  <a:cubicBezTo>
                    <a:pt x="132" y="292"/>
                    <a:pt x="132" y="292"/>
                    <a:pt x="132" y="292"/>
                  </a:cubicBezTo>
                  <a:cubicBezTo>
                    <a:pt x="145" y="301"/>
                    <a:pt x="145" y="301"/>
                    <a:pt x="145" y="301"/>
                  </a:cubicBezTo>
                  <a:cubicBezTo>
                    <a:pt x="146" y="300"/>
                    <a:pt x="146" y="300"/>
                    <a:pt x="146" y="300"/>
                  </a:cubicBezTo>
                  <a:cubicBezTo>
                    <a:pt x="145" y="299"/>
                    <a:pt x="145" y="299"/>
                    <a:pt x="145" y="299"/>
                  </a:cubicBezTo>
                  <a:cubicBezTo>
                    <a:pt x="144" y="298"/>
                    <a:pt x="143" y="297"/>
                    <a:pt x="143" y="296"/>
                  </a:cubicBezTo>
                  <a:cubicBezTo>
                    <a:pt x="142" y="295"/>
                    <a:pt x="143" y="294"/>
                    <a:pt x="143" y="293"/>
                  </a:cubicBezTo>
                  <a:cubicBezTo>
                    <a:pt x="144" y="293"/>
                    <a:pt x="144" y="293"/>
                    <a:pt x="144" y="292"/>
                  </a:cubicBezTo>
                  <a:cubicBezTo>
                    <a:pt x="145" y="292"/>
                    <a:pt x="145" y="292"/>
                    <a:pt x="146" y="291"/>
                  </a:cubicBezTo>
                  <a:cubicBezTo>
                    <a:pt x="146" y="291"/>
                    <a:pt x="146" y="291"/>
                    <a:pt x="146" y="291"/>
                  </a:cubicBezTo>
                  <a:close/>
                  <a:moveTo>
                    <a:pt x="156" y="285"/>
                  </a:moveTo>
                  <a:cubicBezTo>
                    <a:pt x="169" y="276"/>
                    <a:pt x="169" y="276"/>
                    <a:pt x="169" y="276"/>
                  </a:cubicBezTo>
                  <a:cubicBezTo>
                    <a:pt x="164" y="291"/>
                    <a:pt x="164" y="291"/>
                    <a:pt x="164" y="291"/>
                  </a:cubicBezTo>
                  <a:cubicBezTo>
                    <a:pt x="156" y="285"/>
                    <a:pt x="156" y="285"/>
                    <a:pt x="156" y="285"/>
                  </a:cubicBezTo>
                  <a:close/>
                  <a:moveTo>
                    <a:pt x="213" y="294"/>
                  </a:moveTo>
                  <a:cubicBezTo>
                    <a:pt x="214" y="292"/>
                    <a:pt x="214" y="290"/>
                    <a:pt x="214" y="288"/>
                  </a:cubicBezTo>
                  <a:cubicBezTo>
                    <a:pt x="213" y="287"/>
                    <a:pt x="212" y="286"/>
                    <a:pt x="210" y="285"/>
                  </a:cubicBezTo>
                  <a:cubicBezTo>
                    <a:pt x="211" y="283"/>
                    <a:pt x="211" y="283"/>
                    <a:pt x="211" y="283"/>
                  </a:cubicBezTo>
                  <a:cubicBezTo>
                    <a:pt x="230" y="292"/>
                    <a:pt x="230" y="292"/>
                    <a:pt x="230" y="292"/>
                  </a:cubicBezTo>
                  <a:cubicBezTo>
                    <a:pt x="239" y="329"/>
                    <a:pt x="239" y="329"/>
                    <a:pt x="239" y="329"/>
                  </a:cubicBezTo>
                  <a:cubicBezTo>
                    <a:pt x="248" y="311"/>
                    <a:pt x="248" y="311"/>
                    <a:pt x="248" y="311"/>
                  </a:cubicBezTo>
                  <a:cubicBezTo>
                    <a:pt x="249" y="308"/>
                    <a:pt x="250" y="306"/>
                    <a:pt x="249" y="305"/>
                  </a:cubicBezTo>
                  <a:cubicBezTo>
                    <a:pt x="249" y="304"/>
                    <a:pt x="248" y="302"/>
                    <a:pt x="245" y="301"/>
                  </a:cubicBezTo>
                  <a:cubicBezTo>
                    <a:pt x="246" y="299"/>
                    <a:pt x="246" y="299"/>
                    <a:pt x="246" y="299"/>
                  </a:cubicBezTo>
                  <a:cubicBezTo>
                    <a:pt x="261" y="306"/>
                    <a:pt x="261" y="306"/>
                    <a:pt x="261" y="306"/>
                  </a:cubicBezTo>
                  <a:cubicBezTo>
                    <a:pt x="260" y="308"/>
                    <a:pt x="260" y="308"/>
                    <a:pt x="260" y="308"/>
                  </a:cubicBezTo>
                  <a:cubicBezTo>
                    <a:pt x="258" y="307"/>
                    <a:pt x="256" y="307"/>
                    <a:pt x="255" y="308"/>
                  </a:cubicBezTo>
                  <a:cubicBezTo>
                    <a:pt x="254" y="308"/>
                    <a:pt x="252" y="310"/>
                    <a:pt x="251" y="312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28" y="348"/>
                    <a:pt x="228" y="348"/>
                    <a:pt x="228" y="348"/>
                  </a:cubicBezTo>
                  <a:cubicBezTo>
                    <a:pt x="215" y="297"/>
                    <a:pt x="215" y="297"/>
                    <a:pt x="215" y="297"/>
                  </a:cubicBezTo>
                  <a:cubicBezTo>
                    <a:pt x="202" y="325"/>
                    <a:pt x="202" y="325"/>
                    <a:pt x="202" y="325"/>
                  </a:cubicBezTo>
                  <a:cubicBezTo>
                    <a:pt x="201" y="328"/>
                    <a:pt x="200" y="330"/>
                    <a:pt x="201" y="331"/>
                  </a:cubicBezTo>
                  <a:cubicBezTo>
                    <a:pt x="201" y="332"/>
                    <a:pt x="203" y="334"/>
                    <a:pt x="205" y="335"/>
                  </a:cubicBezTo>
                  <a:cubicBezTo>
                    <a:pt x="204" y="337"/>
                    <a:pt x="204" y="337"/>
                    <a:pt x="204" y="337"/>
                  </a:cubicBezTo>
                  <a:cubicBezTo>
                    <a:pt x="189" y="329"/>
                    <a:pt x="189" y="329"/>
                    <a:pt x="189" y="329"/>
                  </a:cubicBezTo>
                  <a:cubicBezTo>
                    <a:pt x="190" y="328"/>
                    <a:pt x="190" y="328"/>
                    <a:pt x="190" y="328"/>
                  </a:cubicBezTo>
                  <a:cubicBezTo>
                    <a:pt x="192" y="329"/>
                    <a:pt x="194" y="329"/>
                    <a:pt x="195" y="328"/>
                  </a:cubicBezTo>
                  <a:cubicBezTo>
                    <a:pt x="196" y="328"/>
                    <a:pt x="198" y="326"/>
                    <a:pt x="199" y="324"/>
                  </a:cubicBezTo>
                  <a:cubicBezTo>
                    <a:pt x="213" y="294"/>
                    <a:pt x="213" y="294"/>
                    <a:pt x="213" y="294"/>
                  </a:cubicBezTo>
                  <a:close/>
                  <a:moveTo>
                    <a:pt x="340" y="352"/>
                  </a:moveTo>
                  <a:cubicBezTo>
                    <a:pt x="342" y="329"/>
                    <a:pt x="342" y="329"/>
                    <a:pt x="342" y="329"/>
                  </a:cubicBezTo>
                  <a:cubicBezTo>
                    <a:pt x="342" y="326"/>
                    <a:pt x="342" y="324"/>
                    <a:pt x="341" y="323"/>
                  </a:cubicBezTo>
                  <a:cubicBezTo>
                    <a:pt x="340" y="322"/>
                    <a:pt x="339" y="321"/>
                    <a:pt x="336" y="321"/>
                  </a:cubicBezTo>
                  <a:cubicBezTo>
                    <a:pt x="337" y="319"/>
                    <a:pt x="337" y="319"/>
                    <a:pt x="337" y="319"/>
                  </a:cubicBezTo>
                  <a:cubicBezTo>
                    <a:pt x="353" y="320"/>
                    <a:pt x="353" y="320"/>
                    <a:pt x="353" y="320"/>
                  </a:cubicBezTo>
                  <a:cubicBezTo>
                    <a:pt x="353" y="322"/>
                    <a:pt x="353" y="322"/>
                    <a:pt x="353" y="322"/>
                  </a:cubicBezTo>
                  <a:cubicBezTo>
                    <a:pt x="351" y="322"/>
                    <a:pt x="349" y="323"/>
                    <a:pt x="348" y="324"/>
                  </a:cubicBezTo>
                  <a:cubicBezTo>
                    <a:pt x="347" y="325"/>
                    <a:pt x="346" y="327"/>
                    <a:pt x="346" y="329"/>
                  </a:cubicBezTo>
                  <a:cubicBezTo>
                    <a:pt x="344" y="352"/>
                    <a:pt x="344" y="352"/>
                    <a:pt x="344" y="352"/>
                  </a:cubicBezTo>
                  <a:cubicBezTo>
                    <a:pt x="343" y="356"/>
                    <a:pt x="343" y="359"/>
                    <a:pt x="342" y="361"/>
                  </a:cubicBezTo>
                  <a:cubicBezTo>
                    <a:pt x="341" y="363"/>
                    <a:pt x="340" y="364"/>
                    <a:pt x="339" y="366"/>
                  </a:cubicBezTo>
                  <a:cubicBezTo>
                    <a:pt x="337" y="368"/>
                    <a:pt x="334" y="369"/>
                    <a:pt x="331" y="370"/>
                  </a:cubicBezTo>
                  <a:cubicBezTo>
                    <a:pt x="328" y="371"/>
                    <a:pt x="325" y="371"/>
                    <a:pt x="321" y="371"/>
                  </a:cubicBezTo>
                  <a:cubicBezTo>
                    <a:pt x="314" y="370"/>
                    <a:pt x="309" y="368"/>
                    <a:pt x="306" y="365"/>
                  </a:cubicBezTo>
                  <a:cubicBezTo>
                    <a:pt x="303" y="361"/>
                    <a:pt x="302" y="356"/>
                    <a:pt x="302" y="350"/>
                  </a:cubicBezTo>
                  <a:cubicBezTo>
                    <a:pt x="304" y="326"/>
                    <a:pt x="304" y="326"/>
                    <a:pt x="304" y="326"/>
                  </a:cubicBezTo>
                  <a:cubicBezTo>
                    <a:pt x="305" y="323"/>
                    <a:pt x="304" y="321"/>
                    <a:pt x="303" y="320"/>
                  </a:cubicBezTo>
                  <a:cubicBezTo>
                    <a:pt x="303" y="319"/>
                    <a:pt x="301" y="318"/>
                    <a:pt x="299" y="318"/>
                  </a:cubicBezTo>
                  <a:cubicBezTo>
                    <a:pt x="299" y="316"/>
                    <a:pt x="299" y="316"/>
                    <a:pt x="299" y="316"/>
                  </a:cubicBezTo>
                  <a:cubicBezTo>
                    <a:pt x="328" y="318"/>
                    <a:pt x="328" y="318"/>
                    <a:pt x="328" y="318"/>
                  </a:cubicBezTo>
                  <a:cubicBezTo>
                    <a:pt x="328" y="320"/>
                    <a:pt x="328" y="320"/>
                    <a:pt x="328" y="320"/>
                  </a:cubicBezTo>
                  <a:cubicBezTo>
                    <a:pt x="325" y="320"/>
                    <a:pt x="323" y="321"/>
                    <a:pt x="322" y="322"/>
                  </a:cubicBezTo>
                  <a:cubicBezTo>
                    <a:pt x="321" y="323"/>
                    <a:pt x="321" y="324"/>
                    <a:pt x="320" y="327"/>
                  </a:cubicBezTo>
                  <a:cubicBezTo>
                    <a:pt x="318" y="355"/>
                    <a:pt x="318" y="355"/>
                    <a:pt x="318" y="355"/>
                  </a:cubicBezTo>
                  <a:cubicBezTo>
                    <a:pt x="318" y="359"/>
                    <a:pt x="318" y="362"/>
                    <a:pt x="320" y="364"/>
                  </a:cubicBezTo>
                  <a:cubicBezTo>
                    <a:pt x="321" y="366"/>
                    <a:pt x="323" y="367"/>
                    <a:pt x="327" y="367"/>
                  </a:cubicBezTo>
                  <a:cubicBezTo>
                    <a:pt x="331" y="367"/>
                    <a:pt x="334" y="366"/>
                    <a:pt x="336" y="364"/>
                  </a:cubicBezTo>
                  <a:cubicBezTo>
                    <a:pt x="338" y="361"/>
                    <a:pt x="340" y="358"/>
                    <a:pt x="340" y="352"/>
                  </a:cubicBezTo>
                  <a:cubicBezTo>
                    <a:pt x="340" y="352"/>
                    <a:pt x="340" y="352"/>
                    <a:pt x="340" y="352"/>
                  </a:cubicBezTo>
                  <a:close/>
                  <a:moveTo>
                    <a:pt x="368" y="329"/>
                  </a:moveTo>
                  <a:cubicBezTo>
                    <a:pt x="368" y="327"/>
                    <a:pt x="367" y="325"/>
                    <a:pt x="366" y="324"/>
                  </a:cubicBezTo>
                  <a:cubicBezTo>
                    <a:pt x="365" y="323"/>
                    <a:pt x="363" y="323"/>
                    <a:pt x="361" y="323"/>
                  </a:cubicBezTo>
                  <a:cubicBezTo>
                    <a:pt x="360" y="321"/>
                    <a:pt x="360" y="321"/>
                    <a:pt x="360" y="321"/>
                  </a:cubicBezTo>
                  <a:cubicBezTo>
                    <a:pt x="382" y="318"/>
                    <a:pt x="382" y="318"/>
                    <a:pt x="382" y="318"/>
                  </a:cubicBezTo>
                  <a:cubicBezTo>
                    <a:pt x="410" y="344"/>
                    <a:pt x="410" y="344"/>
                    <a:pt x="410" y="344"/>
                  </a:cubicBezTo>
                  <a:cubicBezTo>
                    <a:pt x="407" y="324"/>
                    <a:pt x="407" y="324"/>
                    <a:pt x="407" y="324"/>
                  </a:cubicBezTo>
                  <a:cubicBezTo>
                    <a:pt x="407" y="321"/>
                    <a:pt x="406" y="320"/>
                    <a:pt x="405" y="319"/>
                  </a:cubicBezTo>
                  <a:cubicBezTo>
                    <a:pt x="404" y="318"/>
                    <a:pt x="402" y="317"/>
                    <a:pt x="400" y="317"/>
                  </a:cubicBezTo>
                  <a:cubicBezTo>
                    <a:pt x="399" y="316"/>
                    <a:pt x="399" y="316"/>
                    <a:pt x="399" y="316"/>
                  </a:cubicBezTo>
                  <a:cubicBezTo>
                    <a:pt x="416" y="313"/>
                    <a:pt x="416" y="313"/>
                    <a:pt x="416" y="313"/>
                  </a:cubicBezTo>
                  <a:cubicBezTo>
                    <a:pt x="416" y="315"/>
                    <a:pt x="416" y="315"/>
                    <a:pt x="416" y="315"/>
                  </a:cubicBezTo>
                  <a:cubicBezTo>
                    <a:pt x="414" y="316"/>
                    <a:pt x="412" y="316"/>
                    <a:pt x="411" y="318"/>
                  </a:cubicBezTo>
                  <a:cubicBezTo>
                    <a:pt x="410" y="319"/>
                    <a:pt x="410" y="321"/>
                    <a:pt x="411" y="323"/>
                  </a:cubicBezTo>
                  <a:cubicBezTo>
                    <a:pt x="416" y="365"/>
                    <a:pt x="416" y="365"/>
                    <a:pt x="416" y="365"/>
                  </a:cubicBezTo>
                  <a:cubicBezTo>
                    <a:pt x="411" y="366"/>
                    <a:pt x="411" y="366"/>
                    <a:pt x="411" y="366"/>
                  </a:cubicBezTo>
                  <a:cubicBezTo>
                    <a:pt x="372" y="330"/>
                    <a:pt x="372" y="330"/>
                    <a:pt x="372" y="330"/>
                  </a:cubicBezTo>
                  <a:cubicBezTo>
                    <a:pt x="376" y="361"/>
                    <a:pt x="376" y="361"/>
                    <a:pt x="376" y="361"/>
                  </a:cubicBezTo>
                  <a:cubicBezTo>
                    <a:pt x="377" y="364"/>
                    <a:pt x="377" y="366"/>
                    <a:pt x="379" y="367"/>
                  </a:cubicBezTo>
                  <a:cubicBezTo>
                    <a:pt x="380" y="368"/>
                    <a:pt x="381" y="368"/>
                    <a:pt x="384" y="368"/>
                  </a:cubicBezTo>
                  <a:cubicBezTo>
                    <a:pt x="384" y="370"/>
                    <a:pt x="384" y="370"/>
                    <a:pt x="384" y="370"/>
                  </a:cubicBezTo>
                  <a:cubicBezTo>
                    <a:pt x="368" y="372"/>
                    <a:pt x="368" y="372"/>
                    <a:pt x="368" y="372"/>
                  </a:cubicBezTo>
                  <a:cubicBezTo>
                    <a:pt x="367" y="370"/>
                    <a:pt x="367" y="370"/>
                    <a:pt x="367" y="370"/>
                  </a:cubicBezTo>
                  <a:cubicBezTo>
                    <a:pt x="370" y="370"/>
                    <a:pt x="371" y="369"/>
                    <a:pt x="372" y="368"/>
                  </a:cubicBezTo>
                  <a:cubicBezTo>
                    <a:pt x="373" y="366"/>
                    <a:pt x="373" y="364"/>
                    <a:pt x="373" y="362"/>
                  </a:cubicBezTo>
                  <a:cubicBezTo>
                    <a:pt x="368" y="329"/>
                    <a:pt x="368" y="329"/>
                    <a:pt x="368" y="329"/>
                  </a:cubicBezTo>
                  <a:close/>
                  <a:moveTo>
                    <a:pt x="461" y="345"/>
                  </a:moveTo>
                  <a:cubicBezTo>
                    <a:pt x="462" y="348"/>
                    <a:pt x="463" y="349"/>
                    <a:pt x="464" y="350"/>
                  </a:cubicBezTo>
                  <a:cubicBezTo>
                    <a:pt x="465" y="351"/>
                    <a:pt x="467" y="351"/>
                    <a:pt x="469" y="351"/>
                  </a:cubicBezTo>
                  <a:cubicBezTo>
                    <a:pt x="470" y="352"/>
                    <a:pt x="470" y="352"/>
                    <a:pt x="470" y="352"/>
                  </a:cubicBezTo>
                  <a:cubicBezTo>
                    <a:pt x="442" y="360"/>
                    <a:pt x="442" y="360"/>
                    <a:pt x="442" y="360"/>
                  </a:cubicBezTo>
                  <a:cubicBezTo>
                    <a:pt x="441" y="359"/>
                    <a:pt x="441" y="359"/>
                    <a:pt x="441" y="359"/>
                  </a:cubicBezTo>
                  <a:cubicBezTo>
                    <a:pt x="444" y="358"/>
                    <a:pt x="445" y="357"/>
                    <a:pt x="446" y="355"/>
                  </a:cubicBezTo>
                  <a:cubicBezTo>
                    <a:pt x="446" y="354"/>
                    <a:pt x="446" y="352"/>
                    <a:pt x="446" y="350"/>
                  </a:cubicBezTo>
                  <a:cubicBezTo>
                    <a:pt x="436" y="318"/>
                    <a:pt x="436" y="318"/>
                    <a:pt x="436" y="318"/>
                  </a:cubicBezTo>
                  <a:cubicBezTo>
                    <a:pt x="436" y="316"/>
                    <a:pt x="435" y="314"/>
                    <a:pt x="433" y="313"/>
                  </a:cubicBezTo>
                  <a:cubicBezTo>
                    <a:pt x="432" y="312"/>
                    <a:pt x="430" y="312"/>
                    <a:pt x="428" y="313"/>
                  </a:cubicBezTo>
                  <a:cubicBezTo>
                    <a:pt x="428" y="311"/>
                    <a:pt x="428" y="311"/>
                    <a:pt x="428" y="311"/>
                  </a:cubicBezTo>
                  <a:cubicBezTo>
                    <a:pt x="456" y="303"/>
                    <a:pt x="456" y="303"/>
                    <a:pt x="456" y="303"/>
                  </a:cubicBezTo>
                  <a:cubicBezTo>
                    <a:pt x="456" y="305"/>
                    <a:pt x="456" y="305"/>
                    <a:pt x="456" y="305"/>
                  </a:cubicBezTo>
                  <a:cubicBezTo>
                    <a:pt x="454" y="306"/>
                    <a:pt x="452" y="307"/>
                    <a:pt x="452" y="308"/>
                  </a:cubicBezTo>
                  <a:cubicBezTo>
                    <a:pt x="451" y="309"/>
                    <a:pt x="451" y="311"/>
                    <a:pt x="452" y="314"/>
                  </a:cubicBezTo>
                  <a:cubicBezTo>
                    <a:pt x="461" y="345"/>
                    <a:pt x="461" y="345"/>
                    <a:pt x="461" y="345"/>
                  </a:cubicBezTo>
                  <a:close/>
                  <a:moveTo>
                    <a:pt x="508" y="337"/>
                  </a:moveTo>
                  <a:cubicBezTo>
                    <a:pt x="511" y="336"/>
                    <a:pt x="511" y="336"/>
                    <a:pt x="511" y="336"/>
                  </a:cubicBezTo>
                  <a:cubicBezTo>
                    <a:pt x="507" y="287"/>
                    <a:pt x="507" y="287"/>
                    <a:pt x="507" y="287"/>
                  </a:cubicBezTo>
                  <a:cubicBezTo>
                    <a:pt x="507" y="285"/>
                    <a:pt x="507" y="284"/>
                    <a:pt x="507" y="282"/>
                  </a:cubicBezTo>
                  <a:cubicBezTo>
                    <a:pt x="508" y="281"/>
                    <a:pt x="509" y="280"/>
                    <a:pt x="510" y="279"/>
                  </a:cubicBezTo>
                  <a:cubicBezTo>
                    <a:pt x="509" y="277"/>
                    <a:pt x="509" y="277"/>
                    <a:pt x="509" y="277"/>
                  </a:cubicBezTo>
                  <a:cubicBezTo>
                    <a:pt x="495" y="285"/>
                    <a:pt x="495" y="285"/>
                    <a:pt x="495" y="285"/>
                  </a:cubicBezTo>
                  <a:cubicBezTo>
                    <a:pt x="496" y="286"/>
                    <a:pt x="496" y="286"/>
                    <a:pt x="496" y="286"/>
                  </a:cubicBezTo>
                  <a:cubicBezTo>
                    <a:pt x="498" y="286"/>
                    <a:pt x="499" y="285"/>
                    <a:pt x="500" y="285"/>
                  </a:cubicBezTo>
                  <a:cubicBezTo>
                    <a:pt x="501" y="285"/>
                    <a:pt x="502" y="286"/>
                    <a:pt x="503" y="287"/>
                  </a:cubicBezTo>
                  <a:cubicBezTo>
                    <a:pt x="503" y="287"/>
                    <a:pt x="503" y="287"/>
                    <a:pt x="503" y="288"/>
                  </a:cubicBezTo>
                  <a:cubicBezTo>
                    <a:pt x="503" y="288"/>
                    <a:pt x="503" y="289"/>
                    <a:pt x="503" y="290"/>
                  </a:cubicBezTo>
                  <a:cubicBezTo>
                    <a:pt x="506" y="316"/>
                    <a:pt x="506" y="316"/>
                    <a:pt x="506" y="316"/>
                  </a:cubicBezTo>
                  <a:cubicBezTo>
                    <a:pt x="485" y="298"/>
                    <a:pt x="485" y="298"/>
                    <a:pt x="485" y="298"/>
                  </a:cubicBezTo>
                  <a:cubicBezTo>
                    <a:pt x="484" y="297"/>
                    <a:pt x="484" y="297"/>
                    <a:pt x="484" y="297"/>
                  </a:cubicBezTo>
                  <a:cubicBezTo>
                    <a:pt x="484" y="297"/>
                    <a:pt x="484" y="296"/>
                    <a:pt x="483" y="296"/>
                  </a:cubicBezTo>
                  <a:cubicBezTo>
                    <a:pt x="483" y="295"/>
                    <a:pt x="483" y="295"/>
                    <a:pt x="483" y="294"/>
                  </a:cubicBezTo>
                  <a:cubicBezTo>
                    <a:pt x="484" y="293"/>
                    <a:pt x="485" y="292"/>
                    <a:pt x="486" y="292"/>
                  </a:cubicBezTo>
                  <a:cubicBezTo>
                    <a:pt x="486" y="291"/>
                    <a:pt x="486" y="291"/>
                    <a:pt x="486" y="291"/>
                  </a:cubicBezTo>
                  <a:cubicBezTo>
                    <a:pt x="486" y="290"/>
                    <a:pt x="486" y="290"/>
                    <a:pt x="486" y="290"/>
                  </a:cubicBezTo>
                  <a:cubicBezTo>
                    <a:pt x="462" y="302"/>
                    <a:pt x="462" y="302"/>
                    <a:pt x="462" y="302"/>
                  </a:cubicBezTo>
                  <a:cubicBezTo>
                    <a:pt x="463" y="304"/>
                    <a:pt x="463" y="304"/>
                    <a:pt x="463" y="304"/>
                  </a:cubicBezTo>
                  <a:cubicBezTo>
                    <a:pt x="464" y="303"/>
                    <a:pt x="465" y="303"/>
                    <a:pt x="467" y="303"/>
                  </a:cubicBezTo>
                  <a:cubicBezTo>
                    <a:pt x="468" y="304"/>
                    <a:pt x="469" y="305"/>
                    <a:pt x="471" y="306"/>
                  </a:cubicBezTo>
                  <a:cubicBezTo>
                    <a:pt x="508" y="337"/>
                    <a:pt x="508" y="337"/>
                    <a:pt x="508" y="337"/>
                  </a:cubicBezTo>
                  <a:close/>
                  <a:moveTo>
                    <a:pt x="547" y="316"/>
                  </a:moveTo>
                  <a:cubicBezTo>
                    <a:pt x="546" y="315"/>
                    <a:pt x="546" y="315"/>
                    <a:pt x="546" y="315"/>
                  </a:cubicBezTo>
                  <a:cubicBezTo>
                    <a:pt x="548" y="313"/>
                    <a:pt x="549" y="311"/>
                    <a:pt x="549" y="310"/>
                  </a:cubicBezTo>
                  <a:cubicBezTo>
                    <a:pt x="549" y="308"/>
                    <a:pt x="548" y="307"/>
                    <a:pt x="547" y="305"/>
                  </a:cubicBezTo>
                  <a:cubicBezTo>
                    <a:pt x="526" y="279"/>
                    <a:pt x="526" y="279"/>
                    <a:pt x="526" y="279"/>
                  </a:cubicBezTo>
                  <a:cubicBezTo>
                    <a:pt x="524" y="277"/>
                    <a:pt x="523" y="276"/>
                    <a:pt x="521" y="276"/>
                  </a:cubicBezTo>
                  <a:cubicBezTo>
                    <a:pt x="520" y="275"/>
                    <a:pt x="518" y="276"/>
                    <a:pt x="516" y="277"/>
                  </a:cubicBezTo>
                  <a:cubicBezTo>
                    <a:pt x="515" y="276"/>
                    <a:pt x="515" y="276"/>
                    <a:pt x="515" y="276"/>
                  </a:cubicBezTo>
                  <a:cubicBezTo>
                    <a:pt x="550" y="248"/>
                    <a:pt x="550" y="248"/>
                    <a:pt x="550" y="248"/>
                  </a:cubicBezTo>
                  <a:cubicBezTo>
                    <a:pt x="559" y="258"/>
                    <a:pt x="559" y="258"/>
                    <a:pt x="559" y="258"/>
                  </a:cubicBezTo>
                  <a:cubicBezTo>
                    <a:pt x="558" y="260"/>
                    <a:pt x="558" y="260"/>
                    <a:pt x="558" y="260"/>
                  </a:cubicBezTo>
                  <a:cubicBezTo>
                    <a:pt x="555" y="257"/>
                    <a:pt x="552" y="256"/>
                    <a:pt x="549" y="256"/>
                  </a:cubicBezTo>
                  <a:cubicBezTo>
                    <a:pt x="547" y="255"/>
                    <a:pt x="544" y="257"/>
                    <a:pt x="540" y="260"/>
                  </a:cubicBezTo>
                  <a:cubicBezTo>
                    <a:pt x="535" y="264"/>
                    <a:pt x="535" y="264"/>
                    <a:pt x="535" y="264"/>
                  </a:cubicBezTo>
                  <a:cubicBezTo>
                    <a:pt x="547" y="280"/>
                    <a:pt x="547" y="280"/>
                    <a:pt x="547" y="280"/>
                  </a:cubicBezTo>
                  <a:cubicBezTo>
                    <a:pt x="548" y="279"/>
                    <a:pt x="548" y="279"/>
                    <a:pt x="548" y="279"/>
                  </a:cubicBezTo>
                  <a:cubicBezTo>
                    <a:pt x="550" y="278"/>
                    <a:pt x="551" y="276"/>
                    <a:pt x="551" y="274"/>
                  </a:cubicBezTo>
                  <a:cubicBezTo>
                    <a:pt x="551" y="271"/>
                    <a:pt x="550" y="269"/>
                    <a:pt x="548" y="266"/>
                  </a:cubicBezTo>
                  <a:cubicBezTo>
                    <a:pt x="550" y="264"/>
                    <a:pt x="550" y="264"/>
                    <a:pt x="550" y="264"/>
                  </a:cubicBezTo>
                  <a:cubicBezTo>
                    <a:pt x="565" y="284"/>
                    <a:pt x="565" y="284"/>
                    <a:pt x="565" y="284"/>
                  </a:cubicBezTo>
                  <a:cubicBezTo>
                    <a:pt x="564" y="285"/>
                    <a:pt x="564" y="285"/>
                    <a:pt x="564" y="285"/>
                  </a:cubicBezTo>
                  <a:cubicBezTo>
                    <a:pt x="561" y="282"/>
                    <a:pt x="559" y="280"/>
                    <a:pt x="557" y="280"/>
                  </a:cubicBezTo>
                  <a:cubicBezTo>
                    <a:pt x="554" y="280"/>
                    <a:pt x="552" y="280"/>
                    <a:pt x="550" y="282"/>
                  </a:cubicBezTo>
                  <a:cubicBezTo>
                    <a:pt x="550" y="283"/>
                    <a:pt x="550" y="283"/>
                    <a:pt x="550" y="283"/>
                  </a:cubicBezTo>
                  <a:cubicBezTo>
                    <a:pt x="560" y="295"/>
                    <a:pt x="560" y="295"/>
                    <a:pt x="560" y="295"/>
                  </a:cubicBezTo>
                  <a:cubicBezTo>
                    <a:pt x="561" y="297"/>
                    <a:pt x="562" y="298"/>
                    <a:pt x="563" y="298"/>
                  </a:cubicBezTo>
                  <a:cubicBezTo>
                    <a:pt x="564" y="298"/>
                    <a:pt x="566" y="297"/>
                    <a:pt x="568" y="295"/>
                  </a:cubicBezTo>
                  <a:cubicBezTo>
                    <a:pt x="572" y="292"/>
                    <a:pt x="574" y="289"/>
                    <a:pt x="575" y="286"/>
                  </a:cubicBezTo>
                  <a:cubicBezTo>
                    <a:pt x="576" y="282"/>
                    <a:pt x="575" y="279"/>
                    <a:pt x="573" y="274"/>
                  </a:cubicBezTo>
                  <a:cubicBezTo>
                    <a:pt x="575" y="273"/>
                    <a:pt x="575" y="273"/>
                    <a:pt x="575" y="273"/>
                  </a:cubicBezTo>
                  <a:cubicBezTo>
                    <a:pt x="583" y="287"/>
                    <a:pt x="583" y="287"/>
                    <a:pt x="583" y="287"/>
                  </a:cubicBezTo>
                  <a:cubicBezTo>
                    <a:pt x="547" y="316"/>
                    <a:pt x="547" y="316"/>
                    <a:pt x="547" y="316"/>
                  </a:cubicBezTo>
                  <a:close/>
                  <a:moveTo>
                    <a:pt x="595" y="239"/>
                  </a:moveTo>
                  <a:cubicBezTo>
                    <a:pt x="596" y="238"/>
                    <a:pt x="596" y="238"/>
                    <a:pt x="596" y="238"/>
                  </a:cubicBezTo>
                  <a:cubicBezTo>
                    <a:pt x="598" y="236"/>
                    <a:pt x="599" y="233"/>
                    <a:pt x="599" y="231"/>
                  </a:cubicBezTo>
                  <a:cubicBezTo>
                    <a:pt x="598" y="229"/>
                    <a:pt x="597" y="226"/>
                    <a:pt x="594" y="224"/>
                  </a:cubicBezTo>
                  <a:cubicBezTo>
                    <a:pt x="591" y="221"/>
                    <a:pt x="588" y="220"/>
                    <a:pt x="586" y="220"/>
                  </a:cubicBezTo>
                  <a:cubicBezTo>
                    <a:pt x="583" y="220"/>
                    <a:pt x="581" y="222"/>
                    <a:pt x="579" y="225"/>
                  </a:cubicBezTo>
                  <a:cubicBezTo>
                    <a:pt x="595" y="239"/>
                    <a:pt x="595" y="239"/>
                    <a:pt x="595" y="239"/>
                  </a:cubicBezTo>
                  <a:close/>
                  <a:moveTo>
                    <a:pt x="609" y="250"/>
                  </a:moveTo>
                  <a:cubicBezTo>
                    <a:pt x="598" y="241"/>
                    <a:pt x="598" y="241"/>
                    <a:pt x="598" y="241"/>
                  </a:cubicBezTo>
                  <a:cubicBezTo>
                    <a:pt x="599" y="240"/>
                    <a:pt x="599" y="240"/>
                    <a:pt x="599" y="240"/>
                  </a:cubicBezTo>
                  <a:cubicBezTo>
                    <a:pt x="625" y="245"/>
                    <a:pt x="625" y="245"/>
                    <a:pt x="625" y="245"/>
                  </a:cubicBezTo>
                  <a:cubicBezTo>
                    <a:pt x="637" y="230"/>
                    <a:pt x="637" y="230"/>
                    <a:pt x="637" y="230"/>
                  </a:cubicBezTo>
                  <a:cubicBezTo>
                    <a:pt x="636" y="229"/>
                    <a:pt x="636" y="229"/>
                    <a:pt x="636" y="229"/>
                  </a:cubicBezTo>
                  <a:cubicBezTo>
                    <a:pt x="635" y="230"/>
                    <a:pt x="634" y="231"/>
                    <a:pt x="633" y="231"/>
                  </a:cubicBezTo>
                  <a:cubicBezTo>
                    <a:pt x="632" y="231"/>
                    <a:pt x="630" y="231"/>
                    <a:pt x="628" y="231"/>
                  </a:cubicBezTo>
                  <a:cubicBezTo>
                    <a:pt x="608" y="227"/>
                    <a:pt x="608" y="227"/>
                    <a:pt x="608" y="227"/>
                  </a:cubicBezTo>
                  <a:cubicBezTo>
                    <a:pt x="609" y="224"/>
                    <a:pt x="609" y="221"/>
                    <a:pt x="609" y="218"/>
                  </a:cubicBezTo>
                  <a:cubicBezTo>
                    <a:pt x="608" y="215"/>
                    <a:pt x="607" y="213"/>
                    <a:pt x="604" y="211"/>
                  </a:cubicBezTo>
                  <a:cubicBezTo>
                    <a:pt x="601" y="208"/>
                    <a:pt x="597" y="207"/>
                    <a:pt x="593" y="209"/>
                  </a:cubicBezTo>
                  <a:cubicBezTo>
                    <a:pt x="589" y="210"/>
                    <a:pt x="585" y="213"/>
                    <a:pt x="580" y="218"/>
                  </a:cubicBezTo>
                  <a:cubicBezTo>
                    <a:pt x="562" y="240"/>
                    <a:pt x="562" y="240"/>
                    <a:pt x="562" y="240"/>
                  </a:cubicBezTo>
                  <a:cubicBezTo>
                    <a:pt x="563" y="241"/>
                    <a:pt x="563" y="241"/>
                    <a:pt x="563" y="241"/>
                  </a:cubicBezTo>
                  <a:cubicBezTo>
                    <a:pt x="565" y="240"/>
                    <a:pt x="567" y="239"/>
                    <a:pt x="568" y="239"/>
                  </a:cubicBezTo>
                  <a:cubicBezTo>
                    <a:pt x="569" y="239"/>
                    <a:pt x="571" y="239"/>
                    <a:pt x="573" y="241"/>
                  </a:cubicBezTo>
                  <a:cubicBezTo>
                    <a:pt x="598" y="262"/>
                    <a:pt x="598" y="262"/>
                    <a:pt x="598" y="262"/>
                  </a:cubicBezTo>
                  <a:cubicBezTo>
                    <a:pt x="600" y="264"/>
                    <a:pt x="602" y="266"/>
                    <a:pt x="602" y="267"/>
                  </a:cubicBezTo>
                  <a:cubicBezTo>
                    <a:pt x="602" y="269"/>
                    <a:pt x="601" y="270"/>
                    <a:pt x="600" y="272"/>
                  </a:cubicBezTo>
                  <a:cubicBezTo>
                    <a:pt x="601" y="273"/>
                    <a:pt x="601" y="273"/>
                    <a:pt x="601" y="273"/>
                  </a:cubicBezTo>
                  <a:cubicBezTo>
                    <a:pt x="620" y="251"/>
                    <a:pt x="620" y="251"/>
                    <a:pt x="620" y="251"/>
                  </a:cubicBezTo>
                  <a:cubicBezTo>
                    <a:pt x="619" y="249"/>
                    <a:pt x="619" y="249"/>
                    <a:pt x="619" y="249"/>
                  </a:cubicBezTo>
                  <a:cubicBezTo>
                    <a:pt x="617" y="251"/>
                    <a:pt x="616" y="252"/>
                    <a:pt x="614" y="252"/>
                  </a:cubicBezTo>
                  <a:cubicBezTo>
                    <a:pt x="613" y="253"/>
                    <a:pt x="611" y="252"/>
                    <a:pt x="609" y="250"/>
                  </a:cubicBezTo>
                  <a:cubicBezTo>
                    <a:pt x="609" y="250"/>
                    <a:pt x="609" y="250"/>
                    <a:pt x="609" y="250"/>
                  </a:cubicBezTo>
                  <a:close/>
                  <a:moveTo>
                    <a:pt x="651" y="215"/>
                  </a:moveTo>
                  <a:cubicBezTo>
                    <a:pt x="634" y="206"/>
                    <a:pt x="634" y="206"/>
                    <a:pt x="634" y="206"/>
                  </a:cubicBezTo>
                  <a:cubicBezTo>
                    <a:pt x="635" y="204"/>
                    <a:pt x="635" y="204"/>
                    <a:pt x="635" y="204"/>
                  </a:cubicBezTo>
                  <a:cubicBezTo>
                    <a:pt x="639" y="206"/>
                    <a:pt x="643" y="206"/>
                    <a:pt x="648" y="205"/>
                  </a:cubicBezTo>
                  <a:cubicBezTo>
                    <a:pt x="652" y="203"/>
                    <a:pt x="655" y="200"/>
                    <a:pt x="657" y="196"/>
                  </a:cubicBezTo>
                  <a:cubicBezTo>
                    <a:pt x="659" y="194"/>
                    <a:pt x="659" y="191"/>
                    <a:pt x="659" y="189"/>
                  </a:cubicBezTo>
                  <a:cubicBezTo>
                    <a:pt x="659" y="187"/>
                    <a:pt x="658" y="185"/>
                    <a:pt x="656" y="184"/>
                  </a:cubicBezTo>
                  <a:cubicBezTo>
                    <a:pt x="653" y="183"/>
                    <a:pt x="648" y="185"/>
                    <a:pt x="641" y="190"/>
                  </a:cubicBezTo>
                  <a:cubicBezTo>
                    <a:pt x="640" y="190"/>
                    <a:pt x="640" y="190"/>
                    <a:pt x="640" y="190"/>
                  </a:cubicBezTo>
                  <a:cubicBezTo>
                    <a:pt x="640" y="191"/>
                    <a:pt x="639" y="191"/>
                    <a:pt x="638" y="192"/>
                  </a:cubicBezTo>
                  <a:cubicBezTo>
                    <a:pt x="633" y="196"/>
                    <a:pt x="629" y="198"/>
                    <a:pt x="626" y="198"/>
                  </a:cubicBezTo>
                  <a:cubicBezTo>
                    <a:pt x="625" y="199"/>
                    <a:pt x="623" y="199"/>
                    <a:pt x="622" y="198"/>
                  </a:cubicBezTo>
                  <a:cubicBezTo>
                    <a:pt x="620" y="198"/>
                    <a:pt x="619" y="198"/>
                    <a:pt x="618" y="197"/>
                  </a:cubicBezTo>
                  <a:cubicBezTo>
                    <a:pt x="614" y="195"/>
                    <a:pt x="611" y="191"/>
                    <a:pt x="610" y="186"/>
                  </a:cubicBezTo>
                  <a:cubicBezTo>
                    <a:pt x="609" y="182"/>
                    <a:pt x="610" y="177"/>
                    <a:pt x="613" y="172"/>
                  </a:cubicBezTo>
                  <a:cubicBezTo>
                    <a:pt x="614" y="169"/>
                    <a:pt x="616" y="167"/>
                    <a:pt x="619" y="165"/>
                  </a:cubicBezTo>
                  <a:cubicBezTo>
                    <a:pt x="622" y="162"/>
                    <a:pt x="623" y="161"/>
                    <a:pt x="623" y="161"/>
                  </a:cubicBezTo>
                  <a:cubicBezTo>
                    <a:pt x="624" y="160"/>
                    <a:pt x="624" y="159"/>
                    <a:pt x="623" y="159"/>
                  </a:cubicBezTo>
                  <a:cubicBezTo>
                    <a:pt x="623" y="158"/>
                    <a:pt x="622" y="158"/>
                    <a:pt x="621" y="157"/>
                  </a:cubicBezTo>
                  <a:cubicBezTo>
                    <a:pt x="622" y="155"/>
                    <a:pt x="622" y="155"/>
                    <a:pt x="622" y="155"/>
                  </a:cubicBezTo>
                  <a:cubicBezTo>
                    <a:pt x="637" y="163"/>
                    <a:pt x="637" y="163"/>
                    <a:pt x="637" y="163"/>
                  </a:cubicBezTo>
                  <a:cubicBezTo>
                    <a:pt x="636" y="165"/>
                    <a:pt x="636" y="165"/>
                    <a:pt x="636" y="165"/>
                  </a:cubicBezTo>
                  <a:cubicBezTo>
                    <a:pt x="632" y="163"/>
                    <a:pt x="628" y="163"/>
                    <a:pt x="625" y="165"/>
                  </a:cubicBezTo>
                  <a:cubicBezTo>
                    <a:pt x="621" y="166"/>
                    <a:pt x="618" y="169"/>
                    <a:pt x="616" y="173"/>
                  </a:cubicBezTo>
                  <a:cubicBezTo>
                    <a:pt x="615" y="175"/>
                    <a:pt x="615" y="177"/>
                    <a:pt x="615" y="179"/>
                  </a:cubicBezTo>
                  <a:cubicBezTo>
                    <a:pt x="615" y="181"/>
                    <a:pt x="616" y="182"/>
                    <a:pt x="618" y="183"/>
                  </a:cubicBezTo>
                  <a:cubicBezTo>
                    <a:pt x="620" y="184"/>
                    <a:pt x="624" y="183"/>
                    <a:pt x="630" y="179"/>
                  </a:cubicBezTo>
                  <a:cubicBezTo>
                    <a:pt x="630" y="178"/>
                    <a:pt x="630" y="178"/>
                    <a:pt x="630" y="178"/>
                  </a:cubicBezTo>
                  <a:cubicBezTo>
                    <a:pt x="634" y="175"/>
                    <a:pt x="637" y="173"/>
                    <a:pt x="639" y="172"/>
                  </a:cubicBezTo>
                  <a:cubicBezTo>
                    <a:pt x="641" y="170"/>
                    <a:pt x="643" y="170"/>
                    <a:pt x="644" y="169"/>
                  </a:cubicBezTo>
                  <a:cubicBezTo>
                    <a:pt x="646" y="169"/>
                    <a:pt x="648" y="169"/>
                    <a:pt x="650" y="169"/>
                  </a:cubicBezTo>
                  <a:cubicBezTo>
                    <a:pt x="652" y="169"/>
                    <a:pt x="654" y="170"/>
                    <a:pt x="656" y="171"/>
                  </a:cubicBezTo>
                  <a:cubicBezTo>
                    <a:pt x="660" y="173"/>
                    <a:pt x="663" y="177"/>
                    <a:pt x="664" y="182"/>
                  </a:cubicBezTo>
                  <a:cubicBezTo>
                    <a:pt x="665" y="186"/>
                    <a:pt x="664" y="191"/>
                    <a:pt x="661" y="197"/>
                  </a:cubicBezTo>
                  <a:cubicBezTo>
                    <a:pt x="659" y="199"/>
                    <a:pt x="657" y="202"/>
                    <a:pt x="654" y="205"/>
                  </a:cubicBezTo>
                  <a:cubicBezTo>
                    <a:pt x="652" y="207"/>
                    <a:pt x="650" y="209"/>
                    <a:pt x="650" y="209"/>
                  </a:cubicBezTo>
                  <a:cubicBezTo>
                    <a:pt x="650" y="210"/>
                    <a:pt x="650" y="211"/>
                    <a:pt x="650" y="211"/>
                  </a:cubicBezTo>
                  <a:cubicBezTo>
                    <a:pt x="650" y="212"/>
                    <a:pt x="651" y="213"/>
                    <a:pt x="652" y="213"/>
                  </a:cubicBezTo>
                  <a:cubicBezTo>
                    <a:pt x="651" y="215"/>
                    <a:pt x="651" y="215"/>
                    <a:pt x="651" y="215"/>
                  </a:cubicBezTo>
                  <a:close/>
                  <a:moveTo>
                    <a:pt x="678" y="136"/>
                  </a:moveTo>
                  <a:cubicBezTo>
                    <a:pt x="647" y="124"/>
                    <a:pt x="647" y="124"/>
                    <a:pt x="647" y="124"/>
                  </a:cubicBezTo>
                  <a:cubicBezTo>
                    <a:pt x="644" y="123"/>
                    <a:pt x="643" y="122"/>
                    <a:pt x="642" y="121"/>
                  </a:cubicBezTo>
                  <a:cubicBezTo>
                    <a:pt x="642" y="120"/>
                    <a:pt x="642" y="118"/>
                    <a:pt x="642" y="116"/>
                  </a:cubicBezTo>
                  <a:cubicBezTo>
                    <a:pt x="641" y="115"/>
                    <a:pt x="641" y="115"/>
                    <a:pt x="641" y="115"/>
                  </a:cubicBezTo>
                  <a:cubicBezTo>
                    <a:pt x="630" y="142"/>
                    <a:pt x="630" y="142"/>
                    <a:pt x="630" y="142"/>
                  </a:cubicBezTo>
                  <a:cubicBezTo>
                    <a:pt x="632" y="143"/>
                    <a:pt x="632" y="143"/>
                    <a:pt x="632" y="143"/>
                  </a:cubicBezTo>
                  <a:cubicBezTo>
                    <a:pt x="633" y="141"/>
                    <a:pt x="634" y="139"/>
                    <a:pt x="635" y="139"/>
                  </a:cubicBezTo>
                  <a:cubicBezTo>
                    <a:pt x="637" y="138"/>
                    <a:pt x="639" y="138"/>
                    <a:pt x="641" y="139"/>
                  </a:cubicBezTo>
                  <a:cubicBezTo>
                    <a:pt x="672" y="151"/>
                    <a:pt x="672" y="151"/>
                    <a:pt x="672" y="151"/>
                  </a:cubicBezTo>
                  <a:cubicBezTo>
                    <a:pt x="674" y="152"/>
                    <a:pt x="676" y="153"/>
                    <a:pt x="677" y="154"/>
                  </a:cubicBezTo>
                  <a:cubicBezTo>
                    <a:pt x="677" y="156"/>
                    <a:pt x="677" y="158"/>
                    <a:pt x="676" y="160"/>
                  </a:cubicBezTo>
                  <a:cubicBezTo>
                    <a:pt x="678" y="161"/>
                    <a:pt x="678" y="161"/>
                    <a:pt x="678" y="161"/>
                  </a:cubicBezTo>
                  <a:cubicBezTo>
                    <a:pt x="689" y="133"/>
                    <a:pt x="689" y="133"/>
                    <a:pt x="689" y="133"/>
                  </a:cubicBezTo>
                  <a:cubicBezTo>
                    <a:pt x="687" y="133"/>
                    <a:pt x="687" y="133"/>
                    <a:pt x="687" y="133"/>
                  </a:cubicBezTo>
                  <a:cubicBezTo>
                    <a:pt x="686" y="135"/>
                    <a:pt x="685" y="136"/>
                    <a:pt x="683" y="137"/>
                  </a:cubicBezTo>
                  <a:cubicBezTo>
                    <a:pt x="682" y="137"/>
                    <a:pt x="680" y="137"/>
                    <a:pt x="678" y="136"/>
                  </a:cubicBezTo>
                  <a:cubicBezTo>
                    <a:pt x="678" y="136"/>
                    <a:pt x="678" y="136"/>
                    <a:pt x="678" y="136"/>
                  </a:cubicBezTo>
                  <a:close/>
                  <a:moveTo>
                    <a:pt x="656" y="57"/>
                  </a:moveTo>
                  <a:cubicBezTo>
                    <a:pt x="669" y="60"/>
                    <a:pt x="669" y="60"/>
                    <a:pt x="669" y="60"/>
                  </a:cubicBezTo>
                  <a:cubicBezTo>
                    <a:pt x="668" y="62"/>
                    <a:pt x="668" y="62"/>
                    <a:pt x="668" y="62"/>
                  </a:cubicBezTo>
                  <a:cubicBezTo>
                    <a:pt x="665" y="62"/>
                    <a:pt x="662" y="62"/>
                    <a:pt x="660" y="63"/>
                  </a:cubicBezTo>
                  <a:cubicBezTo>
                    <a:pt x="658" y="64"/>
                    <a:pt x="657" y="67"/>
                    <a:pt x="656" y="70"/>
                  </a:cubicBezTo>
                  <a:cubicBezTo>
                    <a:pt x="655" y="73"/>
                    <a:pt x="655" y="73"/>
                    <a:pt x="655" y="73"/>
                  </a:cubicBezTo>
                  <a:cubicBezTo>
                    <a:pt x="693" y="82"/>
                    <a:pt x="693" y="82"/>
                    <a:pt x="693" y="82"/>
                  </a:cubicBezTo>
                  <a:cubicBezTo>
                    <a:pt x="696" y="83"/>
                    <a:pt x="698" y="83"/>
                    <a:pt x="699" y="82"/>
                  </a:cubicBezTo>
                  <a:cubicBezTo>
                    <a:pt x="700" y="81"/>
                    <a:pt x="701" y="80"/>
                    <a:pt x="702" y="77"/>
                  </a:cubicBezTo>
                  <a:cubicBezTo>
                    <a:pt x="704" y="78"/>
                    <a:pt x="704" y="78"/>
                    <a:pt x="704" y="78"/>
                  </a:cubicBezTo>
                  <a:cubicBezTo>
                    <a:pt x="697" y="106"/>
                    <a:pt x="697" y="106"/>
                    <a:pt x="697" y="106"/>
                  </a:cubicBezTo>
                  <a:cubicBezTo>
                    <a:pt x="695" y="106"/>
                    <a:pt x="695" y="106"/>
                    <a:pt x="695" y="106"/>
                  </a:cubicBezTo>
                  <a:cubicBezTo>
                    <a:pt x="696" y="103"/>
                    <a:pt x="696" y="102"/>
                    <a:pt x="695" y="100"/>
                  </a:cubicBezTo>
                  <a:cubicBezTo>
                    <a:pt x="694" y="99"/>
                    <a:pt x="692" y="98"/>
                    <a:pt x="690" y="98"/>
                  </a:cubicBezTo>
                  <a:cubicBezTo>
                    <a:pt x="652" y="89"/>
                    <a:pt x="652" y="89"/>
                    <a:pt x="652" y="89"/>
                  </a:cubicBezTo>
                  <a:cubicBezTo>
                    <a:pt x="651" y="92"/>
                    <a:pt x="651" y="92"/>
                    <a:pt x="651" y="92"/>
                  </a:cubicBezTo>
                  <a:cubicBezTo>
                    <a:pt x="650" y="96"/>
                    <a:pt x="651" y="98"/>
                    <a:pt x="652" y="100"/>
                  </a:cubicBezTo>
                  <a:cubicBezTo>
                    <a:pt x="653" y="102"/>
                    <a:pt x="655" y="104"/>
                    <a:pt x="658" y="105"/>
                  </a:cubicBezTo>
                  <a:cubicBezTo>
                    <a:pt x="658" y="107"/>
                    <a:pt x="658" y="107"/>
                    <a:pt x="658" y="107"/>
                  </a:cubicBezTo>
                  <a:cubicBezTo>
                    <a:pt x="645" y="104"/>
                    <a:pt x="645" y="104"/>
                    <a:pt x="645" y="104"/>
                  </a:cubicBezTo>
                  <a:cubicBezTo>
                    <a:pt x="656" y="57"/>
                    <a:pt x="656" y="57"/>
                    <a:pt x="656" y="57"/>
                  </a:cubicBezTo>
                  <a:close/>
                  <a:moveTo>
                    <a:pt x="684" y="17"/>
                  </a:moveTo>
                  <a:cubicBezTo>
                    <a:pt x="699" y="18"/>
                    <a:pt x="699" y="18"/>
                    <a:pt x="699" y="18"/>
                  </a:cubicBezTo>
                  <a:cubicBezTo>
                    <a:pt x="701" y="18"/>
                    <a:pt x="703" y="17"/>
                    <a:pt x="704" y="16"/>
                  </a:cubicBezTo>
                  <a:cubicBezTo>
                    <a:pt x="705" y="15"/>
                    <a:pt x="706" y="13"/>
                    <a:pt x="706" y="11"/>
                  </a:cubicBezTo>
                  <a:cubicBezTo>
                    <a:pt x="708" y="11"/>
                    <a:pt x="708" y="11"/>
                    <a:pt x="708" y="11"/>
                  </a:cubicBezTo>
                  <a:cubicBezTo>
                    <a:pt x="708" y="40"/>
                    <a:pt x="708" y="40"/>
                    <a:pt x="708" y="40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6" y="38"/>
                    <a:pt x="705" y="36"/>
                    <a:pt x="704" y="35"/>
                  </a:cubicBezTo>
                  <a:cubicBezTo>
                    <a:pt x="703" y="34"/>
                    <a:pt x="701" y="34"/>
                    <a:pt x="698" y="34"/>
                  </a:cubicBezTo>
                  <a:cubicBezTo>
                    <a:pt x="687" y="33"/>
                    <a:pt x="687" y="33"/>
                    <a:pt x="687" y="33"/>
                  </a:cubicBezTo>
                  <a:cubicBezTo>
                    <a:pt x="663" y="46"/>
                    <a:pt x="663" y="46"/>
                    <a:pt x="663" y="46"/>
                  </a:cubicBezTo>
                  <a:cubicBezTo>
                    <a:pt x="661" y="47"/>
                    <a:pt x="660" y="48"/>
                    <a:pt x="659" y="49"/>
                  </a:cubicBezTo>
                  <a:cubicBezTo>
                    <a:pt x="658" y="50"/>
                    <a:pt x="658" y="51"/>
                    <a:pt x="658" y="53"/>
                  </a:cubicBezTo>
                  <a:cubicBezTo>
                    <a:pt x="656" y="53"/>
                    <a:pt x="656" y="53"/>
                    <a:pt x="656" y="53"/>
                  </a:cubicBezTo>
                  <a:cubicBezTo>
                    <a:pt x="656" y="26"/>
                    <a:pt x="656" y="26"/>
                    <a:pt x="656" y="26"/>
                  </a:cubicBezTo>
                  <a:cubicBezTo>
                    <a:pt x="658" y="26"/>
                    <a:pt x="658" y="26"/>
                    <a:pt x="658" y="26"/>
                  </a:cubicBezTo>
                  <a:cubicBezTo>
                    <a:pt x="658" y="27"/>
                    <a:pt x="658" y="28"/>
                    <a:pt x="659" y="29"/>
                  </a:cubicBezTo>
                  <a:cubicBezTo>
                    <a:pt x="659" y="29"/>
                    <a:pt x="660" y="30"/>
                    <a:pt x="660" y="30"/>
                  </a:cubicBezTo>
                  <a:cubicBezTo>
                    <a:pt x="661" y="30"/>
                    <a:pt x="661" y="30"/>
                    <a:pt x="661" y="30"/>
                  </a:cubicBezTo>
                  <a:cubicBezTo>
                    <a:pt x="662" y="29"/>
                    <a:pt x="662" y="29"/>
                    <a:pt x="662" y="29"/>
                  </a:cubicBezTo>
                  <a:cubicBezTo>
                    <a:pt x="681" y="20"/>
                    <a:pt x="681" y="20"/>
                    <a:pt x="681" y="20"/>
                  </a:cubicBezTo>
                  <a:cubicBezTo>
                    <a:pt x="664" y="10"/>
                    <a:pt x="664" y="10"/>
                    <a:pt x="664" y="10"/>
                  </a:cubicBezTo>
                  <a:cubicBezTo>
                    <a:pt x="663" y="10"/>
                    <a:pt x="663" y="10"/>
                    <a:pt x="663" y="10"/>
                  </a:cubicBezTo>
                  <a:cubicBezTo>
                    <a:pt x="662" y="9"/>
                    <a:pt x="662" y="9"/>
                    <a:pt x="661" y="9"/>
                  </a:cubicBezTo>
                  <a:cubicBezTo>
                    <a:pt x="660" y="9"/>
                    <a:pt x="660" y="10"/>
                    <a:pt x="659" y="11"/>
                  </a:cubicBezTo>
                  <a:cubicBezTo>
                    <a:pt x="659" y="11"/>
                    <a:pt x="659" y="13"/>
                    <a:pt x="659" y="14"/>
                  </a:cubicBezTo>
                  <a:cubicBezTo>
                    <a:pt x="659" y="15"/>
                    <a:pt x="659" y="15"/>
                    <a:pt x="659" y="15"/>
                  </a:cubicBezTo>
                  <a:cubicBezTo>
                    <a:pt x="657" y="15"/>
                    <a:pt x="657" y="15"/>
                    <a:pt x="657" y="15"/>
                  </a:cubicBezTo>
                  <a:cubicBezTo>
                    <a:pt x="657" y="0"/>
                    <a:pt x="657" y="0"/>
                    <a:pt x="657" y="0"/>
                  </a:cubicBezTo>
                  <a:cubicBezTo>
                    <a:pt x="659" y="0"/>
                    <a:pt x="659" y="0"/>
                    <a:pt x="659" y="0"/>
                  </a:cubicBezTo>
                  <a:cubicBezTo>
                    <a:pt x="659" y="1"/>
                    <a:pt x="659" y="1"/>
                    <a:pt x="659" y="1"/>
                  </a:cubicBezTo>
                  <a:cubicBezTo>
                    <a:pt x="659" y="1"/>
                    <a:pt x="659" y="2"/>
                    <a:pt x="660" y="3"/>
                  </a:cubicBezTo>
                  <a:cubicBezTo>
                    <a:pt x="660" y="4"/>
                    <a:pt x="661" y="5"/>
                    <a:pt x="663" y="6"/>
                  </a:cubicBezTo>
                  <a:lnTo>
                    <a:pt x="68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0" name="íŝ1íḋe"/>
            <p:cNvSpPr/>
            <p:nvPr/>
          </p:nvSpPr>
          <p:spPr bwMode="auto">
            <a:xfrm>
              <a:off x="2840038" y="4119563"/>
              <a:ext cx="493713" cy="128588"/>
            </a:xfrm>
            <a:custGeom>
              <a:avLst/>
              <a:gdLst>
                <a:gd name="T0" fmla="*/ 0 w 150"/>
                <a:gd name="T1" fmla="*/ 36 h 39"/>
                <a:gd name="T2" fmla="*/ 9 w 150"/>
                <a:gd name="T3" fmla="*/ 33 h 39"/>
                <a:gd name="T4" fmla="*/ 8 w 150"/>
                <a:gd name="T5" fmla="*/ 7 h 39"/>
                <a:gd name="T6" fmla="*/ 3 w 150"/>
                <a:gd name="T7" fmla="*/ 7 h 39"/>
                <a:gd name="T8" fmla="*/ 1 w 150"/>
                <a:gd name="T9" fmla="*/ 5 h 39"/>
                <a:gd name="T10" fmla="*/ 17 w 150"/>
                <a:gd name="T11" fmla="*/ 0 h 39"/>
                <a:gd name="T12" fmla="*/ 19 w 150"/>
                <a:gd name="T13" fmla="*/ 33 h 39"/>
                <a:gd name="T14" fmla="*/ 28 w 150"/>
                <a:gd name="T15" fmla="*/ 36 h 39"/>
                <a:gd name="T16" fmla="*/ 21 w 150"/>
                <a:gd name="T17" fmla="*/ 38 h 39"/>
                <a:gd name="T18" fmla="*/ 6 w 150"/>
                <a:gd name="T19" fmla="*/ 38 h 39"/>
                <a:gd name="T20" fmla="*/ 0 w 150"/>
                <a:gd name="T21" fmla="*/ 38 h 39"/>
                <a:gd name="T22" fmla="*/ 46 w 150"/>
                <a:gd name="T23" fmla="*/ 24 h 39"/>
                <a:gd name="T24" fmla="*/ 48 w 150"/>
                <a:gd name="T25" fmla="*/ 34 h 39"/>
                <a:gd name="T26" fmla="*/ 61 w 150"/>
                <a:gd name="T27" fmla="*/ 34 h 39"/>
                <a:gd name="T28" fmla="*/ 60 w 150"/>
                <a:gd name="T29" fmla="*/ 25 h 39"/>
                <a:gd name="T30" fmla="*/ 51 w 150"/>
                <a:gd name="T31" fmla="*/ 21 h 39"/>
                <a:gd name="T32" fmla="*/ 60 w 150"/>
                <a:gd name="T33" fmla="*/ 12 h 39"/>
                <a:gd name="T34" fmla="*/ 59 w 150"/>
                <a:gd name="T35" fmla="*/ 4 h 39"/>
                <a:gd name="T36" fmla="*/ 48 w 150"/>
                <a:gd name="T37" fmla="*/ 4 h 39"/>
                <a:gd name="T38" fmla="*/ 49 w 150"/>
                <a:gd name="T39" fmla="*/ 11 h 39"/>
                <a:gd name="T40" fmla="*/ 56 w 150"/>
                <a:gd name="T41" fmla="*/ 15 h 39"/>
                <a:gd name="T42" fmla="*/ 41 w 150"/>
                <a:gd name="T43" fmla="*/ 15 h 39"/>
                <a:gd name="T44" fmla="*/ 43 w 150"/>
                <a:gd name="T45" fmla="*/ 3 h 39"/>
                <a:gd name="T46" fmla="*/ 65 w 150"/>
                <a:gd name="T47" fmla="*/ 3 h 39"/>
                <a:gd name="T48" fmla="*/ 67 w 150"/>
                <a:gd name="T49" fmla="*/ 13 h 39"/>
                <a:gd name="T50" fmla="*/ 68 w 150"/>
                <a:gd name="T51" fmla="*/ 21 h 39"/>
                <a:gd name="T52" fmla="*/ 66 w 150"/>
                <a:gd name="T53" fmla="*/ 36 h 39"/>
                <a:gd name="T54" fmla="*/ 41 w 150"/>
                <a:gd name="T55" fmla="*/ 36 h 39"/>
                <a:gd name="T56" fmla="*/ 39 w 150"/>
                <a:gd name="T57" fmla="*/ 23 h 39"/>
                <a:gd name="T58" fmla="*/ 47 w 150"/>
                <a:gd name="T59" fmla="*/ 19 h 39"/>
                <a:gd name="T60" fmla="*/ 80 w 150"/>
                <a:gd name="T61" fmla="*/ 33 h 39"/>
                <a:gd name="T62" fmla="*/ 87 w 150"/>
                <a:gd name="T63" fmla="*/ 36 h 39"/>
                <a:gd name="T64" fmla="*/ 100 w 150"/>
                <a:gd name="T65" fmla="*/ 20 h 39"/>
                <a:gd name="T66" fmla="*/ 95 w 150"/>
                <a:gd name="T67" fmla="*/ 25 h 39"/>
                <a:gd name="T68" fmla="*/ 79 w 150"/>
                <a:gd name="T69" fmla="*/ 23 h 39"/>
                <a:gd name="T70" fmla="*/ 81 w 150"/>
                <a:gd name="T71" fmla="*/ 4 h 39"/>
                <a:gd name="T72" fmla="*/ 105 w 150"/>
                <a:gd name="T73" fmla="*/ 5 h 39"/>
                <a:gd name="T74" fmla="*/ 108 w 150"/>
                <a:gd name="T75" fmla="*/ 26 h 39"/>
                <a:gd name="T76" fmla="*/ 96 w 150"/>
                <a:gd name="T77" fmla="*/ 38 h 39"/>
                <a:gd name="T78" fmla="*/ 81 w 150"/>
                <a:gd name="T79" fmla="*/ 38 h 39"/>
                <a:gd name="T80" fmla="*/ 77 w 150"/>
                <a:gd name="T81" fmla="*/ 36 h 39"/>
                <a:gd name="T82" fmla="*/ 98 w 150"/>
                <a:gd name="T83" fmla="*/ 19 h 39"/>
                <a:gd name="T84" fmla="*/ 98 w 150"/>
                <a:gd name="T85" fmla="*/ 6 h 39"/>
                <a:gd name="T86" fmla="*/ 87 w 150"/>
                <a:gd name="T87" fmla="*/ 6 h 39"/>
                <a:gd name="T88" fmla="*/ 88 w 150"/>
                <a:gd name="T89" fmla="*/ 19 h 39"/>
                <a:gd name="T90" fmla="*/ 93 w 150"/>
                <a:gd name="T91" fmla="*/ 21 h 39"/>
                <a:gd name="T92" fmla="*/ 128 w 150"/>
                <a:gd name="T93" fmla="*/ 20 h 39"/>
                <a:gd name="T94" fmla="*/ 129 w 150"/>
                <a:gd name="T95" fmla="*/ 33 h 39"/>
                <a:gd name="T96" fmla="*/ 139 w 150"/>
                <a:gd name="T97" fmla="*/ 34 h 39"/>
                <a:gd name="T98" fmla="*/ 139 w 150"/>
                <a:gd name="T99" fmla="*/ 21 h 39"/>
                <a:gd name="T100" fmla="*/ 133 w 150"/>
                <a:gd name="T101" fmla="*/ 18 h 39"/>
                <a:gd name="T102" fmla="*/ 146 w 150"/>
                <a:gd name="T103" fmla="*/ 6 h 39"/>
                <a:gd name="T104" fmla="*/ 139 w 150"/>
                <a:gd name="T105" fmla="*/ 4 h 39"/>
                <a:gd name="T106" fmla="*/ 126 w 150"/>
                <a:gd name="T107" fmla="*/ 19 h 39"/>
                <a:gd name="T108" fmla="*/ 131 w 150"/>
                <a:gd name="T109" fmla="*/ 15 h 39"/>
                <a:gd name="T110" fmla="*/ 147 w 150"/>
                <a:gd name="T111" fmla="*/ 16 h 39"/>
                <a:gd name="T112" fmla="*/ 146 w 150"/>
                <a:gd name="T113" fmla="*/ 35 h 39"/>
                <a:gd name="T114" fmla="*/ 121 w 150"/>
                <a:gd name="T115" fmla="*/ 35 h 39"/>
                <a:gd name="T116" fmla="*/ 118 w 150"/>
                <a:gd name="T117" fmla="*/ 13 h 39"/>
                <a:gd name="T118" fmla="*/ 130 w 150"/>
                <a:gd name="T119" fmla="*/ 2 h 39"/>
                <a:gd name="T120" fmla="*/ 145 w 150"/>
                <a:gd name="T12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0" h="39">
                  <a:moveTo>
                    <a:pt x="0" y="38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4" y="36"/>
                    <a:pt x="6" y="36"/>
                    <a:pt x="8" y="35"/>
                  </a:cubicBezTo>
                  <a:cubicBezTo>
                    <a:pt x="9" y="35"/>
                    <a:pt x="9" y="34"/>
                    <a:pt x="9" y="3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9" y="8"/>
                    <a:pt x="8" y="7"/>
                  </a:cubicBezTo>
                  <a:cubicBezTo>
                    <a:pt x="8" y="7"/>
                    <a:pt x="7" y="7"/>
                    <a:pt x="5" y="7"/>
                  </a:cubicBezTo>
                  <a:cubicBezTo>
                    <a:pt x="5" y="7"/>
                    <a:pt x="4" y="7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4" y="4"/>
                    <a:pt x="7" y="4"/>
                    <a:pt x="9" y="3"/>
                  </a:cubicBezTo>
                  <a:cubicBezTo>
                    <a:pt x="12" y="3"/>
                    <a:pt x="14" y="2"/>
                    <a:pt x="17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4"/>
                    <a:pt x="20" y="35"/>
                    <a:pt x="21" y="35"/>
                  </a:cubicBezTo>
                  <a:cubicBezTo>
                    <a:pt x="22" y="36"/>
                    <a:pt x="24" y="36"/>
                    <a:pt x="28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38"/>
                    <a:pt x="23" y="38"/>
                    <a:pt x="21" y="38"/>
                  </a:cubicBezTo>
                  <a:cubicBezTo>
                    <a:pt x="19" y="38"/>
                    <a:pt x="16" y="38"/>
                    <a:pt x="14" y="38"/>
                  </a:cubicBezTo>
                  <a:cubicBezTo>
                    <a:pt x="11" y="38"/>
                    <a:pt x="8" y="38"/>
                    <a:pt x="6" y="38"/>
                  </a:cubicBezTo>
                  <a:cubicBezTo>
                    <a:pt x="4" y="38"/>
                    <a:pt x="2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lose/>
                  <a:moveTo>
                    <a:pt x="51" y="21"/>
                  </a:moveTo>
                  <a:cubicBezTo>
                    <a:pt x="49" y="22"/>
                    <a:pt x="48" y="23"/>
                    <a:pt x="46" y="24"/>
                  </a:cubicBezTo>
                  <a:cubicBezTo>
                    <a:pt x="45" y="26"/>
                    <a:pt x="45" y="27"/>
                    <a:pt x="45" y="28"/>
                  </a:cubicBezTo>
                  <a:cubicBezTo>
                    <a:pt x="45" y="31"/>
                    <a:pt x="46" y="32"/>
                    <a:pt x="48" y="34"/>
                  </a:cubicBezTo>
                  <a:cubicBezTo>
                    <a:pt x="50" y="35"/>
                    <a:pt x="52" y="36"/>
                    <a:pt x="55" y="36"/>
                  </a:cubicBezTo>
                  <a:cubicBezTo>
                    <a:pt x="57" y="36"/>
                    <a:pt x="59" y="36"/>
                    <a:pt x="61" y="34"/>
                  </a:cubicBezTo>
                  <a:cubicBezTo>
                    <a:pt x="62" y="33"/>
                    <a:pt x="63" y="32"/>
                    <a:pt x="63" y="30"/>
                  </a:cubicBezTo>
                  <a:cubicBezTo>
                    <a:pt x="63" y="28"/>
                    <a:pt x="62" y="27"/>
                    <a:pt x="60" y="25"/>
                  </a:cubicBezTo>
                  <a:cubicBezTo>
                    <a:pt x="58" y="24"/>
                    <a:pt x="55" y="23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lose/>
                  <a:moveTo>
                    <a:pt x="56" y="15"/>
                  </a:moveTo>
                  <a:cubicBezTo>
                    <a:pt x="58" y="14"/>
                    <a:pt x="59" y="13"/>
                    <a:pt x="60" y="12"/>
                  </a:cubicBezTo>
                  <a:cubicBezTo>
                    <a:pt x="61" y="11"/>
                    <a:pt x="61" y="10"/>
                    <a:pt x="61" y="8"/>
                  </a:cubicBezTo>
                  <a:cubicBezTo>
                    <a:pt x="61" y="7"/>
                    <a:pt x="60" y="5"/>
                    <a:pt x="59" y="4"/>
                  </a:cubicBezTo>
                  <a:cubicBezTo>
                    <a:pt x="57" y="3"/>
                    <a:pt x="56" y="3"/>
                    <a:pt x="53" y="3"/>
                  </a:cubicBezTo>
                  <a:cubicBezTo>
                    <a:pt x="51" y="3"/>
                    <a:pt x="50" y="3"/>
                    <a:pt x="48" y="4"/>
                  </a:cubicBezTo>
                  <a:cubicBezTo>
                    <a:pt x="47" y="5"/>
                    <a:pt x="46" y="6"/>
                    <a:pt x="46" y="7"/>
                  </a:cubicBezTo>
                  <a:cubicBezTo>
                    <a:pt x="46" y="9"/>
                    <a:pt x="47" y="10"/>
                    <a:pt x="49" y="11"/>
                  </a:cubicBezTo>
                  <a:cubicBezTo>
                    <a:pt x="50" y="13"/>
                    <a:pt x="53" y="14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lose/>
                  <a:moveTo>
                    <a:pt x="47" y="19"/>
                  </a:moveTo>
                  <a:cubicBezTo>
                    <a:pt x="44" y="18"/>
                    <a:pt x="42" y="16"/>
                    <a:pt x="41" y="15"/>
                  </a:cubicBezTo>
                  <a:cubicBezTo>
                    <a:pt x="39" y="13"/>
                    <a:pt x="39" y="12"/>
                    <a:pt x="39" y="10"/>
                  </a:cubicBezTo>
                  <a:cubicBezTo>
                    <a:pt x="39" y="7"/>
                    <a:pt x="40" y="5"/>
                    <a:pt x="43" y="3"/>
                  </a:cubicBezTo>
                  <a:cubicBezTo>
                    <a:pt x="46" y="1"/>
                    <a:pt x="50" y="0"/>
                    <a:pt x="55" y="0"/>
                  </a:cubicBezTo>
                  <a:cubicBezTo>
                    <a:pt x="59" y="0"/>
                    <a:pt x="62" y="1"/>
                    <a:pt x="65" y="3"/>
                  </a:cubicBezTo>
                  <a:cubicBezTo>
                    <a:pt x="67" y="4"/>
                    <a:pt x="69" y="6"/>
                    <a:pt x="69" y="8"/>
                  </a:cubicBezTo>
                  <a:cubicBezTo>
                    <a:pt x="69" y="10"/>
                    <a:pt x="68" y="11"/>
                    <a:pt x="67" y="13"/>
                  </a:cubicBezTo>
                  <a:cubicBezTo>
                    <a:pt x="65" y="14"/>
                    <a:pt x="63" y="15"/>
                    <a:pt x="60" y="17"/>
                  </a:cubicBezTo>
                  <a:cubicBezTo>
                    <a:pt x="64" y="18"/>
                    <a:pt x="66" y="20"/>
                    <a:pt x="68" y="21"/>
                  </a:cubicBezTo>
                  <a:cubicBezTo>
                    <a:pt x="70" y="23"/>
                    <a:pt x="71" y="25"/>
                    <a:pt x="71" y="28"/>
                  </a:cubicBezTo>
                  <a:cubicBezTo>
                    <a:pt x="71" y="31"/>
                    <a:pt x="69" y="34"/>
                    <a:pt x="66" y="36"/>
                  </a:cubicBezTo>
                  <a:cubicBezTo>
                    <a:pt x="63" y="38"/>
                    <a:pt x="59" y="39"/>
                    <a:pt x="54" y="39"/>
                  </a:cubicBezTo>
                  <a:cubicBezTo>
                    <a:pt x="48" y="39"/>
                    <a:pt x="44" y="38"/>
                    <a:pt x="41" y="36"/>
                  </a:cubicBezTo>
                  <a:cubicBezTo>
                    <a:pt x="38" y="34"/>
                    <a:pt x="36" y="32"/>
                    <a:pt x="36" y="29"/>
                  </a:cubicBezTo>
                  <a:cubicBezTo>
                    <a:pt x="36" y="27"/>
                    <a:pt x="37" y="25"/>
                    <a:pt x="39" y="23"/>
                  </a:cubicBezTo>
                  <a:cubicBezTo>
                    <a:pt x="40" y="22"/>
                    <a:pt x="43" y="20"/>
                    <a:pt x="47" y="19"/>
                  </a:cubicBezTo>
                  <a:cubicBezTo>
                    <a:pt x="47" y="19"/>
                    <a:pt x="47" y="19"/>
                    <a:pt x="47" y="19"/>
                  </a:cubicBezTo>
                  <a:close/>
                  <a:moveTo>
                    <a:pt x="77" y="36"/>
                  </a:moveTo>
                  <a:cubicBezTo>
                    <a:pt x="80" y="33"/>
                    <a:pt x="80" y="33"/>
                    <a:pt x="80" y="33"/>
                  </a:cubicBezTo>
                  <a:cubicBezTo>
                    <a:pt x="81" y="34"/>
                    <a:pt x="82" y="35"/>
                    <a:pt x="83" y="35"/>
                  </a:cubicBezTo>
                  <a:cubicBezTo>
                    <a:pt x="85" y="35"/>
                    <a:pt x="86" y="36"/>
                    <a:pt x="87" y="36"/>
                  </a:cubicBezTo>
                  <a:cubicBezTo>
                    <a:pt x="91" y="36"/>
                    <a:pt x="94" y="34"/>
                    <a:pt x="97" y="31"/>
                  </a:cubicBezTo>
                  <a:cubicBezTo>
                    <a:pt x="99" y="28"/>
                    <a:pt x="100" y="25"/>
                    <a:pt x="100" y="20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99" y="22"/>
                    <a:pt x="97" y="24"/>
                    <a:pt x="95" y="25"/>
                  </a:cubicBezTo>
                  <a:cubicBezTo>
                    <a:pt x="93" y="26"/>
                    <a:pt x="91" y="26"/>
                    <a:pt x="88" y="26"/>
                  </a:cubicBezTo>
                  <a:cubicBezTo>
                    <a:pt x="85" y="26"/>
                    <a:pt x="82" y="25"/>
                    <a:pt x="79" y="23"/>
                  </a:cubicBezTo>
                  <a:cubicBezTo>
                    <a:pt x="77" y="21"/>
                    <a:pt x="76" y="18"/>
                    <a:pt x="76" y="15"/>
                  </a:cubicBezTo>
                  <a:cubicBezTo>
                    <a:pt x="76" y="11"/>
                    <a:pt x="78" y="7"/>
                    <a:pt x="81" y="4"/>
                  </a:cubicBezTo>
                  <a:cubicBezTo>
                    <a:pt x="84" y="2"/>
                    <a:pt x="88" y="0"/>
                    <a:pt x="93" y="0"/>
                  </a:cubicBezTo>
                  <a:cubicBezTo>
                    <a:pt x="98" y="0"/>
                    <a:pt x="102" y="2"/>
                    <a:pt x="105" y="5"/>
                  </a:cubicBezTo>
                  <a:cubicBezTo>
                    <a:pt x="108" y="8"/>
                    <a:pt x="110" y="12"/>
                    <a:pt x="110" y="17"/>
                  </a:cubicBezTo>
                  <a:cubicBezTo>
                    <a:pt x="110" y="20"/>
                    <a:pt x="109" y="23"/>
                    <a:pt x="108" y="26"/>
                  </a:cubicBezTo>
                  <a:cubicBezTo>
                    <a:pt x="107" y="29"/>
                    <a:pt x="106" y="31"/>
                    <a:pt x="104" y="33"/>
                  </a:cubicBezTo>
                  <a:cubicBezTo>
                    <a:pt x="101" y="35"/>
                    <a:pt x="99" y="36"/>
                    <a:pt x="96" y="38"/>
                  </a:cubicBezTo>
                  <a:cubicBezTo>
                    <a:pt x="93" y="39"/>
                    <a:pt x="91" y="39"/>
                    <a:pt x="87" y="39"/>
                  </a:cubicBezTo>
                  <a:cubicBezTo>
                    <a:pt x="85" y="39"/>
                    <a:pt x="83" y="39"/>
                    <a:pt x="81" y="38"/>
                  </a:cubicBezTo>
                  <a:cubicBezTo>
                    <a:pt x="80" y="38"/>
                    <a:pt x="78" y="37"/>
                    <a:pt x="77" y="36"/>
                  </a:cubicBezTo>
                  <a:cubicBezTo>
                    <a:pt x="77" y="36"/>
                    <a:pt x="77" y="36"/>
                    <a:pt x="77" y="36"/>
                  </a:cubicBezTo>
                  <a:close/>
                  <a:moveTo>
                    <a:pt x="93" y="21"/>
                  </a:moveTo>
                  <a:cubicBezTo>
                    <a:pt x="95" y="21"/>
                    <a:pt x="97" y="21"/>
                    <a:pt x="98" y="19"/>
                  </a:cubicBezTo>
                  <a:cubicBezTo>
                    <a:pt x="99" y="18"/>
                    <a:pt x="100" y="16"/>
                    <a:pt x="100" y="14"/>
                  </a:cubicBezTo>
                  <a:cubicBezTo>
                    <a:pt x="100" y="11"/>
                    <a:pt x="99" y="8"/>
                    <a:pt x="98" y="6"/>
                  </a:cubicBezTo>
                  <a:cubicBezTo>
                    <a:pt x="96" y="4"/>
                    <a:pt x="94" y="3"/>
                    <a:pt x="92" y="3"/>
                  </a:cubicBezTo>
                  <a:cubicBezTo>
                    <a:pt x="90" y="3"/>
                    <a:pt x="88" y="4"/>
                    <a:pt x="87" y="6"/>
                  </a:cubicBezTo>
                  <a:cubicBezTo>
                    <a:pt x="86" y="7"/>
                    <a:pt x="86" y="9"/>
                    <a:pt x="86" y="12"/>
                  </a:cubicBezTo>
                  <a:cubicBezTo>
                    <a:pt x="86" y="15"/>
                    <a:pt x="87" y="17"/>
                    <a:pt x="88" y="19"/>
                  </a:cubicBezTo>
                  <a:cubicBezTo>
                    <a:pt x="89" y="21"/>
                    <a:pt x="91" y="21"/>
                    <a:pt x="93" y="21"/>
                  </a:cubicBezTo>
                  <a:cubicBezTo>
                    <a:pt x="93" y="21"/>
                    <a:pt x="93" y="21"/>
                    <a:pt x="93" y="21"/>
                  </a:cubicBezTo>
                  <a:close/>
                  <a:moveTo>
                    <a:pt x="133" y="18"/>
                  </a:moveTo>
                  <a:cubicBezTo>
                    <a:pt x="131" y="18"/>
                    <a:pt x="130" y="19"/>
                    <a:pt x="128" y="20"/>
                  </a:cubicBezTo>
                  <a:cubicBezTo>
                    <a:pt x="127" y="21"/>
                    <a:pt x="127" y="23"/>
                    <a:pt x="127" y="25"/>
                  </a:cubicBezTo>
                  <a:cubicBezTo>
                    <a:pt x="127" y="29"/>
                    <a:pt x="127" y="31"/>
                    <a:pt x="129" y="33"/>
                  </a:cubicBezTo>
                  <a:cubicBezTo>
                    <a:pt x="130" y="35"/>
                    <a:pt x="132" y="36"/>
                    <a:pt x="134" y="36"/>
                  </a:cubicBezTo>
                  <a:cubicBezTo>
                    <a:pt x="136" y="36"/>
                    <a:pt x="138" y="35"/>
                    <a:pt x="139" y="34"/>
                  </a:cubicBezTo>
                  <a:cubicBezTo>
                    <a:pt x="140" y="33"/>
                    <a:pt x="140" y="31"/>
                    <a:pt x="140" y="28"/>
                  </a:cubicBezTo>
                  <a:cubicBezTo>
                    <a:pt x="140" y="25"/>
                    <a:pt x="140" y="22"/>
                    <a:pt x="139" y="21"/>
                  </a:cubicBezTo>
                  <a:cubicBezTo>
                    <a:pt x="137" y="19"/>
                    <a:pt x="136" y="18"/>
                    <a:pt x="133" y="18"/>
                  </a:cubicBezTo>
                  <a:cubicBezTo>
                    <a:pt x="133" y="18"/>
                    <a:pt x="133" y="18"/>
                    <a:pt x="133" y="18"/>
                  </a:cubicBezTo>
                  <a:close/>
                  <a:moveTo>
                    <a:pt x="150" y="4"/>
                  </a:moveTo>
                  <a:cubicBezTo>
                    <a:pt x="146" y="6"/>
                    <a:pt x="146" y="6"/>
                    <a:pt x="146" y="6"/>
                  </a:cubicBezTo>
                  <a:cubicBezTo>
                    <a:pt x="145" y="5"/>
                    <a:pt x="144" y="5"/>
                    <a:pt x="143" y="5"/>
                  </a:cubicBezTo>
                  <a:cubicBezTo>
                    <a:pt x="142" y="4"/>
                    <a:pt x="141" y="4"/>
                    <a:pt x="139" y="4"/>
                  </a:cubicBezTo>
                  <a:cubicBezTo>
                    <a:pt x="135" y="4"/>
                    <a:pt x="132" y="5"/>
                    <a:pt x="130" y="8"/>
                  </a:cubicBezTo>
                  <a:cubicBezTo>
                    <a:pt x="127" y="11"/>
                    <a:pt x="126" y="15"/>
                    <a:pt x="126" y="19"/>
                  </a:cubicBezTo>
                  <a:cubicBezTo>
                    <a:pt x="126" y="19"/>
                    <a:pt x="126" y="19"/>
                    <a:pt x="126" y="19"/>
                  </a:cubicBezTo>
                  <a:cubicBezTo>
                    <a:pt x="127" y="17"/>
                    <a:pt x="129" y="16"/>
                    <a:pt x="131" y="15"/>
                  </a:cubicBezTo>
                  <a:cubicBezTo>
                    <a:pt x="133" y="14"/>
                    <a:pt x="135" y="13"/>
                    <a:pt x="138" y="13"/>
                  </a:cubicBezTo>
                  <a:cubicBezTo>
                    <a:pt x="142" y="13"/>
                    <a:pt x="145" y="14"/>
                    <a:pt x="147" y="16"/>
                  </a:cubicBezTo>
                  <a:cubicBezTo>
                    <a:pt x="149" y="18"/>
                    <a:pt x="150" y="21"/>
                    <a:pt x="150" y="25"/>
                  </a:cubicBezTo>
                  <a:cubicBezTo>
                    <a:pt x="150" y="29"/>
                    <a:pt x="149" y="32"/>
                    <a:pt x="146" y="35"/>
                  </a:cubicBezTo>
                  <a:cubicBezTo>
                    <a:pt x="143" y="38"/>
                    <a:pt x="139" y="39"/>
                    <a:pt x="134" y="39"/>
                  </a:cubicBezTo>
                  <a:cubicBezTo>
                    <a:pt x="128" y="39"/>
                    <a:pt x="124" y="38"/>
                    <a:pt x="121" y="35"/>
                  </a:cubicBezTo>
                  <a:cubicBezTo>
                    <a:pt x="118" y="32"/>
                    <a:pt x="116" y="27"/>
                    <a:pt x="116" y="22"/>
                  </a:cubicBezTo>
                  <a:cubicBezTo>
                    <a:pt x="116" y="19"/>
                    <a:pt x="117" y="16"/>
                    <a:pt x="118" y="13"/>
                  </a:cubicBezTo>
                  <a:cubicBezTo>
                    <a:pt x="119" y="11"/>
                    <a:pt x="121" y="9"/>
                    <a:pt x="123" y="7"/>
                  </a:cubicBezTo>
                  <a:cubicBezTo>
                    <a:pt x="125" y="5"/>
                    <a:pt x="127" y="3"/>
                    <a:pt x="130" y="2"/>
                  </a:cubicBezTo>
                  <a:cubicBezTo>
                    <a:pt x="133" y="1"/>
                    <a:pt x="136" y="0"/>
                    <a:pt x="139" y="0"/>
                  </a:cubicBezTo>
                  <a:cubicBezTo>
                    <a:pt x="141" y="0"/>
                    <a:pt x="143" y="1"/>
                    <a:pt x="145" y="1"/>
                  </a:cubicBezTo>
                  <a:cubicBezTo>
                    <a:pt x="147" y="2"/>
                    <a:pt x="148" y="3"/>
                    <a:pt x="15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1" name="iṩ1íďé"/>
            <p:cNvSpPr/>
            <p:nvPr/>
          </p:nvSpPr>
          <p:spPr bwMode="auto">
            <a:xfrm>
              <a:off x="2190751" y="2551113"/>
              <a:ext cx="1754188" cy="1651000"/>
            </a:xfrm>
            <a:custGeom>
              <a:avLst/>
              <a:gdLst>
                <a:gd name="T0" fmla="*/ 266 w 532"/>
                <a:gd name="T1" fmla="*/ 0 h 500"/>
                <a:gd name="T2" fmla="*/ 532 w 532"/>
                <a:gd name="T3" fmla="*/ 266 h 500"/>
                <a:gd name="T4" fmla="*/ 395 w 532"/>
                <a:gd name="T5" fmla="*/ 500 h 500"/>
                <a:gd name="T6" fmla="*/ 389 w 532"/>
                <a:gd name="T7" fmla="*/ 489 h 500"/>
                <a:gd name="T8" fmla="*/ 521 w 532"/>
                <a:gd name="T9" fmla="*/ 266 h 500"/>
                <a:gd name="T10" fmla="*/ 266 w 532"/>
                <a:gd name="T11" fmla="*/ 12 h 500"/>
                <a:gd name="T12" fmla="*/ 11 w 532"/>
                <a:gd name="T13" fmla="*/ 266 h 500"/>
                <a:gd name="T14" fmla="*/ 144 w 532"/>
                <a:gd name="T15" fmla="*/ 490 h 500"/>
                <a:gd name="T16" fmla="*/ 139 w 532"/>
                <a:gd name="T17" fmla="*/ 500 h 500"/>
                <a:gd name="T18" fmla="*/ 0 w 532"/>
                <a:gd name="T19" fmla="*/ 266 h 500"/>
                <a:gd name="T20" fmla="*/ 266 w 532"/>
                <a:gd name="T21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2" h="500">
                  <a:moveTo>
                    <a:pt x="266" y="0"/>
                  </a:moveTo>
                  <a:cubicBezTo>
                    <a:pt x="413" y="0"/>
                    <a:pt x="532" y="120"/>
                    <a:pt x="532" y="266"/>
                  </a:cubicBezTo>
                  <a:cubicBezTo>
                    <a:pt x="532" y="367"/>
                    <a:pt x="477" y="454"/>
                    <a:pt x="395" y="500"/>
                  </a:cubicBezTo>
                  <a:cubicBezTo>
                    <a:pt x="389" y="489"/>
                    <a:pt x="389" y="489"/>
                    <a:pt x="389" y="489"/>
                  </a:cubicBezTo>
                  <a:cubicBezTo>
                    <a:pt x="468" y="446"/>
                    <a:pt x="521" y="362"/>
                    <a:pt x="521" y="266"/>
                  </a:cubicBezTo>
                  <a:cubicBezTo>
                    <a:pt x="521" y="126"/>
                    <a:pt x="407" y="12"/>
                    <a:pt x="266" y="12"/>
                  </a:cubicBezTo>
                  <a:cubicBezTo>
                    <a:pt x="126" y="12"/>
                    <a:pt x="11" y="126"/>
                    <a:pt x="11" y="266"/>
                  </a:cubicBezTo>
                  <a:cubicBezTo>
                    <a:pt x="11" y="363"/>
                    <a:pt x="65" y="447"/>
                    <a:pt x="144" y="490"/>
                  </a:cubicBezTo>
                  <a:cubicBezTo>
                    <a:pt x="139" y="500"/>
                    <a:pt x="139" y="500"/>
                    <a:pt x="139" y="500"/>
                  </a:cubicBezTo>
                  <a:cubicBezTo>
                    <a:pt x="56" y="455"/>
                    <a:pt x="0" y="367"/>
                    <a:pt x="0" y="266"/>
                  </a:cubicBezTo>
                  <a:cubicBezTo>
                    <a:pt x="0" y="120"/>
                    <a:pt x="120" y="0"/>
                    <a:pt x="2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22" name="矩形 21"/>
          <p:cNvSpPr/>
          <p:nvPr userDrawn="1"/>
        </p:nvSpPr>
        <p:spPr>
          <a:xfrm>
            <a:off x="313342" y="412399"/>
            <a:ext cx="687563" cy="687563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/>
          <p:cNvCxnSpPr/>
          <p:nvPr userDrawn="1"/>
        </p:nvCxnSpPr>
        <p:spPr>
          <a:xfrm>
            <a:off x="654023" y="1130300"/>
            <a:ext cx="0" cy="404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 userDrawn="1"/>
        </p:nvCxnSpPr>
        <p:spPr>
          <a:xfrm>
            <a:off x="660344" y="5172075"/>
            <a:ext cx="1" cy="169040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等腰三角形 24"/>
          <p:cNvSpPr/>
          <p:nvPr userDrawn="1"/>
        </p:nvSpPr>
        <p:spPr>
          <a:xfrm>
            <a:off x="10872316" y="5535568"/>
            <a:ext cx="1319684" cy="1322432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/>
          <p:cNvSpPr>
            <a:spLocks noGrp="1"/>
          </p:cNvSpPr>
          <p:nvPr>
            <p:ph type="body" sz="quarter" idx="10" hasCustomPrompt="1"/>
          </p:nvPr>
        </p:nvSpPr>
        <p:spPr>
          <a:xfrm>
            <a:off x="369267" y="64664"/>
            <a:ext cx="3944854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  <a:endParaRPr lang="zh-CN" altLang="en-US" dirty="0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735330"/>
            <a:ext cx="121989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 userDrawn="1"/>
        </p:nvGrpSpPr>
        <p:grpSpPr>
          <a:xfrm>
            <a:off x="10393163" y="61864"/>
            <a:ext cx="1740417" cy="533025"/>
            <a:chOff x="9778483" y="337454"/>
            <a:chExt cx="1740417" cy="533025"/>
          </a:xfrm>
        </p:grpSpPr>
        <p:grpSp>
          <p:nvGrpSpPr>
            <p:cNvPr id="7" name="íślïdé"/>
            <p:cNvGrpSpPr/>
            <p:nvPr/>
          </p:nvGrpSpPr>
          <p:grpSpPr>
            <a:xfrm>
              <a:off x="9778483" y="337454"/>
              <a:ext cx="532392" cy="533025"/>
              <a:chOff x="1735138" y="2095500"/>
              <a:chExt cx="2667000" cy="2670175"/>
            </a:xfrm>
            <a:solidFill>
              <a:schemeClr val="accent1"/>
            </a:solidFill>
          </p:grpSpPr>
          <p:sp>
            <p:nvSpPr>
              <p:cNvPr id="14" name="ïṡḻïḍê"/>
              <p:cNvSpPr/>
              <p:nvPr/>
            </p:nvSpPr>
            <p:spPr bwMode="auto">
              <a:xfrm>
                <a:off x="2913063" y="3238500"/>
                <a:ext cx="319088" cy="762000"/>
              </a:xfrm>
              <a:custGeom>
                <a:avLst/>
                <a:gdLst>
                  <a:gd name="T0" fmla="*/ 56 w 97"/>
                  <a:gd name="T1" fmla="*/ 193 h 231"/>
                  <a:gd name="T2" fmla="*/ 41 w 97"/>
                  <a:gd name="T3" fmla="*/ 193 h 231"/>
                  <a:gd name="T4" fmla="*/ 41 w 97"/>
                  <a:gd name="T5" fmla="*/ 22 h 231"/>
                  <a:gd name="T6" fmla="*/ 23 w 97"/>
                  <a:gd name="T7" fmla="*/ 0 h 231"/>
                  <a:gd name="T8" fmla="*/ 4 w 97"/>
                  <a:gd name="T9" fmla="*/ 22 h 231"/>
                  <a:gd name="T10" fmla="*/ 1 w 97"/>
                  <a:gd name="T11" fmla="*/ 175 h 231"/>
                  <a:gd name="T12" fmla="*/ 48 w 97"/>
                  <a:gd name="T13" fmla="*/ 231 h 231"/>
                  <a:gd name="T14" fmla="*/ 96 w 97"/>
                  <a:gd name="T15" fmla="*/ 175 h 231"/>
                  <a:gd name="T16" fmla="*/ 92 w 97"/>
                  <a:gd name="T17" fmla="*/ 22 h 231"/>
                  <a:gd name="T18" fmla="*/ 73 w 97"/>
                  <a:gd name="T19" fmla="*/ 0 h 231"/>
                  <a:gd name="T20" fmla="*/ 56 w 97"/>
                  <a:gd name="T21" fmla="*/ 22 h 231"/>
                  <a:gd name="T22" fmla="*/ 56 w 97"/>
                  <a:gd name="T23" fmla="*/ 193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231">
                    <a:moveTo>
                      <a:pt x="56" y="193"/>
                    </a:moveTo>
                    <a:cubicBezTo>
                      <a:pt x="41" y="193"/>
                      <a:pt x="41" y="193"/>
                      <a:pt x="41" y="193"/>
                    </a:cubicBezTo>
                    <a:cubicBezTo>
                      <a:pt x="41" y="136"/>
                      <a:pt x="41" y="79"/>
                      <a:pt x="41" y="22"/>
                    </a:cubicBezTo>
                    <a:cubicBezTo>
                      <a:pt x="40" y="11"/>
                      <a:pt x="38" y="1"/>
                      <a:pt x="23" y="0"/>
                    </a:cubicBezTo>
                    <a:cubicBezTo>
                      <a:pt x="13" y="0"/>
                      <a:pt x="4" y="7"/>
                      <a:pt x="4" y="22"/>
                    </a:cubicBezTo>
                    <a:cubicBezTo>
                      <a:pt x="3" y="73"/>
                      <a:pt x="2" y="124"/>
                      <a:pt x="1" y="175"/>
                    </a:cubicBezTo>
                    <a:cubicBezTo>
                      <a:pt x="0" y="206"/>
                      <a:pt x="15" y="231"/>
                      <a:pt x="48" y="231"/>
                    </a:cubicBezTo>
                    <a:cubicBezTo>
                      <a:pt x="82" y="231"/>
                      <a:pt x="97" y="206"/>
                      <a:pt x="96" y="175"/>
                    </a:cubicBezTo>
                    <a:cubicBezTo>
                      <a:pt x="95" y="124"/>
                      <a:pt x="94" y="73"/>
                      <a:pt x="92" y="22"/>
                    </a:cubicBezTo>
                    <a:cubicBezTo>
                      <a:pt x="92" y="7"/>
                      <a:pt x="84" y="0"/>
                      <a:pt x="73" y="0"/>
                    </a:cubicBezTo>
                    <a:cubicBezTo>
                      <a:pt x="58" y="1"/>
                      <a:pt x="56" y="11"/>
                      <a:pt x="56" y="22"/>
                    </a:cubicBezTo>
                    <a:cubicBezTo>
                      <a:pt x="56" y="79"/>
                      <a:pt x="56" y="136"/>
                      <a:pt x="56" y="1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" name="ï$lîḍè"/>
              <p:cNvSpPr/>
              <p:nvPr/>
            </p:nvSpPr>
            <p:spPr bwMode="auto">
              <a:xfrm>
                <a:off x="2008188" y="2713038"/>
                <a:ext cx="257175" cy="342900"/>
              </a:xfrm>
              <a:custGeom>
                <a:avLst/>
                <a:gdLst>
                  <a:gd name="T0" fmla="*/ 13 w 78"/>
                  <a:gd name="T1" fmla="*/ 80 h 104"/>
                  <a:gd name="T2" fmla="*/ 6 w 78"/>
                  <a:gd name="T3" fmla="*/ 80 h 104"/>
                  <a:gd name="T4" fmla="*/ 1 w 78"/>
                  <a:gd name="T5" fmla="*/ 85 h 104"/>
                  <a:gd name="T6" fmla="*/ 7 w 78"/>
                  <a:gd name="T7" fmla="*/ 96 h 104"/>
                  <a:gd name="T8" fmla="*/ 36 w 78"/>
                  <a:gd name="T9" fmla="*/ 103 h 104"/>
                  <a:gd name="T10" fmla="*/ 40 w 78"/>
                  <a:gd name="T11" fmla="*/ 94 h 104"/>
                  <a:gd name="T12" fmla="*/ 26 w 78"/>
                  <a:gd name="T13" fmla="*/ 87 h 104"/>
                  <a:gd name="T14" fmla="*/ 20 w 78"/>
                  <a:gd name="T15" fmla="*/ 62 h 104"/>
                  <a:gd name="T16" fmla="*/ 27 w 78"/>
                  <a:gd name="T17" fmla="*/ 38 h 104"/>
                  <a:gd name="T18" fmla="*/ 32 w 78"/>
                  <a:gd name="T19" fmla="*/ 40 h 104"/>
                  <a:gd name="T20" fmla="*/ 38 w 78"/>
                  <a:gd name="T21" fmla="*/ 54 h 104"/>
                  <a:gd name="T22" fmla="*/ 35 w 78"/>
                  <a:gd name="T23" fmla="*/ 56 h 104"/>
                  <a:gd name="T24" fmla="*/ 28 w 78"/>
                  <a:gd name="T25" fmla="*/ 56 h 104"/>
                  <a:gd name="T26" fmla="*/ 26 w 78"/>
                  <a:gd name="T27" fmla="*/ 63 h 104"/>
                  <a:gd name="T28" fmla="*/ 34 w 78"/>
                  <a:gd name="T29" fmla="*/ 65 h 104"/>
                  <a:gd name="T30" fmla="*/ 38 w 78"/>
                  <a:gd name="T31" fmla="*/ 65 h 104"/>
                  <a:gd name="T32" fmla="*/ 37 w 78"/>
                  <a:gd name="T33" fmla="*/ 74 h 104"/>
                  <a:gd name="T34" fmla="*/ 37 w 78"/>
                  <a:gd name="T35" fmla="*/ 80 h 104"/>
                  <a:gd name="T36" fmla="*/ 45 w 78"/>
                  <a:gd name="T37" fmla="*/ 80 h 104"/>
                  <a:gd name="T38" fmla="*/ 45 w 78"/>
                  <a:gd name="T39" fmla="*/ 68 h 104"/>
                  <a:gd name="T40" fmla="*/ 49 w 78"/>
                  <a:gd name="T41" fmla="*/ 57 h 104"/>
                  <a:gd name="T42" fmla="*/ 58 w 78"/>
                  <a:gd name="T43" fmla="*/ 55 h 104"/>
                  <a:gd name="T44" fmla="*/ 66 w 78"/>
                  <a:gd name="T45" fmla="*/ 42 h 104"/>
                  <a:gd name="T46" fmla="*/ 71 w 78"/>
                  <a:gd name="T47" fmla="*/ 17 h 104"/>
                  <a:gd name="T48" fmla="*/ 73 w 78"/>
                  <a:gd name="T49" fmla="*/ 7 h 104"/>
                  <a:gd name="T50" fmla="*/ 38 w 78"/>
                  <a:gd name="T51" fmla="*/ 8 h 104"/>
                  <a:gd name="T52" fmla="*/ 16 w 78"/>
                  <a:gd name="T53" fmla="*/ 40 h 104"/>
                  <a:gd name="T54" fmla="*/ 12 w 78"/>
                  <a:gd name="T55" fmla="*/ 69 h 104"/>
                  <a:gd name="T56" fmla="*/ 13 w 78"/>
                  <a:gd name="T57" fmla="*/ 80 h 104"/>
                  <a:gd name="T58" fmla="*/ 13 w 78"/>
                  <a:gd name="T59" fmla="*/ 80 h 104"/>
                  <a:gd name="T60" fmla="*/ 44 w 78"/>
                  <a:gd name="T61" fmla="*/ 54 h 104"/>
                  <a:gd name="T62" fmla="*/ 42 w 78"/>
                  <a:gd name="T63" fmla="*/ 56 h 104"/>
                  <a:gd name="T64" fmla="*/ 42 w 78"/>
                  <a:gd name="T65" fmla="*/ 39 h 104"/>
                  <a:gd name="T66" fmla="*/ 35 w 78"/>
                  <a:gd name="T67" fmla="*/ 35 h 104"/>
                  <a:gd name="T68" fmla="*/ 29 w 78"/>
                  <a:gd name="T69" fmla="*/ 35 h 104"/>
                  <a:gd name="T70" fmla="*/ 36 w 78"/>
                  <a:gd name="T71" fmla="*/ 23 h 104"/>
                  <a:gd name="T72" fmla="*/ 54 w 78"/>
                  <a:gd name="T73" fmla="*/ 11 h 104"/>
                  <a:gd name="T74" fmla="*/ 55 w 78"/>
                  <a:gd name="T75" fmla="*/ 28 h 104"/>
                  <a:gd name="T76" fmla="*/ 54 w 78"/>
                  <a:gd name="T77" fmla="*/ 45 h 104"/>
                  <a:gd name="T78" fmla="*/ 48 w 78"/>
                  <a:gd name="T79" fmla="*/ 48 h 104"/>
                  <a:gd name="T80" fmla="*/ 44 w 78"/>
                  <a:gd name="T81" fmla="*/ 5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04">
                    <a:moveTo>
                      <a:pt x="13" y="80"/>
                    </a:moveTo>
                    <a:cubicBezTo>
                      <a:pt x="12" y="81"/>
                      <a:pt x="9" y="79"/>
                      <a:pt x="6" y="80"/>
                    </a:cubicBezTo>
                    <a:cubicBezTo>
                      <a:pt x="3" y="82"/>
                      <a:pt x="2" y="84"/>
                      <a:pt x="1" y="85"/>
                    </a:cubicBezTo>
                    <a:cubicBezTo>
                      <a:pt x="0" y="87"/>
                      <a:pt x="1" y="92"/>
                      <a:pt x="7" y="96"/>
                    </a:cubicBezTo>
                    <a:cubicBezTo>
                      <a:pt x="12" y="100"/>
                      <a:pt x="32" y="104"/>
                      <a:pt x="36" y="103"/>
                    </a:cubicBezTo>
                    <a:cubicBezTo>
                      <a:pt x="40" y="102"/>
                      <a:pt x="43" y="94"/>
                      <a:pt x="40" y="94"/>
                    </a:cubicBezTo>
                    <a:cubicBezTo>
                      <a:pt x="36" y="93"/>
                      <a:pt x="28" y="91"/>
                      <a:pt x="26" y="87"/>
                    </a:cubicBezTo>
                    <a:cubicBezTo>
                      <a:pt x="23" y="83"/>
                      <a:pt x="19" y="76"/>
                      <a:pt x="20" y="62"/>
                    </a:cubicBezTo>
                    <a:cubicBezTo>
                      <a:pt x="20" y="48"/>
                      <a:pt x="25" y="40"/>
                      <a:pt x="27" y="38"/>
                    </a:cubicBezTo>
                    <a:cubicBezTo>
                      <a:pt x="29" y="37"/>
                      <a:pt x="32" y="39"/>
                      <a:pt x="32" y="40"/>
                    </a:cubicBezTo>
                    <a:cubicBezTo>
                      <a:pt x="33" y="41"/>
                      <a:pt x="37" y="53"/>
                      <a:pt x="38" y="54"/>
                    </a:cubicBezTo>
                    <a:cubicBezTo>
                      <a:pt x="38" y="54"/>
                      <a:pt x="38" y="58"/>
                      <a:pt x="35" y="56"/>
                    </a:cubicBezTo>
                    <a:cubicBezTo>
                      <a:pt x="33" y="55"/>
                      <a:pt x="30" y="54"/>
                      <a:pt x="28" y="56"/>
                    </a:cubicBezTo>
                    <a:cubicBezTo>
                      <a:pt x="25" y="57"/>
                      <a:pt x="23" y="60"/>
                      <a:pt x="26" y="63"/>
                    </a:cubicBezTo>
                    <a:cubicBezTo>
                      <a:pt x="29" y="66"/>
                      <a:pt x="32" y="65"/>
                      <a:pt x="34" y="65"/>
                    </a:cubicBezTo>
                    <a:cubicBezTo>
                      <a:pt x="35" y="64"/>
                      <a:pt x="39" y="63"/>
                      <a:pt x="38" y="65"/>
                    </a:cubicBezTo>
                    <a:cubicBezTo>
                      <a:pt x="37" y="67"/>
                      <a:pt x="37" y="74"/>
                      <a:pt x="37" y="74"/>
                    </a:cubicBezTo>
                    <a:cubicBezTo>
                      <a:pt x="37" y="74"/>
                      <a:pt x="34" y="78"/>
                      <a:pt x="37" y="80"/>
                    </a:cubicBezTo>
                    <a:cubicBezTo>
                      <a:pt x="40" y="82"/>
                      <a:pt x="45" y="82"/>
                      <a:pt x="45" y="80"/>
                    </a:cubicBezTo>
                    <a:cubicBezTo>
                      <a:pt x="45" y="78"/>
                      <a:pt x="45" y="72"/>
                      <a:pt x="45" y="68"/>
                    </a:cubicBezTo>
                    <a:cubicBezTo>
                      <a:pt x="46" y="65"/>
                      <a:pt x="47" y="59"/>
                      <a:pt x="49" y="57"/>
                    </a:cubicBezTo>
                    <a:cubicBezTo>
                      <a:pt x="52" y="56"/>
                      <a:pt x="54" y="57"/>
                      <a:pt x="58" y="55"/>
                    </a:cubicBezTo>
                    <a:cubicBezTo>
                      <a:pt x="61" y="52"/>
                      <a:pt x="66" y="46"/>
                      <a:pt x="66" y="42"/>
                    </a:cubicBezTo>
                    <a:cubicBezTo>
                      <a:pt x="66" y="39"/>
                      <a:pt x="69" y="20"/>
                      <a:pt x="71" y="17"/>
                    </a:cubicBezTo>
                    <a:cubicBezTo>
                      <a:pt x="73" y="14"/>
                      <a:pt x="78" y="12"/>
                      <a:pt x="73" y="7"/>
                    </a:cubicBezTo>
                    <a:cubicBezTo>
                      <a:pt x="68" y="2"/>
                      <a:pt x="48" y="0"/>
                      <a:pt x="38" y="8"/>
                    </a:cubicBezTo>
                    <a:cubicBezTo>
                      <a:pt x="29" y="15"/>
                      <a:pt x="21" y="26"/>
                      <a:pt x="16" y="40"/>
                    </a:cubicBezTo>
                    <a:cubicBezTo>
                      <a:pt x="11" y="54"/>
                      <a:pt x="10" y="62"/>
                      <a:pt x="12" y="69"/>
                    </a:cubicBezTo>
                    <a:cubicBezTo>
                      <a:pt x="14" y="77"/>
                      <a:pt x="15" y="79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lose/>
                    <a:moveTo>
                      <a:pt x="44" y="54"/>
                    </a:moveTo>
                    <a:cubicBezTo>
                      <a:pt x="44" y="54"/>
                      <a:pt x="43" y="54"/>
                      <a:pt x="42" y="56"/>
                    </a:cubicBezTo>
                    <a:cubicBezTo>
                      <a:pt x="42" y="57"/>
                      <a:pt x="42" y="44"/>
                      <a:pt x="42" y="39"/>
                    </a:cubicBezTo>
                    <a:cubicBezTo>
                      <a:pt x="42" y="34"/>
                      <a:pt x="38" y="34"/>
                      <a:pt x="35" y="35"/>
                    </a:cubicBezTo>
                    <a:cubicBezTo>
                      <a:pt x="31" y="35"/>
                      <a:pt x="31" y="35"/>
                      <a:pt x="29" y="35"/>
                    </a:cubicBezTo>
                    <a:cubicBezTo>
                      <a:pt x="31" y="31"/>
                      <a:pt x="33" y="28"/>
                      <a:pt x="36" y="23"/>
                    </a:cubicBezTo>
                    <a:cubicBezTo>
                      <a:pt x="40" y="17"/>
                      <a:pt x="46" y="11"/>
                      <a:pt x="54" y="11"/>
                    </a:cubicBezTo>
                    <a:cubicBezTo>
                      <a:pt x="58" y="10"/>
                      <a:pt x="56" y="24"/>
                      <a:pt x="55" y="28"/>
                    </a:cubicBezTo>
                    <a:cubicBezTo>
                      <a:pt x="55" y="31"/>
                      <a:pt x="55" y="43"/>
                      <a:pt x="54" y="45"/>
                    </a:cubicBezTo>
                    <a:cubicBezTo>
                      <a:pt x="54" y="48"/>
                      <a:pt x="52" y="47"/>
                      <a:pt x="48" y="48"/>
                    </a:cubicBezTo>
                    <a:cubicBezTo>
                      <a:pt x="45" y="49"/>
                      <a:pt x="44" y="54"/>
                      <a:pt x="44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" name="îSļiḋé"/>
              <p:cNvSpPr/>
              <p:nvPr/>
            </p:nvSpPr>
            <p:spPr bwMode="auto">
              <a:xfrm>
                <a:off x="2540001" y="2389188"/>
                <a:ext cx="98425" cy="225425"/>
              </a:xfrm>
              <a:custGeom>
                <a:avLst/>
                <a:gdLst>
                  <a:gd name="T0" fmla="*/ 4 w 30"/>
                  <a:gd name="T1" fmla="*/ 2 h 68"/>
                  <a:gd name="T2" fmla="*/ 2 w 30"/>
                  <a:gd name="T3" fmla="*/ 10 h 68"/>
                  <a:gd name="T4" fmla="*/ 10 w 30"/>
                  <a:gd name="T5" fmla="*/ 22 h 68"/>
                  <a:gd name="T6" fmla="*/ 19 w 30"/>
                  <a:gd name="T7" fmla="*/ 50 h 68"/>
                  <a:gd name="T8" fmla="*/ 20 w 30"/>
                  <a:gd name="T9" fmla="*/ 60 h 68"/>
                  <a:gd name="T10" fmla="*/ 25 w 30"/>
                  <a:gd name="T11" fmla="*/ 67 h 68"/>
                  <a:gd name="T12" fmla="*/ 27 w 30"/>
                  <a:gd name="T13" fmla="*/ 58 h 68"/>
                  <a:gd name="T14" fmla="*/ 19 w 30"/>
                  <a:gd name="T15" fmla="*/ 30 h 68"/>
                  <a:gd name="T16" fmla="*/ 14 w 30"/>
                  <a:gd name="T17" fmla="*/ 15 h 68"/>
                  <a:gd name="T18" fmla="*/ 11 w 30"/>
                  <a:gd name="T19" fmla="*/ 6 h 68"/>
                  <a:gd name="T20" fmla="*/ 4 w 30"/>
                  <a:gd name="T21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68">
                    <a:moveTo>
                      <a:pt x="4" y="2"/>
                    </a:moveTo>
                    <a:cubicBezTo>
                      <a:pt x="1" y="3"/>
                      <a:pt x="0" y="5"/>
                      <a:pt x="2" y="10"/>
                    </a:cubicBezTo>
                    <a:cubicBezTo>
                      <a:pt x="5" y="14"/>
                      <a:pt x="8" y="13"/>
                      <a:pt x="10" y="22"/>
                    </a:cubicBezTo>
                    <a:cubicBezTo>
                      <a:pt x="13" y="30"/>
                      <a:pt x="18" y="47"/>
                      <a:pt x="19" y="50"/>
                    </a:cubicBezTo>
                    <a:cubicBezTo>
                      <a:pt x="20" y="53"/>
                      <a:pt x="20" y="58"/>
                      <a:pt x="20" y="60"/>
                    </a:cubicBezTo>
                    <a:cubicBezTo>
                      <a:pt x="20" y="62"/>
                      <a:pt x="21" y="68"/>
                      <a:pt x="25" y="67"/>
                    </a:cubicBezTo>
                    <a:cubicBezTo>
                      <a:pt x="30" y="66"/>
                      <a:pt x="28" y="61"/>
                      <a:pt x="27" y="58"/>
                    </a:cubicBezTo>
                    <a:cubicBezTo>
                      <a:pt x="27" y="55"/>
                      <a:pt x="21" y="33"/>
                      <a:pt x="19" y="30"/>
                    </a:cubicBezTo>
                    <a:cubicBezTo>
                      <a:pt x="18" y="27"/>
                      <a:pt x="15" y="18"/>
                      <a:pt x="14" y="15"/>
                    </a:cubicBezTo>
                    <a:cubicBezTo>
                      <a:pt x="14" y="12"/>
                      <a:pt x="14" y="9"/>
                      <a:pt x="11" y="6"/>
                    </a:cubicBezTo>
                    <a:cubicBezTo>
                      <a:pt x="9" y="4"/>
                      <a:pt x="7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" name="îŝļîḍé"/>
              <p:cNvSpPr/>
              <p:nvPr/>
            </p:nvSpPr>
            <p:spPr bwMode="auto">
              <a:xfrm>
                <a:off x="2608263" y="2376488"/>
                <a:ext cx="69850" cy="128588"/>
              </a:xfrm>
              <a:custGeom>
                <a:avLst/>
                <a:gdLst>
                  <a:gd name="T0" fmla="*/ 4 w 21"/>
                  <a:gd name="T1" fmla="*/ 1 h 39"/>
                  <a:gd name="T2" fmla="*/ 0 w 21"/>
                  <a:gd name="T3" fmla="*/ 5 h 39"/>
                  <a:gd name="T4" fmla="*/ 4 w 21"/>
                  <a:gd name="T5" fmla="*/ 13 h 39"/>
                  <a:gd name="T6" fmla="*/ 9 w 21"/>
                  <a:gd name="T7" fmla="*/ 19 h 39"/>
                  <a:gd name="T8" fmla="*/ 17 w 21"/>
                  <a:gd name="T9" fmla="*/ 38 h 39"/>
                  <a:gd name="T10" fmla="*/ 21 w 21"/>
                  <a:gd name="T11" fmla="*/ 32 h 39"/>
                  <a:gd name="T12" fmla="*/ 19 w 21"/>
                  <a:gd name="T13" fmla="*/ 21 h 39"/>
                  <a:gd name="T14" fmla="*/ 16 w 21"/>
                  <a:gd name="T15" fmla="*/ 14 h 39"/>
                  <a:gd name="T16" fmla="*/ 11 w 21"/>
                  <a:gd name="T17" fmla="*/ 3 h 39"/>
                  <a:gd name="T18" fmla="*/ 4 w 21"/>
                  <a:gd name="T1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39">
                    <a:moveTo>
                      <a:pt x="4" y="1"/>
                    </a:moveTo>
                    <a:cubicBezTo>
                      <a:pt x="2" y="2"/>
                      <a:pt x="0" y="2"/>
                      <a:pt x="0" y="5"/>
                    </a:cubicBezTo>
                    <a:cubicBezTo>
                      <a:pt x="0" y="8"/>
                      <a:pt x="3" y="11"/>
                      <a:pt x="4" y="13"/>
                    </a:cubicBezTo>
                    <a:cubicBezTo>
                      <a:pt x="6" y="15"/>
                      <a:pt x="8" y="17"/>
                      <a:pt x="9" y="19"/>
                    </a:cubicBezTo>
                    <a:cubicBezTo>
                      <a:pt x="9" y="22"/>
                      <a:pt x="15" y="37"/>
                      <a:pt x="17" y="38"/>
                    </a:cubicBezTo>
                    <a:cubicBezTo>
                      <a:pt x="19" y="39"/>
                      <a:pt x="21" y="36"/>
                      <a:pt x="21" y="32"/>
                    </a:cubicBezTo>
                    <a:cubicBezTo>
                      <a:pt x="21" y="28"/>
                      <a:pt x="20" y="23"/>
                      <a:pt x="19" y="21"/>
                    </a:cubicBezTo>
                    <a:cubicBezTo>
                      <a:pt x="17" y="20"/>
                      <a:pt x="16" y="17"/>
                      <a:pt x="16" y="14"/>
                    </a:cubicBezTo>
                    <a:cubicBezTo>
                      <a:pt x="16" y="10"/>
                      <a:pt x="13" y="6"/>
                      <a:pt x="11" y="3"/>
                    </a:cubicBezTo>
                    <a:cubicBezTo>
                      <a:pt x="8" y="0"/>
                      <a:pt x="5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ïṩḻiďé"/>
              <p:cNvSpPr/>
              <p:nvPr/>
            </p:nvSpPr>
            <p:spPr bwMode="auto">
              <a:xfrm>
                <a:off x="2644776" y="2263775"/>
                <a:ext cx="155575" cy="300038"/>
              </a:xfrm>
              <a:custGeom>
                <a:avLst/>
                <a:gdLst>
                  <a:gd name="T0" fmla="*/ 7 w 47"/>
                  <a:gd name="T1" fmla="*/ 0 h 91"/>
                  <a:gd name="T2" fmla="*/ 1 w 47"/>
                  <a:gd name="T3" fmla="*/ 3 h 91"/>
                  <a:gd name="T4" fmla="*/ 4 w 47"/>
                  <a:gd name="T5" fmla="*/ 10 h 91"/>
                  <a:gd name="T6" fmla="*/ 8 w 47"/>
                  <a:gd name="T7" fmla="*/ 18 h 91"/>
                  <a:gd name="T8" fmla="*/ 20 w 47"/>
                  <a:gd name="T9" fmla="*/ 45 h 91"/>
                  <a:gd name="T10" fmla="*/ 29 w 47"/>
                  <a:gd name="T11" fmla="*/ 67 h 91"/>
                  <a:gd name="T12" fmla="*/ 41 w 47"/>
                  <a:gd name="T13" fmla="*/ 89 h 91"/>
                  <a:gd name="T14" fmla="*/ 44 w 47"/>
                  <a:gd name="T15" fmla="*/ 81 h 91"/>
                  <a:gd name="T16" fmla="*/ 38 w 47"/>
                  <a:gd name="T17" fmla="*/ 73 h 91"/>
                  <a:gd name="T18" fmla="*/ 20 w 47"/>
                  <a:gd name="T19" fmla="*/ 32 h 91"/>
                  <a:gd name="T20" fmla="*/ 16 w 47"/>
                  <a:gd name="T21" fmla="*/ 16 h 91"/>
                  <a:gd name="T22" fmla="*/ 16 w 47"/>
                  <a:gd name="T23" fmla="*/ 5 h 91"/>
                  <a:gd name="T24" fmla="*/ 7 w 47"/>
                  <a:gd name="T25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91">
                    <a:moveTo>
                      <a:pt x="7" y="0"/>
                    </a:moveTo>
                    <a:cubicBezTo>
                      <a:pt x="5" y="0"/>
                      <a:pt x="2" y="1"/>
                      <a:pt x="1" y="3"/>
                    </a:cubicBezTo>
                    <a:cubicBezTo>
                      <a:pt x="0" y="5"/>
                      <a:pt x="1" y="8"/>
                      <a:pt x="4" y="10"/>
                    </a:cubicBezTo>
                    <a:cubicBezTo>
                      <a:pt x="6" y="13"/>
                      <a:pt x="8" y="16"/>
                      <a:pt x="8" y="18"/>
                    </a:cubicBezTo>
                    <a:cubicBezTo>
                      <a:pt x="9" y="20"/>
                      <a:pt x="18" y="40"/>
                      <a:pt x="20" y="45"/>
                    </a:cubicBezTo>
                    <a:cubicBezTo>
                      <a:pt x="22" y="50"/>
                      <a:pt x="26" y="61"/>
                      <a:pt x="29" y="67"/>
                    </a:cubicBezTo>
                    <a:cubicBezTo>
                      <a:pt x="32" y="74"/>
                      <a:pt x="37" y="86"/>
                      <a:pt x="41" y="89"/>
                    </a:cubicBezTo>
                    <a:cubicBezTo>
                      <a:pt x="45" y="91"/>
                      <a:pt x="47" y="84"/>
                      <a:pt x="44" y="81"/>
                    </a:cubicBezTo>
                    <a:cubicBezTo>
                      <a:pt x="42" y="78"/>
                      <a:pt x="42" y="79"/>
                      <a:pt x="38" y="73"/>
                    </a:cubicBezTo>
                    <a:cubicBezTo>
                      <a:pt x="35" y="67"/>
                      <a:pt x="21" y="34"/>
                      <a:pt x="20" y="32"/>
                    </a:cubicBezTo>
                    <a:cubicBezTo>
                      <a:pt x="19" y="29"/>
                      <a:pt x="16" y="19"/>
                      <a:pt x="16" y="16"/>
                    </a:cubicBezTo>
                    <a:cubicBezTo>
                      <a:pt x="16" y="12"/>
                      <a:pt x="18" y="8"/>
                      <a:pt x="16" y="5"/>
                    </a:cubicBezTo>
                    <a:cubicBezTo>
                      <a:pt x="15" y="2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ïṣ1ïḓè"/>
              <p:cNvSpPr/>
              <p:nvPr/>
            </p:nvSpPr>
            <p:spPr bwMode="auto">
              <a:xfrm>
                <a:off x="3508376" y="2495550"/>
                <a:ext cx="69850" cy="111125"/>
              </a:xfrm>
              <a:custGeom>
                <a:avLst/>
                <a:gdLst>
                  <a:gd name="T0" fmla="*/ 0 w 21"/>
                  <a:gd name="T1" fmla="*/ 11 h 34"/>
                  <a:gd name="T2" fmla="*/ 12 w 21"/>
                  <a:gd name="T3" fmla="*/ 33 h 34"/>
                  <a:gd name="T4" fmla="*/ 19 w 21"/>
                  <a:gd name="T5" fmla="*/ 21 h 34"/>
                  <a:gd name="T6" fmla="*/ 6 w 21"/>
                  <a:gd name="T7" fmla="*/ 5 h 34"/>
                  <a:gd name="T8" fmla="*/ 0 w 21"/>
                  <a:gd name="T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4">
                    <a:moveTo>
                      <a:pt x="0" y="11"/>
                    </a:moveTo>
                    <a:cubicBezTo>
                      <a:pt x="1" y="16"/>
                      <a:pt x="3" y="32"/>
                      <a:pt x="12" y="33"/>
                    </a:cubicBezTo>
                    <a:cubicBezTo>
                      <a:pt x="20" y="34"/>
                      <a:pt x="21" y="24"/>
                      <a:pt x="19" y="21"/>
                    </a:cubicBezTo>
                    <a:cubicBezTo>
                      <a:pt x="17" y="17"/>
                      <a:pt x="6" y="5"/>
                      <a:pt x="6" y="5"/>
                    </a:cubicBezTo>
                    <a:cubicBezTo>
                      <a:pt x="1" y="0"/>
                      <a:pt x="0" y="7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îsḻíḓê"/>
              <p:cNvSpPr/>
              <p:nvPr/>
            </p:nvSpPr>
            <p:spPr bwMode="auto">
              <a:xfrm>
                <a:off x="3967163" y="2887663"/>
                <a:ext cx="274638" cy="192088"/>
              </a:xfrm>
              <a:custGeom>
                <a:avLst/>
                <a:gdLst>
                  <a:gd name="T0" fmla="*/ 50 w 83"/>
                  <a:gd name="T1" fmla="*/ 1 h 58"/>
                  <a:gd name="T2" fmla="*/ 47 w 83"/>
                  <a:gd name="T3" fmla="*/ 4 h 58"/>
                  <a:gd name="T4" fmla="*/ 44 w 83"/>
                  <a:gd name="T5" fmla="*/ 8 h 58"/>
                  <a:gd name="T6" fmla="*/ 35 w 83"/>
                  <a:gd name="T7" fmla="*/ 10 h 58"/>
                  <a:gd name="T8" fmla="*/ 29 w 83"/>
                  <a:gd name="T9" fmla="*/ 12 h 58"/>
                  <a:gd name="T10" fmla="*/ 25 w 83"/>
                  <a:gd name="T11" fmla="*/ 16 h 58"/>
                  <a:gd name="T12" fmla="*/ 27 w 83"/>
                  <a:gd name="T13" fmla="*/ 18 h 58"/>
                  <a:gd name="T14" fmla="*/ 29 w 83"/>
                  <a:gd name="T15" fmla="*/ 20 h 58"/>
                  <a:gd name="T16" fmla="*/ 28 w 83"/>
                  <a:gd name="T17" fmla="*/ 23 h 58"/>
                  <a:gd name="T18" fmla="*/ 25 w 83"/>
                  <a:gd name="T19" fmla="*/ 21 h 58"/>
                  <a:gd name="T20" fmla="*/ 12 w 83"/>
                  <a:gd name="T21" fmla="*/ 8 h 58"/>
                  <a:gd name="T22" fmla="*/ 8 w 83"/>
                  <a:gd name="T23" fmla="*/ 3 h 58"/>
                  <a:gd name="T24" fmla="*/ 5 w 83"/>
                  <a:gd name="T25" fmla="*/ 0 h 58"/>
                  <a:gd name="T26" fmla="*/ 0 w 83"/>
                  <a:gd name="T27" fmla="*/ 3 h 58"/>
                  <a:gd name="T28" fmla="*/ 2 w 83"/>
                  <a:gd name="T29" fmla="*/ 10 h 58"/>
                  <a:gd name="T30" fmla="*/ 13 w 83"/>
                  <a:gd name="T31" fmla="*/ 17 h 58"/>
                  <a:gd name="T32" fmla="*/ 25 w 83"/>
                  <a:gd name="T33" fmla="*/ 27 h 58"/>
                  <a:gd name="T34" fmla="*/ 37 w 83"/>
                  <a:gd name="T35" fmla="*/ 42 h 58"/>
                  <a:gd name="T36" fmla="*/ 35 w 83"/>
                  <a:gd name="T37" fmla="*/ 47 h 58"/>
                  <a:gd name="T38" fmla="*/ 30 w 83"/>
                  <a:gd name="T39" fmla="*/ 44 h 58"/>
                  <a:gd name="T40" fmla="*/ 28 w 83"/>
                  <a:gd name="T41" fmla="*/ 44 h 58"/>
                  <a:gd name="T42" fmla="*/ 31 w 83"/>
                  <a:gd name="T43" fmla="*/ 49 h 58"/>
                  <a:gd name="T44" fmla="*/ 36 w 83"/>
                  <a:gd name="T45" fmla="*/ 58 h 58"/>
                  <a:gd name="T46" fmla="*/ 43 w 83"/>
                  <a:gd name="T47" fmla="*/ 48 h 58"/>
                  <a:gd name="T48" fmla="*/ 38 w 83"/>
                  <a:gd name="T49" fmla="*/ 37 h 58"/>
                  <a:gd name="T50" fmla="*/ 40 w 83"/>
                  <a:gd name="T51" fmla="*/ 35 h 58"/>
                  <a:gd name="T52" fmla="*/ 49 w 83"/>
                  <a:gd name="T53" fmla="*/ 38 h 58"/>
                  <a:gd name="T54" fmla="*/ 55 w 83"/>
                  <a:gd name="T55" fmla="*/ 38 h 58"/>
                  <a:gd name="T56" fmla="*/ 59 w 83"/>
                  <a:gd name="T57" fmla="*/ 32 h 58"/>
                  <a:gd name="T58" fmla="*/ 64 w 83"/>
                  <a:gd name="T59" fmla="*/ 33 h 58"/>
                  <a:gd name="T60" fmla="*/ 71 w 83"/>
                  <a:gd name="T61" fmla="*/ 36 h 58"/>
                  <a:gd name="T62" fmla="*/ 72 w 83"/>
                  <a:gd name="T63" fmla="*/ 30 h 58"/>
                  <a:gd name="T64" fmla="*/ 76 w 83"/>
                  <a:gd name="T65" fmla="*/ 29 h 58"/>
                  <a:gd name="T66" fmla="*/ 79 w 83"/>
                  <a:gd name="T67" fmla="*/ 31 h 58"/>
                  <a:gd name="T68" fmla="*/ 82 w 83"/>
                  <a:gd name="T69" fmla="*/ 27 h 58"/>
                  <a:gd name="T70" fmla="*/ 81 w 83"/>
                  <a:gd name="T71" fmla="*/ 22 h 58"/>
                  <a:gd name="T72" fmla="*/ 75 w 83"/>
                  <a:gd name="T73" fmla="*/ 24 h 58"/>
                  <a:gd name="T74" fmla="*/ 71 w 83"/>
                  <a:gd name="T75" fmla="*/ 26 h 58"/>
                  <a:gd name="T76" fmla="*/ 69 w 83"/>
                  <a:gd name="T77" fmla="*/ 27 h 58"/>
                  <a:gd name="T78" fmla="*/ 65 w 83"/>
                  <a:gd name="T79" fmla="*/ 26 h 58"/>
                  <a:gd name="T80" fmla="*/ 61 w 83"/>
                  <a:gd name="T81" fmla="*/ 23 h 58"/>
                  <a:gd name="T82" fmla="*/ 56 w 83"/>
                  <a:gd name="T83" fmla="*/ 25 h 58"/>
                  <a:gd name="T84" fmla="*/ 54 w 83"/>
                  <a:gd name="T85" fmla="*/ 28 h 58"/>
                  <a:gd name="T86" fmla="*/ 42 w 83"/>
                  <a:gd name="T87" fmla="*/ 28 h 58"/>
                  <a:gd name="T88" fmla="*/ 41 w 83"/>
                  <a:gd name="T89" fmla="*/ 31 h 58"/>
                  <a:gd name="T90" fmla="*/ 36 w 83"/>
                  <a:gd name="T91" fmla="*/ 32 h 58"/>
                  <a:gd name="T92" fmla="*/ 32 w 83"/>
                  <a:gd name="T93" fmla="*/ 28 h 58"/>
                  <a:gd name="T94" fmla="*/ 34 w 83"/>
                  <a:gd name="T95" fmla="*/ 25 h 58"/>
                  <a:gd name="T96" fmla="*/ 43 w 83"/>
                  <a:gd name="T97" fmla="*/ 24 h 58"/>
                  <a:gd name="T98" fmla="*/ 46 w 83"/>
                  <a:gd name="T99" fmla="*/ 23 h 58"/>
                  <a:gd name="T100" fmla="*/ 47 w 83"/>
                  <a:gd name="T101" fmla="*/ 20 h 58"/>
                  <a:gd name="T102" fmla="*/ 47 w 83"/>
                  <a:gd name="T103" fmla="*/ 18 h 58"/>
                  <a:gd name="T104" fmla="*/ 63 w 83"/>
                  <a:gd name="T105" fmla="*/ 17 h 58"/>
                  <a:gd name="T106" fmla="*/ 68 w 83"/>
                  <a:gd name="T107" fmla="*/ 13 h 58"/>
                  <a:gd name="T108" fmla="*/ 63 w 83"/>
                  <a:gd name="T109" fmla="*/ 8 h 58"/>
                  <a:gd name="T110" fmla="*/ 58 w 83"/>
                  <a:gd name="T111" fmla="*/ 13 h 58"/>
                  <a:gd name="T112" fmla="*/ 49 w 83"/>
                  <a:gd name="T113" fmla="*/ 16 h 58"/>
                  <a:gd name="T114" fmla="*/ 42 w 83"/>
                  <a:gd name="T115" fmla="*/ 17 h 58"/>
                  <a:gd name="T116" fmla="*/ 40 w 83"/>
                  <a:gd name="T117" fmla="*/ 13 h 58"/>
                  <a:gd name="T118" fmla="*/ 51 w 83"/>
                  <a:gd name="T119" fmla="*/ 10 h 58"/>
                  <a:gd name="T120" fmla="*/ 54 w 83"/>
                  <a:gd name="T121" fmla="*/ 2 h 58"/>
                  <a:gd name="T122" fmla="*/ 50 w 83"/>
                  <a:gd name="T123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3" h="58">
                    <a:moveTo>
                      <a:pt x="50" y="1"/>
                    </a:moveTo>
                    <a:cubicBezTo>
                      <a:pt x="50" y="1"/>
                      <a:pt x="48" y="3"/>
                      <a:pt x="47" y="4"/>
                    </a:cubicBezTo>
                    <a:cubicBezTo>
                      <a:pt x="47" y="5"/>
                      <a:pt x="45" y="8"/>
                      <a:pt x="44" y="8"/>
                    </a:cubicBezTo>
                    <a:cubicBezTo>
                      <a:pt x="43" y="8"/>
                      <a:pt x="37" y="10"/>
                      <a:pt x="35" y="10"/>
                    </a:cubicBezTo>
                    <a:cubicBezTo>
                      <a:pt x="34" y="10"/>
                      <a:pt x="29" y="11"/>
                      <a:pt x="29" y="12"/>
                    </a:cubicBezTo>
                    <a:cubicBezTo>
                      <a:pt x="28" y="14"/>
                      <a:pt x="25" y="16"/>
                      <a:pt x="25" y="16"/>
                    </a:cubicBezTo>
                    <a:cubicBezTo>
                      <a:pt x="25" y="16"/>
                      <a:pt x="25" y="18"/>
                      <a:pt x="27" y="18"/>
                    </a:cubicBezTo>
                    <a:cubicBezTo>
                      <a:pt x="29" y="18"/>
                      <a:pt x="29" y="20"/>
                      <a:pt x="29" y="20"/>
                    </a:cubicBezTo>
                    <a:cubicBezTo>
                      <a:pt x="29" y="20"/>
                      <a:pt x="29" y="24"/>
                      <a:pt x="28" y="23"/>
                    </a:cubicBezTo>
                    <a:cubicBezTo>
                      <a:pt x="27" y="22"/>
                      <a:pt x="27" y="23"/>
                      <a:pt x="25" y="21"/>
                    </a:cubicBezTo>
                    <a:cubicBezTo>
                      <a:pt x="24" y="20"/>
                      <a:pt x="12" y="8"/>
                      <a:pt x="12" y="8"/>
                    </a:cubicBezTo>
                    <a:cubicBezTo>
                      <a:pt x="12" y="8"/>
                      <a:pt x="9" y="4"/>
                      <a:pt x="8" y="3"/>
                    </a:cubicBezTo>
                    <a:cubicBezTo>
                      <a:pt x="8" y="2"/>
                      <a:pt x="7" y="0"/>
                      <a:pt x="5" y="0"/>
                    </a:cubicBezTo>
                    <a:cubicBezTo>
                      <a:pt x="3" y="0"/>
                      <a:pt x="1" y="1"/>
                      <a:pt x="0" y="3"/>
                    </a:cubicBezTo>
                    <a:cubicBezTo>
                      <a:pt x="0" y="4"/>
                      <a:pt x="0" y="7"/>
                      <a:pt x="2" y="10"/>
                    </a:cubicBezTo>
                    <a:cubicBezTo>
                      <a:pt x="5" y="13"/>
                      <a:pt x="10" y="15"/>
                      <a:pt x="13" y="17"/>
                    </a:cubicBezTo>
                    <a:cubicBezTo>
                      <a:pt x="18" y="20"/>
                      <a:pt x="22" y="24"/>
                      <a:pt x="25" y="27"/>
                    </a:cubicBezTo>
                    <a:cubicBezTo>
                      <a:pt x="28" y="31"/>
                      <a:pt x="35" y="38"/>
                      <a:pt x="37" y="42"/>
                    </a:cubicBezTo>
                    <a:cubicBezTo>
                      <a:pt x="38" y="46"/>
                      <a:pt x="37" y="47"/>
                      <a:pt x="35" y="47"/>
                    </a:cubicBezTo>
                    <a:cubicBezTo>
                      <a:pt x="34" y="47"/>
                      <a:pt x="31" y="45"/>
                      <a:pt x="30" y="44"/>
                    </a:cubicBezTo>
                    <a:cubicBezTo>
                      <a:pt x="29" y="43"/>
                      <a:pt x="28" y="44"/>
                      <a:pt x="28" y="44"/>
                    </a:cubicBezTo>
                    <a:cubicBezTo>
                      <a:pt x="28" y="44"/>
                      <a:pt x="28" y="45"/>
                      <a:pt x="31" y="49"/>
                    </a:cubicBezTo>
                    <a:cubicBezTo>
                      <a:pt x="33" y="52"/>
                      <a:pt x="34" y="57"/>
                      <a:pt x="36" y="58"/>
                    </a:cubicBezTo>
                    <a:cubicBezTo>
                      <a:pt x="37" y="58"/>
                      <a:pt x="45" y="53"/>
                      <a:pt x="43" y="48"/>
                    </a:cubicBezTo>
                    <a:cubicBezTo>
                      <a:pt x="42" y="43"/>
                      <a:pt x="39" y="38"/>
                      <a:pt x="38" y="37"/>
                    </a:cubicBezTo>
                    <a:cubicBezTo>
                      <a:pt x="37" y="36"/>
                      <a:pt x="38" y="34"/>
                      <a:pt x="40" y="35"/>
                    </a:cubicBezTo>
                    <a:cubicBezTo>
                      <a:pt x="42" y="36"/>
                      <a:pt x="45" y="38"/>
                      <a:pt x="49" y="38"/>
                    </a:cubicBezTo>
                    <a:cubicBezTo>
                      <a:pt x="53" y="38"/>
                      <a:pt x="54" y="39"/>
                      <a:pt x="55" y="38"/>
                    </a:cubicBezTo>
                    <a:cubicBezTo>
                      <a:pt x="57" y="36"/>
                      <a:pt x="59" y="33"/>
                      <a:pt x="59" y="32"/>
                    </a:cubicBezTo>
                    <a:cubicBezTo>
                      <a:pt x="60" y="31"/>
                      <a:pt x="62" y="31"/>
                      <a:pt x="64" y="33"/>
                    </a:cubicBezTo>
                    <a:cubicBezTo>
                      <a:pt x="66" y="36"/>
                      <a:pt x="69" y="38"/>
                      <a:pt x="71" y="36"/>
                    </a:cubicBezTo>
                    <a:cubicBezTo>
                      <a:pt x="72" y="33"/>
                      <a:pt x="70" y="30"/>
                      <a:pt x="72" y="30"/>
                    </a:cubicBezTo>
                    <a:cubicBezTo>
                      <a:pt x="74" y="29"/>
                      <a:pt x="75" y="27"/>
                      <a:pt x="76" y="29"/>
                    </a:cubicBezTo>
                    <a:cubicBezTo>
                      <a:pt x="77" y="30"/>
                      <a:pt x="78" y="32"/>
                      <a:pt x="79" y="31"/>
                    </a:cubicBezTo>
                    <a:cubicBezTo>
                      <a:pt x="79" y="30"/>
                      <a:pt x="81" y="29"/>
                      <a:pt x="82" y="27"/>
                    </a:cubicBezTo>
                    <a:cubicBezTo>
                      <a:pt x="83" y="25"/>
                      <a:pt x="82" y="22"/>
                      <a:pt x="81" y="22"/>
                    </a:cubicBezTo>
                    <a:cubicBezTo>
                      <a:pt x="79" y="23"/>
                      <a:pt x="76" y="23"/>
                      <a:pt x="75" y="24"/>
                    </a:cubicBezTo>
                    <a:cubicBezTo>
                      <a:pt x="74" y="24"/>
                      <a:pt x="72" y="24"/>
                      <a:pt x="71" y="26"/>
                    </a:cubicBezTo>
                    <a:cubicBezTo>
                      <a:pt x="70" y="27"/>
                      <a:pt x="70" y="27"/>
                      <a:pt x="69" y="27"/>
                    </a:cubicBezTo>
                    <a:cubicBezTo>
                      <a:pt x="68" y="27"/>
                      <a:pt x="66" y="28"/>
                      <a:pt x="65" y="26"/>
                    </a:cubicBezTo>
                    <a:cubicBezTo>
                      <a:pt x="63" y="25"/>
                      <a:pt x="63" y="23"/>
                      <a:pt x="61" y="23"/>
                    </a:cubicBezTo>
                    <a:cubicBezTo>
                      <a:pt x="60" y="23"/>
                      <a:pt x="56" y="24"/>
                      <a:pt x="56" y="25"/>
                    </a:cubicBezTo>
                    <a:cubicBezTo>
                      <a:pt x="55" y="26"/>
                      <a:pt x="57" y="28"/>
                      <a:pt x="54" y="28"/>
                    </a:cubicBezTo>
                    <a:cubicBezTo>
                      <a:pt x="51" y="28"/>
                      <a:pt x="43" y="27"/>
                      <a:pt x="42" y="28"/>
                    </a:cubicBezTo>
                    <a:cubicBezTo>
                      <a:pt x="41" y="28"/>
                      <a:pt x="42" y="30"/>
                      <a:pt x="41" y="31"/>
                    </a:cubicBezTo>
                    <a:cubicBezTo>
                      <a:pt x="39" y="31"/>
                      <a:pt x="37" y="33"/>
                      <a:pt x="36" y="32"/>
                    </a:cubicBezTo>
                    <a:cubicBezTo>
                      <a:pt x="35" y="31"/>
                      <a:pt x="32" y="28"/>
                      <a:pt x="32" y="28"/>
                    </a:cubicBezTo>
                    <a:cubicBezTo>
                      <a:pt x="32" y="28"/>
                      <a:pt x="30" y="25"/>
                      <a:pt x="34" y="25"/>
                    </a:cubicBezTo>
                    <a:cubicBezTo>
                      <a:pt x="37" y="25"/>
                      <a:pt x="42" y="24"/>
                      <a:pt x="43" y="24"/>
                    </a:cubicBezTo>
                    <a:cubicBezTo>
                      <a:pt x="44" y="24"/>
                      <a:pt x="46" y="24"/>
                      <a:pt x="46" y="23"/>
                    </a:cubicBezTo>
                    <a:cubicBezTo>
                      <a:pt x="45" y="21"/>
                      <a:pt x="48" y="22"/>
                      <a:pt x="47" y="20"/>
                    </a:cubicBezTo>
                    <a:cubicBezTo>
                      <a:pt x="46" y="19"/>
                      <a:pt x="45" y="18"/>
                      <a:pt x="47" y="18"/>
                    </a:cubicBezTo>
                    <a:cubicBezTo>
                      <a:pt x="50" y="17"/>
                      <a:pt x="58" y="18"/>
                      <a:pt x="63" y="17"/>
                    </a:cubicBezTo>
                    <a:cubicBezTo>
                      <a:pt x="67" y="16"/>
                      <a:pt x="67" y="14"/>
                      <a:pt x="68" y="13"/>
                    </a:cubicBezTo>
                    <a:cubicBezTo>
                      <a:pt x="68" y="11"/>
                      <a:pt x="65" y="8"/>
                      <a:pt x="63" y="8"/>
                    </a:cubicBezTo>
                    <a:cubicBezTo>
                      <a:pt x="62" y="9"/>
                      <a:pt x="60" y="12"/>
                      <a:pt x="58" y="13"/>
                    </a:cubicBezTo>
                    <a:cubicBezTo>
                      <a:pt x="56" y="13"/>
                      <a:pt x="49" y="15"/>
                      <a:pt x="49" y="16"/>
                    </a:cubicBezTo>
                    <a:cubicBezTo>
                      <a:pt x="48" y="16"/>
                      <a:pt x="43" y="17"/>
                      <a:pt x="42" y="17"/>
                    </a:cubicBezTo>
                    <a:cubicBezTo>
                      <a:pt x="41" y="17"/>
                      <a:pt x="36" y="13"/>
                      <a:pt x="40" y="13"/>
                    </a:cubicBezTo>
                    <a:cubicBezTo>
                      <a:pt x="44" y="12"/>
                      <a:pt x="49" y="11"/>
                      <a:pt x="51" y="10"/>
                    </a:cubicBezTo>
                    <a:cubicBezTo>
                      <a:pt x="53" y="8"/>
                      <a:pt x="55" y="3"/>
                      <a:pt x="54" y="2"/>
                    </a:cubicBezTo>
                    <a:cubicBezTo>
                      <a:pt x="54" y="1"/>
                      <a:pt x="51" y="0"/>
                      <a:pt x="5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ïşḷîďè"/>
              <p:cNvSpPr/>
              <p:nvPr/>
            </p:nvSpPr>
            <p:spPr bwMode="auto">
              <a:xfrm>
                <a:off x="3890963" y="2951163"/>
                <a:ext cx="161925" cy="125413"/>
              </a:xfrm>
              <a:custGeom>
                <a:avLst/>
                <a:gdLst>
                  <a:gd name="T0" fmla="*/ 36 w 49"/>
                  <a:gd name="T1" fmla="*/ 5 h 38"/>
                  <a:gd name="T2" fmla="*/ 33 w 49"/>
                  <a:gd name="T3" fmla="*/ 9 h 38"/>
                  <a:gd name="T4" fmla="*/ 37 w 49"/>
                  <a:gd name="T5" fmla="*/ 14 h 38"/>
                  <a:gd name="T6" fmla="*/ 30 w 49"/>
                  <a:gd name="T7" fmla="*/ 18 h 38"/>
                  <a:gd name="T8" fmla="*/ 22 w 49"/>
                  <a:gd name="T9" fmla="*/ 9 h 38"/>
                  <a:gd name="T10" fmla="*/ 16 w 49"/>
                  <a:gd name="T11" fmla="*/ 2 h 38"/>
                  <a:gd name="T12" fmla="*/ 13 w 49"/>
                  <a:gd name="T13" fmla="*/ 10 h 38"/>
                  <a:gd name="T14" fmla="*/ 20 w 49"/>
                  <a:gd name="T15" fmla="*/ 16 h 38"/>
                  <a:gd name="T16" fmla="*/ 25 w 49"/>
                  <a:gd name="T17" fmla="*/ 22 h 38"/>
                  <a:gd name="T18" fmla="*/ 21 w 49"/>
                  <a:gd name="T19" fmla="*/ 26 h 38"/>
                  <a:gd name="T20" fmla="*/ 10 w 49"/>
                  <a:gd name="T21" fmla="*/ 26 h 38"/>
                  <a:gd name="T22" fmla="*/ 8 w 49"/>
                  <a:gd name="T23" fmla="*/ 19 h 38"/>
                  <a:gd name="T24" fmla="*/ 6 w 49"/>
                  <a:gd name="T25" fmla="*/ 13 h 38"/>
                  <a:gd name="T26" fmla="*/ 3 w 49"/>
                  <a:gd name="T27" fmla="*/ 18 h 38"/>
                  <a:gd name="T28" fmla="*/ 2 w 49"/>
                  <a:gd name="T29" fmla="*/ 26 h 38"/>
                  <a:gd name="T30" fmla="*/ 14 w 49"/>
                  <a:gd name="T31" fmla="*/ 30 h 38"/>
                  <a:gd name="T32" fmla="*/ 23 w 49"/>
                  <a:gd name="T33" fmla="*/ 29 h 38"/>
                  <a:gd name="T34" fmla="*/ 28 w 49"/>
                  <a:gd name="T35" fmla="*/ 29 h 38"/>
                  <a:gd name="T36" fmla="*/ 32 w 49"/>
                  <a:gd name="T37" fmla="*/ 37 h 38"/>
                  <a:gd name="T38" fmla="*/ 38 w 49"/>
                  <a:gd name="T39" fmla="*/ 33 h 38"/>
                  <a:gd name="T40" fmla="*/ 34 w 49"/>
                  <a:gd name="T41" fmla="*/ 24 h 38"/>
                  <a:gd name="T42" fmla="*/ 35 w 49"/>
                  <a:gd name="T43" fmla="*/ 20 h 38"/>
                  <a:gd name="T44" fmla="*/ 42 w 49"/>
                  <a:gd name="T45" fmla="*/ 22 h 38"/>
                  <a:gd name="T46" fmla="*/ 48 w 49"/>
                  <a:gd name="T47" fmla="*/ 18 h 38"/>
                  <a:gd name="T48" fmla="*/ 41 w 49"/>
                  <a:gd name="T49" fmla="*/ 8 h 38"/>
                  <a:gd name="T50" fmla="*/ 36 w 49"/>
                  <a:gd name="T51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9" h="38">
                    <a:moveTo>
                      <a:pt x="36" y="5"/>
                    </a:moveTo>
                    <a:cubicBezTo>
                      <a:pt x="34" y="6"/>
                      <a:pt x="32" y="8"/>
                      <a:pt x="33" y="9"/>
                    </a:cubicBezTo>
                    <a:cubicBezTo>
                      <a:pt x="33" y="11"/>
                      <a:pt x="37" y="12"/>
                      <a:pt x="37" y="14"/>
                    </a:cubicBezTo>
                    <a:cubicBezTo>
                      <a:pt x="38" y="17"/>
                      <a:pt x="32" y="18"/>
                      <a:pt x="30" y="18"/>
                    </a:cubicBezTo>
                    <a:cubicBezTo>
                      <a:pt x="30" y="18"/>
                      <a:pt x="23" y="11"/>
                      <a:pt x="22" y="9"/>
                    </a:cubicBezTo>
                    <a:cubicBezTo>
                      <a:pt x="21" y="8"/>
                      <a:pt x="19" y="0"/>
                      <a:pt x="16" y="2"/>
                    </a:cubicBezTo>
                    <a:cubicBezTo>
                      <a:pt x="14" y="3"/>
                      <a:pt x="12" y="7"/>
                      <a:pt x="13" y="10"/>
                    </a:cubicBezTo>
                    <a:cubicBezTo>
                      <a:pt x="15" y="12"/>
                      <a:pt x="17" y="13"/>
                      <a:pt x="20" y="16"/>
                    </a:cubicBezTo>
                    <a:cubicBezTo>
                      <a:pt x="22" y="18"/>
                      <a:pt x="25" y="21"/>
                      <a:pt x="25" y="22"/>
                    </a:cubicBezTo>
                    <a:cubicBezTo>
                      <a:pt x="25" y="23"/>
                      <a:pt x="23" y="25"/>
                      <a:pt x="21" y="26"/>
                    </a:cubicBezTo>
                    <a:cubicBezTo>
                      <a:pt x="18" y="27"/>
                      <a:pt x="11" y="27"/>
                      <a:pt x="10" y="26"/>
                    </a:cubicBezTo>
                    <a:cubicBezTo>
                      <a:pt x="9" y="24"/>
                      <a:pt x="8" y="21"/>
                      <a:pt x="8" y="19"/>
                    </a:cubicBezTo>
                    <a:cubicBezTo>
                      <a:pt x="9" y="16"/>
                      <a:pt x="9" y="11"/>
                      <a:pt x="6" y="13"/>
                    </a:cubicBezTo>
                    <a:cubicBezTo>
                      <a:pt x="4" y="14"/>
                      <a:pt x="5" y="16"/>
                      <a:pt x="3" y="18"/>
                    </a:cubicBezTo>
                    <a:cubicBezTo>
                      <a:pt x="1" y="19"/>
                      <a:pt x="0" y="24"/>
                      <a:pt x="2" y="26"/>
                    </a:cubicBezTo>
                    <a:cubicBezTo>
                      <a:pt x="4" y="28"/>
                      <a:pt x="8" y="30"/>
                      <a:pt x="14" y="30"/>
                    </a:cubicBezTo>
                    <a:cubicBezTo>
                      <a:pt x="19" y="30"/>
                      <a:pt x="22" y="29"/>
                      <a:pt x="23" y="29"/>
                    </a:cubicBezTo>
                    <a:cubicBezTo>
                      <a:pt x="25" y="29"/>
                      <a:pt x="28" y="27"/>
                      <a:pt x="28" y="29"/>
                    </a:cubicBezTo>
                    <a:cubicBezTo>
                      <a:pt x="28" y="30"/>
                      <a:pt x="29" y="38"/>
                      <a:pt x="32" y="37"/>
                    </a:cubicBezTo>
                    <a:cubicBezTo>
                      <a:pt x="35" y="37"/>
                      <a:pt x="39" y="35"/>
                      <a:pt x="38" y="33"/>
                    </a:cubicBezTo>
                    <a:cubicBezTo>
                      <a:pt x="38" y="30"/>
                      <a:pt x="34" y="24"/>
                      <a:pt x="34" y="24"/>
                    </a:cubicBezTo>
                    <a:cubicBezTo>
                      <a:pt x="34" y="24"/>
                      <a:pt x="34" y="20"/>
                      <a:pt x="35" y="20"/>
                    </a:cubicBezTo>
                    <a:cubicBezTo>
                      <a:pt x="37" y="21"/>
                      <a:pt x="40" y="21"/>
                      <a:pt x="42" y="22"/>
                    </a:cubicBezTo>
                    <a:cubicBezTo>
                      <a:pt x="44" y="22"/>
                      <a:pt x="49" y="20"/>
                      <a:pt x="48" y="18"/>
                    </a:cubicBezTo>
                    <a:cubicBezTo>
                      <a:pt x="47" y="15"/>
                      <a:pt x="42" y="10"/>
                      <a:pt x="41" y="8"/>
                    </a:cubicBezTo>
                    <a:cubicBezTo>
                      <a:pt x="40" y="6"/>
                      <a:pt x="38" y="4"/>
                      <a:pt x="3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îṡlïḋe"/>
              <p:cNvSpPr/>
              <p:nvPr/>
            </p:nvSpPr>
            <p:spPr bwMode="auto">
              <a:xfrm>
                <a:off x="3373438" y="2324100"/>
                <a:ext cx="254000" cy="223838"/>
              </a:xfrm>
              <a:custGeom>
                <a:avLst/>
                <a:gdLst>
                  <a:gd name="T0" fmla="*/ 54 w 77"/>
                  <a:gd name="T1" fmla="*/ 14 h 68"/>
                  <a:gd name="T2" fmla="*/ 47 w 77"/>
                  <a:gd name="T3" fmla="*/ 25 h 68"/>
                  <a:gd name="T4" fmla="*/ 46 w 77"/>
                  <a:gd name="T5" fmla="*/ 25 h 68"/>
                  <a:gd name="T6" fmla="*/ 35 w 77"/>
                  <a:gd name="T7" fmla="*/ 23 h 68"/>
                  <a:gd name="T8" fmla="*/ 27 w 77"/>
                  <a:gd name="T9" fmla="*/ 19 h 68"/>
                  <a:gd name="T10" fmla="*/ 22 w 77"/>
                  <a:gd name="T11" fmla="*/ 22 h 68"/>
                  <a:gd name="T12" fmla="*/ 25 w 77"/>
                  <a:gd name="T13" fmla="*/ 32 h 68"/>
                  <a:gd name="T14" fmla="*/ 34 w 77"/>
                  <a:gd name="T15" fmla="*/ 35 h 68"/>
                  <a:gd name="T16" fmla="*/ 40 w 77"/>
                  <a:gd name="T17" fmla="*/ 34 h 68"/>
                  <a:gd name="T18" fmla="*/ 37 w 77"/>
                  <a:gd name="T19" fmla="*/ 38 h 68"/>
                  <a:gd name="T20" fmla="*/ 25 w 77"/>
                  <a:gd name="T21" fmla="*/ 50 h 68"/>
                  <a:gd name="T22" fmla="*/ 11 w 77"/>
                  <a:gd name="T23" fmla="*/ 57 h 68"/>
                  <a:gd name="T24" fmla="*/ 9 w 77"/>
                  <a:gd name="T25" fmla="*/ 55 h 68"/>
                  <a:gd name="T26" fmla="*/ 3 w 77"/>
                  <a:gd name="T27" fmla="*/ 56 h 68"/>
                  <a:gd name="T28" fmla="*/ 2 w 77"/>
                  <a:gd name="T29" fmla="*/ 64 h 68"/>
                  <a:gd name="T30" fmla="*/ 6 w 77"/>
                  <a:gd name="T31" fmla="*/ 67 h 68"/>
                  <a:gd name="T32" fmla="*/ 19 w 77"/>
                  <a:gd name="T33" fmla="*/ 59 h 68"/>
                  <a:gd name="T34" fmla="*/ 36 w 77"/>
                  <a:gd name="T35" fmla="*/ 49 h 68"/>
                  <a:gd name="T36" fmla="*/ 48 w 77"/>
                  <a:gd name="T37" fmla="*/ 33 h 68"/>
                  <a:gd name="T38" fmla="*/ 63 w 77"/>
                  <a:gd name="T39" fmla="*/ 33 h 68"/>
                  <a:gd name="T40" fmla="*/ 70 w 77"/>
                  <a:gd name="T41" fmla="*/ 34 h 68"/>
                  <a:gd name="T42" fmla="*/ 75 w 77"/>
                  <a:gd name="T43" fmla="*/ 30 h 68"/>
                  <a:gd name="T44" fmla="*/ 68 w 77"/>
                  <a:gd name="T45" fmla="*/ 25 h 68"/>
                  <a:gd name="T46" fmla="*/ 59 w 77"/>
                  <a:gd name="T47" fmla="*/ 26 h 68"/>
                  <a:gd name="T48" fmla="*/ 54 w 77"/>
                  <a:gd name="T49" fmla="*/ 25 h 68"/>
                  <a:gd name="T50" fmla="*/ 57 w 77"/>
                  <a:gd name="T51" fmla="*/ 20 h 68"/>
                  <a:gd name="T52" fmla="*/ 61 w 77"/>
                  <a:gd name="T53" fmla="*/ 16 h 68"/>
                  <a:gd name="T54" fmla="*/ 66 w 77"/>
                  <a:gd name="T55" fmla="*/ 11 h 68"/>
                  <a:gd name="T56" fmla="*/ 65 w 77"/>
                  <a:gd name="T57" fmla="*/ 2 h 68"/>
                  <a:gd name="T58" fmla="*/ 58 w 77"/>
                  <a:gd name="T59" fmla="*/ 4 h 68"/>
                  <a:gd name="T60" fmla="*/ 54 w 77"/>
                  <a:gd name="T61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68">
                    <a:moveTo>
                      <a:pt x="54" y="14"/>
                    </a:moveTo>
                    <a:cubicBezTo>
                      <a:pt x="54" y="14"/>
                      <a:pt x="50" y="19"/>
                      <a:pt x="47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4" y="25"/>
                      <a:pt x="37" y="25"/>
                      <a:pt x="35" y="23"/>
                    </a:cubicBezTo>
                    <a:cubicBezTo>
                      <a:pt x="32" y="22"/>
                      <a:pt x="28" y="19"/>
                      <a:pt x="27" y="19"/>
                    </a:cubicBezTo>
                    <a:cubicBezTo>
                      <a:pt x="25" y="18"/>
                      <a:pt x="23" y="19"/>
                      <a:pt x="22" y="22"/>
                    </a:cubicBezTo>
                    <a:cubicBezTo>
                      <a:pt x="21" y="25"/>
                      <a:pt x="21" y="28"/>
                      <a:pt x="25" y="32"/>
                    </a:cubicBezTo>
                    <a:cubicBezTo>
                      <a:pt x="29" y="37"/>
                      <a:pt x="30" y="36"/>
                      <a:pt x="34" y="35"/>
                    </a:cubicBezTo>
                    <a:cubicBezTo>
                      <a:pt x="36" y="35"/>
                      <a:pt x="38" y="34"/>
                      <a:pt x="40" y="34"/>
                    </a:cubicBezTo>
                    <a:cubicBezTo>
                      <a:pt x="38" y="36"/>
                      <a:pt x="37" y="38"/>
                      <a:pt x="37" y="38"/>
                    </a:cubicBezTo>
                    <a:cubicBezTo>
                      <a:pt x="35" y="40"/>
                      <a:pt x="29" y="47"/>
                      <a:pt x="25" y="50"/>
                    </a:cubicBezTo>
                    <a:cubicBezTo>
                      <a:pt x="21" y="52"/>
                      <a:pt x="11" y="57"/>
                      <a:pt x="11" y="57"/>
                    </a:cubicBezTo>
                    <a:cubicBezTo>
                      <a:pt x="12" y="58"/>
                      <a:pt x="9" y="58"/>
                      <a:pt x="9" y="55"/>
                    </a:cubicBezTo>
                    <a:cubicBezTo>
                      <a:pt x="8" y="52"/>
                      <a:pt x="6" y="54"/>
                      <a:pt x="3" y="56"/>
                    </a:cubicBezTo>
                    <a:cubicBezTo>
                      <a:pt x="0" y="58"/>
                      <a:pt x="2" y="62"/>
                      <a:pt x="2" y="64"/>
                    </a:cubicBezTo>
                    <a:cubicBezTo>
                      <a:pt x="1" y="66"/>
                      <a:pt x="1" y="68"/>
                      <a:pt x="6" y="67"/>
                    </a:cubicBezTo>
                    <a:cubicBezTo>
                      <a:pt x="10" y="66"/>
                      <a:pt x="14" y="62"/>
                      <a:pt x="19" y="59"/>
                    </a:cubicBezTo>
                    <a:cubicBezTo>
                      <a:pt x="24" y="57"/>
                      <a:pt x="32" y="53"/>
                      <a:pt x="36" y="49"/>
                    </a:cubicBezTo>
                    <a:cubicBezTo>
                      <a:pt x="39" y="46"/>
                      <a:pt x="45" y="38"/>
                      <a:pt x="48" y="33"/>
                    </a:cubicBezTo>
                    <a:cubicBezTo>
                      <a:pt x="53" y="33"/>
                      <a:pt x="61" y="33"/>
                      <a:pt x="63" y="33"/>
                    </a:cubicBezTo>
                    <a:cubicBezTo>
                      <a:pt x="65" y="33"/>
                      <a:pt x="67" y="35"/>
                      <a:pt x="70" y="34"/>
                    </a:cubicBezTo>
                    <a:cubicBezTo>
                      <a:pt x="73" y="34"/>
                      <a:pt x="77" y="33"/>
                      <a:pt x="75" y="30"/>
                    </a:cubicBezTo>
                    <a:cubicBezTo>
                      <a:pt x="73" y="27"/>
                      <a:pt x="71" y="24"/>
                      <a:pt x="68" y="25"/>
                    </a:cubicBezTo>
                    <a:cubicBezTo>
                      <a:pt x="65" y="26"/>
                      <a:pt x="61" y="26"/>
                      <a:pt x="59" y="26"/>
                    </a:cubicBezTo>
                    <a:cubicBezTo>
                      <a:pt x="59" y="26"/>
                      <a:pt x="56" y="26"/>
                      <a:pt x="54" y="25"/>
                    </a:cubicBezTo>
                    <a:cubicBezTo>
                      <a:pt x="55" y="23"/>
                      <a:pt x="57" y="21"/>
                      <a:pt x="57" y="20"/>
                    </a:cubicBezTo>
                    <a:cubicBezTo>
                      <a:pt x="59" y="18"/>
                      <a:pt x="60" y="17"/>
                      <a:pt x="61" y="16"/>
                    </a:cubicBezTo>
                    <a:cubicBezTo>
                      <a:pt x="62" y="16"/>
                      <a:pt x="65" y="14"/>
                      <a:pt x="66" y="11"/>
                    </a:cubicBezTo>
                    <a:cubicBezTo>
                      <a:pt x="67" y="9"/>
                      <a:pt x="66" y="3"/>
                      <a:pt x="65" y="2"/>
                    </a:cubicBezTo>
                    <a:cubicBezTo>
                      <a:pt x="63" y="0"/>
                      <a:pt x="59" y="1"/>
                      <a:pt x="58" y="4"/>
                    </a:cubicBezTo>
                    <a:cubicBezTo>
                      <a:pt x="56" y="7"/>
                      <a:pt x="55" y="14"/>
                      <a:pt x="5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í$ḻíde"/>
              <p:cNvSpPr/>
              <p:nvPr/>
            </p:nvSpPr>
            <p:spPr bwMode="auto">
              <a:xfrm>
                <a:off x="2625726" y="2725738"/>
                <a:ext cx="890588" cy="1277938"/>
              </a:xfrm>
              <a:custGeom>
                <a:avLst/>
                <a:gdLst>
                  <a:gd name="T0" fmla="*/ 135 w 270"/>
                  <a:gd name="T1" fmla="*/ 22 h 387"/>
                  <a:gd name="T2" fmla="*/ 131 w 270"/>
                  <a:gd name="T3" fmla="*/ 22 h 387"/>
                  <a:gd name="T4" fmla="*/ 117 w 270"/>
                  <a:gd name="T5" fmla="*/ 6 h 387"/>
                  <a:gd name="T6" fmla="*/ 99 w 270"/>
                  <a:gd name="T7" fmla="*/ 6 h 387"/>
                  <a:gd name="T8" fmla="*/ 85 w 270"/>
                  <a:gd name="T9" fmla="*/ 0 h 387"/>
                  <a:gd name="T10" fmla="*/ 100 w 270"/>
                  <a:gd name="T11" fmla="*/ 20 h 387"/>
                  <a:gd name="T12" fmla="*/ 113 w 270"/>
                  <a:gd name="T13" fmla="*/ 20 h 387"/>
                  <a:gd name="T14" fmla="*/ 126 w 270"/>
                  <a:gd name="T15" fmla="*/ 23 h 387"/>
                  <a:gd name="T16" fmla="*/ 88 w 270"/>
                  <a:gd name="T17" fmla="*/ 45 h 387"/>
                  <a:gd name="T18" fmla="*/ 82 w 270"/>
                  <a:gd name="T19" fmla="*/ 108 h 387"/>
                  <a:gd name="T20" fmla="*/ 60 w 270"/>
                  <a:gd name="T21" fmla="*/ 108 h 387"/>
                  <a:gd name="T22" fmla="*/ 35 w 270"/>
                  <a:gd name="T23" fmla="*/ 142 h 387"/>
                  <a:gd name="T24" fmla="*/ 25 w 270"/>
                  <a:gd name="T25" fmla="*/ 309 h 387"/>
                  <a:gd name="T26" fmla="*/ 0 w 270"/>
                  <a:gd name="T27" fmla="*/ 387 h 387"/>
                  <a:gd name="T28" fmla="*/ 30 w 270"/>
                  <a:gd name="T29" fmla="*/ 387 h 387"/>
                  <a:gd name="T30" fmla="*/ 45 w 270"/>
                  <a:gd name="T31" fmla="*/ 367 h 387"/>
                  <a:gd name="T32" fmla="*/ 37 w 270"/>
                  <a:gd name="T33" fmla="*/ 387 h 387"/>
                  <a:gd name="T34" fmla="*/ 63 w 270"/>
                  <a:gd name="T35" fmla="*/ 387 h 387"/>
                  <a:gd name="T36" fmla="*/ 70 w 270"/>
                  <a:gd name="T37" fmla="*/ 353 h 387"/>
                  <a:gd name="T38" fmla="*/ 78 w 270"/>
                  <a:gd name="T39" fmla="*/ 167 h 387"/>
                  <a:gd name="T40" fmla="*/ 90 w 270"/>
                  <a:gd name="T41" fmla="*/ 151 h 387"/>
                  <a:gd name="T42" fmla="*/ 130 w 270"/>
                  <a:gd name="T43" fmla="*/ 151 h 387"/>
                  <a:gd name="T44" fmla="*/ 130 w 270"/>
                  <a:gd name="T45" fmla="*/ 69 h 387"/>
                  <a:gd name="T46" fmla="*/ 113 w 270"/>
                  <a:gd name="T47" fmla="*/ 48 h 387"/>
                  <a:gd name="T48" fmla="*/ 135 w 270"/>
                  <a:gd name="T49" fmla="*/ 27 h 387"/>
                  <a:gd name="T50" fmla="*/ 156 w 270"/>
                  <a:gd name="T51" fmla="*/ 48 h 387"/>
                  <a:gd name="T52" fmla="*/ 139 w 270"/>
                  <a:gd name="T53" fmla="*/ 69 h 387"/>
                  <a:gd name="T54" fmla="*/ 139 w 270"/>
                  <a:gd name="T55" fmla="*/ 151 h 387"/>
                  <a:gd name="T56" fmla="*/ 180 w 270"/>
                  <a:gd name="T57" fmla="*/ 151 h 387"/>
                  <a:gd name="T58" fmla="*/ 191 w 270"/>
                  <a:gd name="T59" fmla="*/ 167 h 387"/>
                  <a:gd name="T60" fmla="*/ 200 w 270"/>
                  <a:gd name="T61" fmla="*/ 353 h 387"/>
                  <a:gd name="T62" fmla="*/ 207 w 270"/>
                  <a:gd name="T63" fmla="*/ 387 h 387"/>
                  <a:gd name="T64" fmla="*/ 233 w 270"/>
                  <a:gd name="T65" fmla="*/ 387 h 387"/>
                  <a:gd name="T66" fmla="*/ 224 w 270"/>
                  <a:gd name="T67" fmla="*/ 367 h 387"/>
                  <a:gd name="T68" fmla="*/ 239 w 270"/>
                  <a:gd name="T69" fmla="*/ 387 h 387"/>
                  <a:gd name="T70" fmla="*/ 270 w 270"/>
                  <a:gd name="T71" fmla="*/ 387 h 387"/>
                  <a:gd name="T72" fmla="*/ 244 w 270"/>
                  <a:gd name="T73" fmla="*/ 309 h 387"/>
                  <a:gd name="T74" fmla="*/ 235 w 270"/>
                  <a:gd name="T75" fmla="*/ 142 h 387"/>
                  <a:gd name="T76" fmla="*/ 209 w 270"/>
                  <a:gd name="T77" fmla="*/ 108 h 387"/>
                  <a:gd name="T78" fmla="*/ 188 w 270"/>
                  <a:gd name="T79" fmla="*/ 108 h 387"/>
                  <a:gd name="T80" fmla="*/ 182 w 270"/>
                  <a:gd name="T81" fmla="*/ 45 h 387"/>
                  <a:gd name="T82" fmla="*/ 144 w 270"/>
                  <a:gd name="T83" fmla="*/ 23 h 387"/>
                  <a:gd name="T84" fmla="*/ 157 w 270"/>
                  <a:gd name="T85" fmla="*/ 20 h 387"/>
                  <a:gd name="T86" fmla="*/ 170 w 270"/>
                  <a:gd name="T87" fmla="*/ 20 h 387"/>
                  <a:gd name="T88" fmla="*/ 184 w 270"/>
                  <a:gd name="T89" fmla="*/ 0 h 387"/>
                  <a:gd name="T90" fmla="*/ 170 w 270"/>
                  <a:gd name="T91" fmla="*/ 6 h 387"/>
                  <a:gd name="T92" fmla="*/ 153 w 270"/>
                  <a:gd name="T93" fmla="*/ 6 h 387"/>
                  <a:gd name="T94" fmla="*/ 139 w 270"/>
                  <a:gd name="T95" fmla="*/ 22 h 387"/>
                  <a:gd name="T96" fmla="*/ 135 w 270"/>
                  <a:gd name="T97" fmla="*/ 22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0" h="387">
                    <a:moveTo>
                      <a:pt x="135" y="22"/>
                    </a:moveTo>
                    <a:cubicBezTo>
                      <a:pt x="133" y="22"/>
                      <a:pt x="132" y="22"/>
                      <a:pt x="131" y="22"/>
                    </a:cubicBezTo>
                    <a:cubicBezTo>
                      <a:pt x="130" y="15"/>
                      <a:pt x="126" y="6"/>
                      <a:pt x="117" y="6"/>
                    </a:cubicBezTo>
                    <a:cubicBezTo>
                      <a:pt x="110" y="6"/>
                      <a:pt x="106" y="6"/>
                      <a:pt x="99" y="6"/>
                    </a:cubicBezTo>
                    <a:cubicBezTo>
                      <a:pt x="93" y="6"/>
                      <a:pt x="88" y="4"/>
                      <a:pt x="85" y="0"/>
                    </a:cubicBezTo>
                    <a:cubicBezTo>
                      <a:pt x="87" y="9"/>
                      <a:pt x="90" y="18"/>
                      <a:pt x="100" y="20"/>
                    </a:cubicBezTo>
                    <a:cubicBezTo>
                      <a:pt x="104" y="20"/>
                      <a:pt x="109" y="20"/>
                      <a:pt x="113" y="20"/>
                    </a:cubicBezTo>
                    <a:cubicBezTo>
                      <a:pt x="120" y="20"/>
                      <a:pt x="123" y="21"/>
                      <a:pt x="126" y="23"/>
                    </a:cubicBezTo>
                    <a:cubicBezTo>
                      <a:pt x="109" y="24"/>
                      <a:pt x="93" y="30"/>
                      <a:pt x="88" y="45"/>
                    </a:cubicBezTo>
                    <a:cubicBezTo>
                      <a:pt x="83" y="59"/>
                      <a:pt x="85" y="92"/>
                      <a:pt x="82" y="108"/>
                    </a:cubicBezTo>
                    <a:cubicBezTo>
                      <a:pt x="75" y="108"/>
                      <a:pt x="67" y="108"/>
                      <a:pt x="60" y="108"/>
                    </a:cubicBezTo>
                    <a:cubicBezTo>
                      <a:pt x="42" y="107"/>
                      <a:pt x="36" y="123"/>
                      <a:pt x="35" y="142"/>
                    </a:cubicBezTo>
                    <a:cubicBezTo>
                      <a:pt x="32" y="198"/>
                      <a:pt x="28" y="253"/>
                      <a:pt x="25" y="309"/>
                    </a:cubicBezTo>
                    <a:cubicBezTo>
                      <a:pt x="23" y="352"/>
                      <a:pt x="14" y="372"/>
                      <a:pt x="0" y="387"/>
                    </a:cubicBezTo>
                    <a:cubicBezTo>
                      <a:pt x="10" y="387"/>
                      <a:pt x="20" y="387"/>
                      <a:pt x="30" y="387"/>
                    </a:cubicBezTo>
                    <a:cubicBezTo>
                      <a:pt x="35" y="383"/>
                      <a:pt x="38" y="378"/>
                      <a:pt x="45" y="367"/>
                    </a:cubicBezTo>
                    <a:cubicBezTo>
                      <a:pt x="42" y="377"/>
                      <a:pt x="40" y="382"/>
                      <a:pt x="37" y="387"/>
                    </a:cubicBezTo>
                    <a:cubicBezTo>
                      <a:pt x="46" y="387"/>
                      <a:pt x="54" y="387"/>
                      <a:pt x="63" y="387"/>
                    </a:cubicBezTo>
                    <a:cubicBezTo>
                      <a:pt x="68" y="377"/>
                      <a:pt x="70" y="365"/>
                      <a:pt x="70" y="353"/>
                    </a:cubicBezTo>
                    <a:cubicBezTo>
                      <a:pt x="73" y="291"/>
                      <a:pt x="76" y="229"/>
                      <a:pt x="78" y="167"/>
                    </a:cubicBezTo>
                    <a:cubicBezTo>
                      <a:pt x="79" y="157"/>
                      <a:pt x="82" y="151"/>
                      <a:pt x="90" y="151"/>
                    </a:cubicBezTo>
                    <a:cubicBezTo>
                      <a:pt x="103" y="151"/>
                      <a:pt x="117" y="151"/>
                      <a:pt x="130" y="151"/>
                    </a:cubicBezTo>
                    <a:cubicBezTo>
                      <a:pt x="130" y="124"/>
                      <a:pt x="130" y="96"/>
                      <a:pt x="130" y="69"/>
                    </a:cubicBezTo>
                    <a:cubicBezTo>
                      <a:pt x="121" y="67"/>
                      <a:pt x="113" y="58"/>
                      <a:pt x="113" y="48"/>
                    </a:cubicBezTo>
                    <a:cubicBezTo>
                      <a:pt x="113" y="36"/>
                      <a:pt x="123" y="27"/>
                      <a:pt x="135" y="27"/>
                    </a:cubicBezTo>
                    <a:cubicBezTo>
                      <a:pt x="147" y="27"/>
                      <a:pt x="156" y="36"/>
                      <a:pt x="156" y="48"/>
                    </a:cubicBezTo>
                    <a:cubicBezTo>
                      <a:pt x="156" y="58"/>
                      <a:pt x="149" y="67"/>
                      <a:pt x="139" y="69"/>
                    </a:cubicBezTo>
                    <a:cubicBezTo>
                      <a:pt x="139" y="96"/>
                      <a:pt x="139" y="124"/>
                      <a:pt x="139" y="151"/>
                    </a:cubicBezTo>
                    <a:cubicBezTo>
                      <a:pt x="153" y="151"/>
                      <a:pt x="166" y="151"/>
                      <a:pt x="180" y="151"/>
                    </a:cubicBezTo>
                    <a:cubicBezTo>
                      <a:pt x="188" y="151"/>
                      <a:pt x="191" y="157"/>
                      <a:pt x="191" y="167"/>
                    </a:cubicBezTo>
                    <a:cubicBezTo>
                      <a:pt x="194" y="229"/>
                      <a:pt x="197" y="291"/>
                      <a:pt x="200" y="353"/>
                    </a:cubicBezTo>
                    <a:cubicBezTo>
                      <a:pt x="200" y="365"/>
                      <a:pt x="202" y="377"/>
                      <a:pt x="207" y="387"/>
                    </a:cubicBezTo>
                    <a:cubicBezTo>
                      <a:pt x="215" y="387"/>
                      <a:pt x="224" y="387"/>
                      <a:pt x="233" y="387"/>
                    </a:cubicBezTo>
                    <a:cubicBezTo>
                      <a:pt x="230" y="382"/>
                      <a:pt x="227" y="377"/>
                      <a:pt x="224" y="367"/>
                    </a:cubicBezTo>
                    <a:cubicBezTo>
                      <a:pt x="232" y="378"/>
                      <a:pt x="235" y="383"/>
                      <a:pt x="239" y="387"/>
                    </a:cubicBezTo>
                    <a:cubicBezTo>
                      <a:pt x="249" y="387"/>
                      <a:pt x="260" y="387"/>
                      <a:pt x="270" y="387"/>
                    </a:cubicBezTo>
                    <a:cubicBezTo>
                      <a:pt x="256" y="372"/>
                      <a:pt x="247" y="352"/>
                      <a:pt x="244" y="309"/>
                    </a:cubicBezTo>
                    <a:cubicBezTo>
                      <a:pt x="242" y="253"/>
                      <a:pt x="238" y="198"/>
                      <a:pt x="235" y="142"/>
                    </a:cubicBezTo>
                    <a:cubicBezTo>
                      <a:pt x="234" y="123"/>
                      <a:pt x="228" y="107"/>
                      <a:pt x="209" y="108"/>
                    </a:cubicBezTo>
                    <a:cubicBezTo>
                      <a:pt x="202" y="108"/>
                      <a:pt x="195" y="108"/>
                      <a:pt x="188" y="108"/>
                    </a:cubicBezTo>
                    <a:cubicBezTo>
                      <a:pt x="185" y="92"/>
                      <a:pt x="186" y="59"/>
                      <a:pt x="182" y="45"/>
                    </a:cubicBezTo>
                    <a:cubicBezTo>
                      <a:pt x="176" y="30"/>
                      <a:pt x="161" y="24"/>
                      <a:pt x="144" y="23"/>
                    </a:cubicBezTo>
                    <a:cubicBezTo>
                      <a:pt x="146" y="21"/>
                      <a:pt x="150" y="20"/>
                      <a:pt x="157" y="20"/>
                    </a:cubicBezTo>
                    <a:cubicBezTo>
                      <a:pt x="161" y="20"/>
                      <a:pt x="166" y="20"/>
                      <a:pt x="170" y="20"/>
                    </a:cubicBezTo>
                    <a:cubicBezTo>
                      <a:pt x="180" y="18"/>
                      <a:pt x="183" y="9"/>
                      <a:pt x="184" y="0"/>
                    </a:cubicBezTo>
                    <a:cubicBezTo>
                      <a:pt x="181" y="4"/>
                      <a:pt x="177" y="6"/>
                      <a:pt x="170" y="6"/>
                    </a:cubicBezTo>
                    <a:cubicBezTo>
                      <a:pt x="164" y="6"/>
                      <a:pt x="159" y="6"/>
                      <a:pt x="153" y="6"/>
                    </a:cubicBezTo>
                    <a:cubicBezTo>
                      <a:pt x="144" y="6"/>
                      <a:pt x="140" y="15"/>
                      <a:pt x="139" y="22"/>
                    </a:cubicBezTo>
                    <a:cubicBezTo>
                      <a:pt x="138" y="22"/>
                      <a:pt x="136" y="22"/>
                      <a:pt x="13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ïŝľîḑê"/>
              <p:cNvSpPr/>
              <p:nvPr/>
            </p:nvSpPr>
            <p:spPr bwMode="auto">
              <a:xfrm>
                <a:off x="1735138" y="2095500"/>
                <a:ext cx="2667000" cy="2670175"/>
              </a:xfrm>
              <a:custGeom>
                <a:avLst/>
                <a:gdLst>
                  <a:gd name="T0" fmla="*/ 404 w 809"/>
                  <a:gd name="T1" fmla="*/ 0 h 809"/>
                  <a:gd name="T2" fmla="*/ 809 w 809"/>
                  <a:gd name="T3" fmla="*/ 404 h 809"/>
                  <a:gd name="T4" fmla="*/ 404 w 809"/>
                  <a:gd name="T5" fmla="*/ 809 h 809"/>
                  <a:gd name="T6" fmla="*/ 0 w 809"/>
                  <a:gd name="T7" fmla="*/ 404 h 809"/>
                  <a:gd name="T8" fmla="*/ 404 w 809"/>
                  <a:gd name="T9" fmla="*/ 0 h 809"/>
                  <a:gd name="T10" fmla="*/ 404 w 809"/>
                  <a:gd name="T11" fmla="*/ 0 h 809"/>
                  <a:gd name="T12" fmla="*/ 404 w 809"/>
                  <a:gd name="T13" fmla="*/ 14 h 809"/>
                  <a:gd name="T14" fmla="*/ 14 w 809"/>
                  <a:gd name="T15" fmla="*/ 404 h 809"/>
                  <a:gd name="T16" fmla="*/ 404 w 809"/>
                  <a:gd name="T17" fmla="*/ 795 h 809"/>
                  <a:gd name="T18" fmla="*/ 795 w 809"/>
                  <a:gd name="T19" fmla="*/ 404 h 809"/>
                  <a:gd name="T20" fmla="*/ 404 w 809"/>
                  <a:gd name="T21" fmla="*/ 14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9" h="809">
                    <a:moveTo>
                      <a:pt x="404" y="0"/>
                    </a:moveTo>
                    <a:cubicBezTo>
                      <a:pt x="627" y="0"/>
                      <a:pt x="809" y="182"/>
                      <a:pt x="809" y="404"/>
                    </a:cubicBezTo>
                    <a:cubicBezTo>
                      <a:pt x="809" y="627"/>
                      <a:pt x="627" y="809"/>
                      <a:pt x="404" y="809"/>
                    </a:cubicBezTo>
                    <a:cubicBezTo>
                      <a:pt x="181" y="809"/>
                      <a:pt x="0" y="627"/>
                      <a:pt x="0" y="404"/>
                    </a:cubicBezTo>
                    <a:cubicBezTo>
                      <a:pt x="0" y="182"/>
                      <a:pt x="181" y="0"/>
                      <a:pt x="404" y="0"/>
                    </a:cubicBezTo>
                    <a:cubicBezTo>
                      <a:pt x="404" y="0"/>
                      <a:pt x="404" y="0"/>
                      <a:pt x="404" y="0"/>
                    </a:cubicBezTo>
                    <a:close/>
                    <a:moveTo>
                      <a:pt x="404" y="14"/>
                    </a:moveTo>
                    <a:cubicBezTo>
                      <a:pt x="189" y="14"/>
                      <a:pt x="14" y="189"/>
                      <a:pt x="14" y="404"/>
                    </a:cubicBezTo>
                    <a:cubicBezTo>
                      <a:pt x="14" y="619"/>
                      <a:pt x="189" y="795"/>
                      <a:pt x="404" y="795"/>
                    </a:cubicBezTo>
                    <a:cubicBezTo>
                      <a:pt x="619" y="795"/>
                      <a:pt x="795" y="619"/>
                      <a:pt x="795" y="404"/>
                    </a:cubicBezTo>
                    <a:cubicBezTo>
                      <a:pt x="795" y="189"/>
                      <a:pt x="619" y="14"/>
                      <a:pt x="40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išlíḑe"/>
              <p:cNvSpPr/>
              <p:nvPr/>
            </p:nvSpPr>
            <p:spPr bwMode="auto">
              <a:xfrm>
                <a:off x="1897063" y="3373438"/>
                <a:ext cx="2333625" cy="1227138"/>
              </a:xfrm>
              <a:custGeom>
                <a:avLst/>
                <a:gdLst>
                  <a:gd name="T0" fmla="*/ 21 w 708"/>
                  <a:gd name="T1" fmla="*/ 23 h 372"/>
                  <a:gd name="T2" fmla="*/ 53 w 708"/>
                  <a:gd name="T3" fmla="*/ 35 h 372"/>
                  <a:gd name="T4" fmla="*/ 51 w 708"/>
                  <a:gd name="T5" fmla="*/ 26 h 372"/>
                  <a:gd name="T6" fmla="*/ 18 w 708"/>
                  <a:gd name="T7" fmla="*/ 47 h 372"/>
                  <a:gd name="T8" fmla="*/ 18 w 708"/>
                  <a:gd name="T9" fmla="*/ 88 h 372"/>
                  <a:gd name="T10" fmla="*/ 48 w 708"/>
                  <a:gd name="T11" fmla="*/ 67 h 372"/>
                  <a:gd name="T12" fmla="*/ 18 w 708"/>
                  <a:gd name="T13" fmla="*/ 88 h 372"/>
                  <a:gd name="T14" fmla="*/ 62 w 708"/>
                  <a:gd name="T15" fmla="*/ 109 h 372"/>
                  <a:gd name="T16" fmla="*/ 64 w 708"/>
                  <a:gd name="T17" fmla="*/ 147 h 372"/>
                  <a:gd name="T18" fmla="*/ 42 w 708"/>
                  <a:gd name="T19" fmla="*/ 155 h 372"/>
                  <a:gd name="T20" fmla="*/ 57 w 708"/>
                  <a:gd name="T21" fmla="*/ 206 h 372"/>
                  <a:gd name="T22" fmla="*/ 116 w 708"/>
                  <a:gd name="T23" fmla="*/ 203 h 372"/>
                  <a:gd name="T24" fmla="*/ 93 w 708"/>
                  <a:gd name="T25" fmla="*/ 174 h 372"/>
                  <a:gd name="T26" fmla="*/ 46 w 708"/>
                  <a:gd name="T27" fmla="*/ 181 h 372"/>
                  <a:gd name="T28" fmla="*/ 129 w 708"/>
                  <a:gd name="T29" fmla="*/ 265 h 372"/>
                  <a:gd name="T30" fmla="*/ 149 w 708"/>
                  <a:gd name="T31" fmla="*/ 251 h 372"/>
                  <a:gd name="T32" fmla="*/ 121 w 708"/>
                  <a:gd name="T33" fmla="*/ 221 h 372"/>
                  <a:gd name="T34" fmla="*/ 111 w 708"/>
                  <a:gd name="T35" fmla="*/ 252 h 372"/>
                  <a:gd name="T36" fmla="*/ 164 w 708"/>
                  <a:gd name="T37" fmla="*/ 295 h 372"/>
                  <a:gd name="T38" fmla="*/ 175 w 708"/>
                  <a:gd name="T39" fmla="*/ 321 h 372"/>
                  <a:gd name="T40" fmla="*/ 132 w 708"/>
                  <a:gd name="T41" fmla="*/ 292 h 372"/>
                  <a:gd name="T42" fmla="*/ 146 w 708"/>
                  <a:gd name="T43" fmla="*/ 291 h 372"/>
                  <a:gd name="T44" fmla="*/ 211 w 708"/>
                  <a:gd name="T45" fmla="*/ 283 h 372"/>
                  <a:gd name="T46" fmla="*/ 260 w 708"/>
                  <a:gd name="T47" fmla="*/ 308 h 372"/>
                  <a:gd name="T48" fmla="*/ 205 w 708"/>
                  <a:gd name="T49" fmla="*/ 335 h 372"/>
                  <a:gd name="T50" fmla="*/ 342 w 708"/>
                  <a:gd name="T51" fmla="*/ 329 h 372"/>
                  <a:gd name="T52" fmla="*/ 344 w 708"/>
                  <a:gd name="T53" fmla="*/ 352 h 372"/>
                  <a:gd name="T54" fmla="*/ 303 w 708"/>
                  <a:gd name="T55" fmla="*/ 320 h 372"/>
                  <a:gd name="T56" fmla="*/ 320 w 708"/>
                  <a:gd name="T57" fmla="*/ 364 h 372"/>
                  <a:gd name="T58" fmla="*/ 360 w 708"/>
                  <a:gd name="T59" fmla="*/ 321 h 372"/>
                  <a:gd name="T60" fmla="*/ 416 w 708"/>
                  <a:gd name="T61" fmla="*/ 315 h 372"/>
                  <a:gd name="T62" fmla="*/ 384 w 708"/>
                  <a:gd name="T63" fmla="*/ 368 h 372"/>
                  <a:gd name="T64" fmla="*/ 464 w 708"/>
                  <a:gd name="T65" fmla="*/ 350 h 372"/>
                  <a:gd name="T66" fmla="*/ 433 w 708"/>
                  <a:gd name="T67" fmla="*/ 313 h 372"/>
                  <a:gd name="T68" fmla="*/ 508 w 708"/>
                  <a:gd name="T69" fmla="*/ 337 h 372"/>
                  <a:gd name="T70" fmla="*/ 500 w 708"/>
                  <a:gd name="T71" fmla="*/ 285 h 372"/>
                  <a:gd name="T72" fmla="*/ 483 w 708"/>
                  <a:gd name="T73" fmla="*/ 294 h 372"/>
                  <a:gd name="T74" fmla="*/ 508 w 708"/>
                  <a:gd name="T75" fmla="*/ 337 h 372"/>
                  <a:gd name="T76" fmla="*/ 515 w 708"/>
                  <a:gd name="T77" fmla="*/ 276 h 372"/>
                  <a:gd name="T78" fmla="*/ 548 w 708"/>
                  <a:gd name="T79" fmla="*/ 279 h 372"/>
                  <a:gd name="T80" fmla="*/ 550 w 708"/>
                  <a:gd name="T81" fmla="*/ 283 h 372"/>
                  <a:gd name="T82" fmla="*/ 547 w 708"/>
                  <a:gd name="T83" fmla="*/ 316 h 372"/>
                  <a:gd name="T84" fmla="*/ 609 w 708"/>
                  <a:gd name="T85" fmla="*/ 250 h 372"/>
                  <a:gd name="T86" fmla="*/ 608 w 708"/>
                  <a:gd name="T87" fmla="*/ 227 h 372"/>
                  <a:gd name="T88" fmla="*/ 573 w 708"/>
                  <a:gd name="T89" fmla="*/ 241 h 372"/>
                  <a:gd name="T90" fmla="*/ 609 w 708"/>
                  <a:gd name="T91" fmla="*/ 250 h 372"/>
                  <a:gd name="T92" fmla="*/ 656 w 708"/>
                  <a:gd name="T93" fmla="*/ 184 h 372"/>
                  <a:gd name="T94" fmla="*/ 613 w 708"/>
                  <a:gd name="T95" fmla="*/ 172 h 372"/>
                  <a:gd name="T96" fmla="*/ 625 w 708"/>
                  <a:gd name="T97" fmla="*/ 165 h 372"/>
                  <a:gd name="T98" fmla="*/ 650 w 708"/>
                  <a:gd name="T99" fmla="*/ 169 h 372"/>
                  <a:gd name="T100" fmla="*/ 651 w 708"/>
                  <a:gd name="T101" fmla="*/ 215 h 372"/>
                  <a:gd name="T102" fmla="*/ 635 w 708"/>
                  <a:gd name="T103" fmla="*/ 139 h 372"/>
                  <a:gd name="T104" fmla="*/ 683 w 708"/>
                  <a:gd name="T105" fmla="*/ 137 h 372"/>
                  <a:gd name="T106" fmla="*/ 655 w 708"/>
                  <a:gd name="T107" fmla="*/ 73 h 372"/>
                  <a:gd name="T108" fmla="*/ 690 w 708"/>
                  <a:gd name="T109" fmla="*/ 98 h 372"/>
                  <a:gd name="T110" fmla="*/ 684 w 708"/>
                  <a:gd name="T111" fmla="*/ 17 h 372"/>
                  <a:gd name="T112" fmla="*/ 698 w 708"/>
                  <a:gd name="T113" fmla="*/ 34 h 372"/>
                  <a:gd name="T114" fmla="*/ 659 w 708"/>
                  <a:gd name="T115" fmla="*/ 29 h 372"/>
                  <a:gd name="T116" fmla="*/ 659 w 708"/>
                  <a:gd name="T117" fmla="*/ 11 h 372"/>
                  <a:gd name="T118" fmla="*/ 663 w 708"/>
                  <a:gd name="T119" fmla="*/ 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08" h="372">
                    <a:moveTo>
                      <a:pt x="0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5" y="9"/>
                      <a:pt x="11" y="11"/>
                      <a:pt x="8" y="14"/>
                    </a:cubicBezTo>
                    <a:cubicBezTo>
                      <a:pt x="5" y="18"/>
                      <a:pt x="4" y="22"/>
                      <a:pt x="4" y="26"/>
                    </a:cubicBezTo>
                    <a:cubicBezTo>
                      <a:pt x="4" y="29"/>
                      <a:pt x="5" y="32"/>
                      <a:pt x="6" y="33"/>
                    </a:cubicBezTo>
                    <a:cubicBezTo>
                      <a:pt x="7" y="35"/>
                      <a:pt x="9" y="36"/>
                      <a:pt x="11" y="36"/>
                    </a:cubicBezTo>
                    <a:cubicBezTo>
                      <a:pt x="14" y="36"/>
                      <a:pt x="18" y="3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1"/>
                    </a:cubicBezTo>
                    <a:cubicBezTo>
                      <a:pt x="25" y="15"/>
                      <a:pt x="27" y="11"/>
                      <a:pt x="30" y="9"/>
                    </a:cubicBezTo>
                    <a:cubicBezTo>
                      <a:pt x="31" y="8"/>
                      <a:pt x="32" y="7"/>
                      <a:pt x="34" y="7"/>
                    </a:cubicBezTo>
                    <a:cubicBezTo>
                      <a:pt x="35" y="6"/>
                      <a:pt x="36" y="6"/>
                      <a:pt x="38" y="6"/>
                    </a:cubicBezTo>
                    <a:cubicBezTo>
                      <a:pt x="43" y="6"/>
                      <a:pt x="47" y="8"/>
                      <a:pt x="50" y="11"/>
                    </a:cubicBezTo>
                    <a:cubicBezTo>
                      <a:pt x="53" y="15"/>
                      <a:pt x="55" y="19"/>
                      <a:pt x="55" y="25"/>
                    </a:cubicBezTo>
                    <a:cubicBezTo>
                      <a:pt x="55" y="28"/>
                      <a:pt x="54" y="31"/>
                      <a:pt x="53" y="35"/>
                    </a:cubicBezTo>
                    <a:cubicBezTo>
                      <a:pt x="52" y="38"/>
                      <a:pt x="51" y="40"/>
                      <a:pt x="51" y="40"/>
                    </a:cubicBezTo>
                    <a:cubicBezTo>
                      <a:pt x="51" y="41"/>
                      <a:pt x="52" y="41"/>
                      <a:pt x="52" y="42"/>
                    </a:cubicBezTo>
                    <a:cubicBezTo>
                      <a:pt x="53" y="42"/>
                      <a:pt x="53" y="42"/>
                      <a:pt x="55" y="42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2" y="42"/>
                      <a:pt x="45" y="40"/>
                      <a:pt x="48" y="37"/>
                    </a:cubicBezTo>
                    <a:cubicBezTo>
                      <a:pt x="50" y="34"/>
                      <a:pt x="51" y="30"/>
                      <a:pt x="51" y="26"/>
                    </a:cubicBezTo>
                    <a:cubicBezTo>
                      <a:pt x="51" y="24"/>
                      <a:pt x="51" y="22"/>
                      <a:pt x="49" y="20"/>
                    </a:cubicBezTo>
                    <a:cubicBezTo>
                      <a:pt x="48" y="19"/>
                      <a:pt x="47" y="18"/>
                      <a:pt x="45" y="18"/>
                    </a:cubicBezTo>
                    <a:cubicBezTo>
                      <a:pt x="42" y="18"/>
                      <a:pt x="39" y="21"/>
                      <a:pt x="37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4" y="33"/>
                      <a:pt x="33" y="37"/>
                      <a:pt x="32" y="39"/>
                    </a:cubicBezTo>
                    <a:cubicBezTo>
                      <a:pt x="31" y="40"/>
                      <a:pt x="30" y="42"/>
                      <a:pt x="29" y="43"/>
                    </a:cubicBezTo>
                    <a:cubicBezTo>
                      <a:pt x="27" y="44"/>
                      <a:pt x="26" y="45"/>
                      <a:pt x="24" y="46"/>
                    </a:cubicBezTo>
                    <a:cubicBezTo>
                      <a:pt x="22" y="47"/>
                      <a:pt x="20" y="47"/>
                      <a:pt x="18" y="47"/>
                    </a:cubicBezTo>
                    <a:cubicBezTo>
                      <a:pt x="13" y="47"/>
                      <a:pt x="9" y="46"/>
                      <a:pt x="6" y="42"/>
                    </a:cubicBezTo>
                    <a:cubicBezTo>
                      <a:pt x="2" y="38"/>
                      <a:pt x="1" y="34"/>
                      <a:pt x="1" y="28"/>
                    </a:cubicBezTo>
                    <a:cubicBezTo>
                      <a:pt x="1" y="25"/>
                      <a:pt x="1" y="21"/>
                      <a:pt x="2" y="17"/>
                    </a:cubicBezTo>
                    <a:cubicBezTo>
                      <a:pt x="3" y="14"/>
                      <a:pt x="4" y="12"/>
                      <a:pt x="4" y="12"/>
                    </a:cubicBezTo>
                    <a:cubicBezTo>
                      <a:pt x="4" y="11"/>
                      <a:pt x="3" y="10"/>
                      <a:pt x="3" y="9"/>
                    </a:cubicBezTo>
                    <a:cubicBezTo>
                      <a:pt x="2" y="9"/>
                      <a:pt x="1" y="9"/>
                      <a:pt x="0" y="9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  <a:moveTo>
                      <a:pt x="18" y="88"/>
                    </a:moveTo>
                    <a:cubicBezTo>
                      <a:pt x="16" y="89"/>
                      <a:pt x="14" y="90"/>
                      <a:pt x="13" y="91"/>
                    </a:cubicBezTo>
                    <a:cubicBezTo>
                      <a:pt x="12" y="92"/>
                      <a:pt x="12" y="94"/>
                      <a:pt x="12" y="96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8" y="70"/>
                      <a:pt x="8" y="71"/>
                      <a:pt x="10" y="72"/>
                    </a:cubicBezTo>
                    <a:cubicBezTo>
                      <a:pt x="11" y="73"/>
                      <a:pt x="13" y="73"/>
                      <a:pt x="16" y="73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50" y="66"/>
                      <a:pt x="52" y="66"/>
                      <a:pt x="53" y="64"/>
                    </a:cubicBezTo>
                    <a:cubicBezTo>
                      <a:pt x="54" y="63"/>
                      <a:pt x="54" y="61"/>
                      <a:pt x="54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61" y="88"/>
                      <a:pt x="61" y="88"/>
                      <a:pt x="61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5"/>
                      <a:pt x="58" y="84"/>
                      <a:pt x="56" y="83"/>
                    </a:cubicBezTo>
                    <a:cubicBezTo>
                      <a:pt x="55" y="82"/>
                      <a:pt x="53" y="82"/>
                      <a:pt x="51" y="83"/>
                    </a:cubicBezTo>
                    <a:cubicBezTo>
                      <a:pt x="18" y="88"/>
                      <a:pt x="18" y="88"/>
                      <a:pt x="18" y="88"/>
                    </a:cubicBezTo>
                    <a:close/>
                    <a:moveTo>
                      <a:pt x="41" y="158"/>
                    </a:moveTo>
                    <a:cubicBezTo>
                      <a:pt x="37" y="157"/>
                      <a:pt x="33" y="155"/>
                      <a:pt x="30" y="152"/>
                    </a:cubicBezTo>
                    <a:cubicBezTo>
                      <a:pt x="27" y="149"/>
                      <a:pt x="24" y="145"/>
                      <a:pt x="23" y="141"/>
                    </a:cubicBezTo>
                    <a:cubicBezTo>
                      <a:pt x="22" y="137"/>
                      <a:pt x="21" y="134"/>
                      <a:pt x="22" y="131"/>
                    </a:cubicBezTo>
                    <a:cubicBezTo>
                      <a:pt x="22" y="128"/>
                      <a:pt x="23" y="125"/>
                      <a:pt x="24" y="122"/>
                    </a:cubicBezTo>
                    <a:cubicBezTo>
                      <a:pt x="26" y="118"/>
                      <a:pt x="28" y="116"/>
                      <a:pt x="31" y="113"/>
                    </a:cubicBezTo>
                    <a:cubicBezTo>
                      <a:pt x="34" y="111"/>
                      <a:pt x="37" y="109"/>
                      <a:pt x="41" y="108"/>
                    </a:cubicBezTo>
                    <a:cubicBezTo>
                      <a:pt x="49" y="105"/>
                      <a:pt x="55" y="106"/>
                      <a:pt x="62" y="109"/>
                    </a:cubicBezTo>
                    <a:cubicBezTo>
                      <a:pt x="68" y="112"/>
                      <a:pt x="72" y="117"/>
                      <a:pt x="75" y="125"/>
                    </a:cubicBezTo>
                    <a:cubicBezTo>
                      <a:pt x="76" y="128"/>
                      <a:pt x="76" y="131"/>
                      <a:pt x="76" y="135"/>
                    </a:cubicBezTo>
                    <a:cubicBezTo>
                      <a:pt x="76" y="138"/>
                      <a:pt x="76" y="140"/>
                      <a:pt x="76" y="140"/>
                    </a:cubicBezTo>
                    <a:cubicBezTo>
                      <a:pt x="76" y="141"/>
                      <a:pt x="77" y="141"/>
                      <a:pt x="77" y="141"/>
                    </a:cubicBezTo>
                    <a:cubicBezTo>
                      <a:pt x="78" y="142"/>
                      <a:pt x="79" y="142"/>
                      <a:pt x="80" y="142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4" y="147"/>
                      <a:pt x="64" y="147"/>
                      <a:pt x="64" y="147"/>
                    </a:cubicBezTo>
                    <a:cubicBezTo>
                      <a:pt x="68" y="145"/>
                      <a:pt x="70" y="142"/>
                      <a:pt x="72" y="139"/>
                    </a:cubicBezTo>
                    <a:cubicBezTo>
                      <a:pt x="73" y="137"/>
                      <a:pt x="73" y="133"/>
                      <a:pt x="72" y="130"/>
                    </a:cubicBezTo>
                    <a:cubicBezTo>
                      <a:pt x="71" y="126"/>
                      <a:pt x="68" y="123"/>
                      <a:pt x="64" y="122"/>
                    </a:cubicBezTo>
                    <a:cubicBezTo>
                      <a:pt x="59" y="121"/>
                      <a:pt x="54" y="122"/>
                      <a:pt x="47" y="124"/>
                    </a:cubicBezTo>
                    <a:cubicBezTo>
                      <a:pt x="40" y="126"/>
                      <a:pt x="34" y="129"/>
                      <a:pt x="31" y="132"/>
                    </a:cubicBezTo>
                    <a:cubicBezTo>
                      <a:pt x="28" y="136"/>
                      <a:pt x="27" y="140"/>
                      <a:pt x="29" y="144"/>
                    </a:cubicBezTo>
                    <a:cubicBezTo>
                      <a:pt x="30" y="146"/>
                      <a:pt x="31" y="149"/>
                      <a:pt x="34" y="151"/>
                    </a:cubicBezTo>
                    <a:cubicBezTo>
                      <a:pt x="36" y="153"/>
                      <a:pt x="39" y="154"/>
                      <a:pt x="42" y="155"/>
                    </a:cubicBezTo>
                    <a:cubicBezTo>
                      <a:pt x="41" y="158"/>
                      <a:pt x="41" y="158"/>
                      <a:pt x="41" y="158"/>
                    </a:cubicBezTo>
                    <a:close/>
                    <a:moveTo>
                      <a:pt x="60" y="193"/>
                    </a:moveTo>
                    <a:cubicBezTo>
                      <a:pt x="73" y="185"/>
                      <a:pt x="73" y="185"/>
                      <a:pt x="73" y="185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68" y="207"/>
                      <a:pt x="68" y="207"/>
                      <a:pt x="68" y="207"/>
                    </a:cubicBezTo>
                    <a:cubicBezTo>
                      <a:pt x="66" y="208"/>
                      <a:pt x="64" y="208"/>
                      <a:pt x="63" y="208"/>
                    </a:cubicBezTo>
                    <a:cubicBezTo>
                      <a:pt x="61" y="208"/>
                      <a:pt x="60" y="207"/>
                      <a:pt x="59" y="205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72" y="231"/>
                      <a:pt x="72" y="231"/>
                      <a:pt x="72" y="231"/>
                    </a:cubicBezTo>
                    <a:cubicBezTo>
                      <a:pt x="74" y="230"/>
                      <a:pt x="74" y="230"/>
                      <a:pt x="74" y="230"/>
                    </a:cubicBezTo>
                    <a:cubicBezTo>
                      <a:pt x="73" y="228"/>
                      <a:pt x="72" y="226"/>
                      <a:pt x="73" y="224"/>
                    </a:cubicBezTo>
                    <a:cubicBezTo>
                      <a:pt x="73" y="223"/>
                      <a:pt x="75" y="222"/>
                      <a:pt x="77" y="220"/>
                    </a:cubicBezTo>
                    <a:cubicBezTo>
                      <a:pt x="105" y="203"/>
                      <a:pt x="105" y="203"/>
                      <a:pt x="105" y="203"/>
                    </a:cubicBezTo>
                    <a:cubicBezTo>
                      <a:pt x="107" y="201"/>
                      <a:pt x="109" y="201"/>
                      <a:pt x="110" y="201"/>
                    </a:cubicBezTo>
                    <a:cubicBezTo>
                      <a:pt x="112" y="201"/>
                      <a:pt x="113" y="202"/>
                      <a:pt x="114" y="204"/>
                    </a:cubicBezTo>
                    <a:cubicBezTo>
                      <a:pt x="116" y="203"/>
                      <a:pt x="116" y="203"/>
                      <a:pt x="116" y="203"/>
                    </a:cubicBezTo>
                    <a:cubicBezTo>
                      <a:pt x="101" y="179"/>
                      <a:pt x="101" y="179"/>
                      <a:pt x="101" y="179"/>
                    </a:cubicBezTo>
                    <a:cubicBezTo>
                      <a:pt x="99" y="180"/>
                      <a:pt x="99" y="180"/>
                      <a:pt x="99" y="180"/>
                    </a:cubicBezTo>
                    <a:cubicBezTo>
                      <a:pt x="100" y="182"/>
                      <a:pt x="101" y="183"/>
                      <a:pt x="100" y="185"/>
                    </a:cubicBezTo>
                    <a:cubicBezTo>
                      <a:pt x="100" y="186"/>
                      <a:pt x="98" y="188"/>
                      <a:pt x="96" y="189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76" y="183"/>
                      <a:pt x="76" y="183"/>
                      <a:pt x="76" y="183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90" y="174"/>
                      <a:pt x="92" y="174"/>
                      <a:pt x="93" y="174"/>
                    </a:cubicBezTo>
                    <a:cubicBezTo>
                      <a:pt x="95" y="174"/>
                      <a:pt x="96" y="175"/>
                      <a:pt x="98" y="177"/>
                    </a:cubicBezTo>
                    <a:cubicBezTo>
                      <a:pt x="99" y="176"/>
                      <a:pt x="99" y="176"/>
                      <a:pt x="99" y="176"/>
                    </a:cubicBezTo>
                    <a:cubicBezTo>
                      <a:pt x="84" y="152"/>
                      <a:pt x="84" y="152"/>
                      <a:pt x="84" y="152"/>
                    </a:cubicBezTo>
                    <a:cubicBezTo>
                      <a:pt x="82" y="153"/>
                      <a:pt x="82" y="153"/>
                      <a:pt x="82" y="153"/>
                    </a:cubicBezTo>
                    <a:cubicBezTo>
                      <a:pt x="83" y="155"/>
                      <a:pt x="84" y="157"/>
                      <a:pt x="83" y="158"/>
                    </a:cubicBezTo>
                    <a:cubicBezTo>
                      <a:pt x="83" y="159"/>
                      <a:pt x="82" y="161"/>
                      <a:pt x="79" y="162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9" y="181"/>
                      <a:pt x="47" y="182"/>
                      <a:pt x="46" y="181"/>
                    </a:cubicBezTo>
                    <a:cubicBezTo>
                      <a:pt x="44" y="181"/>
                      <a:pt x="43" y="180"/>
                      <a:pt x="42" y="178"/>
                    </a:cubicBezTo>
                    <a:cubicBezTo>
                      <a:pt x="40" y="179"/>
                      <a:pt x="40" y="179"/>
                      <a:pt x="40" y="179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7" y="203"/>
                      <a:pt x="57" y="203"/>
                      <a:pt x="57" y="203"/>
                    </a:cubicBezTo>
                    <a:cubicBezTo>
                      <a:pt x="56" y="201"/>
                      <a:pt x="56" y="199"/>
                      <a:pt x="56" y="197"/>
                    </a:cubicBezTo>
                    <a:cubicBezTo>
                      <a:pt x="56" y="196"/>
                      <a:pt x="58" y="195"/>
                      <a:pt x="60" y="193"/>
                    </a:cubicBezTo>
                    <a:cubicBezTo>
                      <a:pt x="60" y="193"/>
                      <a:pt x="60" y="193"/>
                      <a:pt x="60" y="193"/>
                    </a:cubicBezTo>
                    <a:close/>
                    <a:moveTo>
                      <a:pt x="129" y="265"/>
                    </a:moveTo>
                    <a:cubicBezTo>
                      <a:pt x="146" y="249"/>
                      <a:pt x="146" y="249"/>
                      <a:pt x="146" y="249"/>
                    </a:cubicBezTo>
                    <a:cubicBezTo>
                      <a:pt x="148" y="247"/>
                      <a:pt x="149" y="245"/>
                      <a:pt x="149" y="244"/>
                    </a:cubicBezTo>
                    <a:cubicBezTo>
                      <a:pt x="150" y="242"/>
                      <a:pt x="149" y="241"/>
                      <a:pt x="147" y="239"/>
                    </a:cubicBezTo>
                    <a:cubicBezTo>
                      <a:pt x="149" y="238"/>
                      <a:pt x="149" y="238"/>
                      <a:pt x="149" y="238"/>
                    </a:cubicBezTo>
                    <a:cubicBezTo>
                      <a:pt x="160" y="250"/>
                      <a:pt x="160" y="250"/>
                      <a:pt x="160" y="250"/>
                    </a:cubicBezTo>
                    <a:cubicBezTo>
                      <a:pt x="159" y="251"/>
                      <a:pt x="159" y="251"/>
                      <a:pt x="159" y="251"/>
                    </a:cubicBezTo>
                    <a:cubicBezTo>
                      <a:pt x="157" y="249"/>
                      <a:pt x="155" y="248"/>
                      <a:pt x="154" y="248"/>
                    </a:cubicBezTo>
                    <a:cubicBezTo>
                      <a:pt x="152" y="248"/>
                      <a:pt x="151" y="249"/>
                      <a:pt x="149" y="251"/>
                    </a:cubicBezTo>
                    <a:cubicBezTo>
                      <a:pt x="132" y="267"/>
                      <a:pt x="132" y="267"/>
                      <a:pt x="132" y="267"/>
                    </a:cubicBezTo>
                    <a:cubicBezTo>
                      <a:pt x="129" y="270"/>
                      <a:pt x="127" y="271"/>
                      <a:pt x="125" y="272"/>
                    </a:cubicBezTo>
                    <a:cubicBezTo>
                      <a:pt x="123" y="273"/>
                      <a:pt x="121" y="274"/>
                      <a:pt x="119" y="274"/>
                    </a:cubicBezTo>
                    <a:cubicBezTo>
                      <a:pt x="116" y="274"/>
                      <a:pt x="114" y="273"/>
                      <a:pt x="111" y="272"/>
                    </a:cubicBezTo>
                    <a:cubicBezTo>
                      <a:pt x="108" y="270"/>
                      <a:pt x="105" y="268"/>
                      <a:pt x="103" y="265"/>
                    </a:cubicBezTo>
                    <a:cubicBezTo>
                      <a:pt x="98" y="260"/>
                      <a:pt x="96" y="256"/>
                      <a:pt x="96" y="251"/>
                    </a:cubicBezTo>
                    <a:cubicBezTo>
                      <a:pt x="96" y="246"/>
                      <a:pt x="98" y="242"/>
                      <a:pt x="103" y="238"/>
                    </a:cubicBezTo>
                    <a:cubicBezTo>
                      <a:pt x="121" y="221"/>
                      <a:pt x="121" y="221"/>
                      <a:pt x="121" y="221"/>
                    </a:cubicBezTo>
                    <a:cubicBezTo>
                      <a:pt x="122" y="219"/>
                      <a:pt x="123" y="217"/>
                      <a:pt x="124" y="216"/>
                    </a:cubicBezTo>
                    <a:cubicBezTo>
                      <a:pt x="124" y="215"/>
                      <a:pt x="123" y="213"/>
                      <a:pt x="121" y="211"/>
                    </a:cubicBezTo>
                    <a:cubicBezTo>
                      <a:pt x="123" y="210"/>
                      <a:pt x="123" y="210"/>
                      <a:pt x="123" y="210"/>
                    </a:cubicBezTo>
                    <a:cubicBezTo>
                      <a:pt x="143" y="231"/>
                      <a:pt x="143" y="231"/>
                      <a:pt x="143" y="231"/>
                    </a:cubicBezTo>
                    <a:cubicBezTo>
                      <a:pt x="141" y="232"/>
                      <a:pt x="141" y="232"/>
                      <a:pt x="141" y="232"/>
                    </a:cubicBezTo>
                    <a:cubicBezTo>
                      <a:pt x="140" y="231"/>
                      <a:pt x="138" y="230"/>
                      <a:pt x="137" y="230"/>
                    </a:cubicBezTo>
                    <a:cubicBezTo>
                      <a:pt x="135" y="230"/>
                      <a:pt x="133" y="231"/>
                      <a:pt x="131" y="233"/>
                    </a:cubicBezTo>
                    <a:cubicBezTo>
                      <a:pt x="111" y="252"/>
                      <a:pt x="111" y="252"/>
                      <a:pt x="111" y="252"/>
                    </a:cubicBezTo>
                    <a:cubicBezTo>
                      <a:pt x="108" y="254"/>
                      <a:pt x="106" y="257"/>
                      <a:pt x="106" y="259"/>
                    </a:cubicBezTo>
                    <a:cubicBezTo>
                      <a:pt x="106" y="262"/>
                      <a:pt x="107" y="264"/>
                      <a:pt x="109" y="267"/>
                    </a:cubicBezTo>
                    <a:cubicBezTo>
                      <a:pt x="112" y="270"/>
                      <a:pt x="115" y="271"/>
                      <a:pt x="118" y="271"/>
                    </a:cubicBezTo>
                    <a:cubicBezTo>
                      <a:pt x="122" y="270"/>
                      <a:pt x="125" y="268"/>
                      <a:pt x="129" y="265"/>
                    </a:cubicBezTo>
                    <a:cubicBezTo>
                      <a:pt x="129" y="265"/>
                      <a:pt x="129" y="265"/>
                      <a:pt x="129" y="265"/>
                    </a:cubicBezTo>
                    <a:close/>
                    <a:moveTo>
                      <a:pt x="146" y="291"/>
                    </a:moveTo>
                    <a:cubicBezTo>
                      <a:pt x="153" y="287"/>
                      <a:pt x="153" y="287"/>
                      <a:pt x="153" y="287"/>
                    </a:cubicBezTo>
                    <a:cubicBezTo>
                      <a:pt x="164" y="295"/>
                      <a:pt x="164" y="295"/>
                      <a:pt x="164" y="295"/>
                    </a:cubicBezTo>
                    <a:cubicBezTo>
                      <a:pt x="161" y="304"/>
                      <a:pt x="161" y="304"/>
                      <a:pt x="161" y="304"/>
                    </a:cubicBezTo>
                    <a:cubicBezTo>
                      <a:pt x="161" y="305"/>
                      <a:pt x="161" y="305"/>
                      <a:pt x="160" y="305"/>
                    </a:cubicBezTo>
                    <a:cubicBezTo>
                      <a:pt x="160" y="306"/>
                      <a:pt x="160" y="306"/>
                      <a:pt x="160" y="306"/>
                    </a:cubicBezTo>
                    <a:cubicBezTo>
                      <a:pt x="159" y="307"/>
                      <a:pt x="158" y="308"/>
                      <a:pt x="158" y="308"/>
                    </a:cubicBezTo>
                    <a:cubicBezTo>
                      <a:pt x="157" y="307"/>
                      <a:pt x="155" y="307"/>
                      <a:pt x="153" y="305"/>
                    </a:cubicBezTo>
                    <a:cubicBezTo>
                      <a:pt x="152" y="307"/>
                      <a:pt x="152" y="307"/>
                      <a:pt x="152" y="307"/>
                    </a:cubicBezTo>
                    <a:cubicBezTo>
                      <a:pt x="174" y="322"/>
                      <a:pt x="174" y="322"/>
                      <a:pt x="174" y="322"/>
                    </a:cubicBezTo>
                    <a:cubicBezTo>
                      <a:pt x="175" y="321"/>
                      <a:pt x="175" y="321"/>
                      <a:pt x="175" y="321"/>
                    </a:cubicBezTo>
                    <a:cubicBezTo>
                      <a:pt x="174" y="320"/>
                      <a:pt x="174" y="320"/>
                      <a:pt x="173" y="319"/>
                    </a:cubicBezTo>
                    <a:cubicBezTo>
                      <a:pt x="173" y="318"/>
                      <a:pt x="173" y="316"/>
                      <a:pt x="174" y="315"/>
                    </a:cubicBezTo>
                    <a:cubicBezTo>
                      <a:pt x="186" y="268"/>
                      <a:pt x="186" y="268"/>
                      <a:pt x="186" y="268"/>
                    </a:cubicBezTo>
                    <a:cubicBezTo>
                      <a:pt x="181" y="264"/>
                      <a:pt x="181" y="264"/>
                      <a:pt x="181" y="264"/>
                    </a:cubicBezTo>
                    <a:cubicBezTo>
                      <a:pt x="141" y="290"/>
                      <a:pt x="141" y="290"/>
                      <a:pt x="141" y="290"/>
                    </a:cubicBezTo>
                    <a:cubicBezTo>
                      <a:pt x="139" y="291"/>
                      <a:pt x="138" y="291"/>
                      <a:pt x="137" y="292"/>
                    </a:cubicBezTo>
                    <a:cubicBezTo>
                      <a:pt x="135" y="292"/>
                      <a:pt x="134" y="291"/>
                      <a:pt x="133" y="291"/>
                    </a:cubicBezTo>
                    <a:cubicBezTo>
                      <a:pt x="132" y="292"/>
                      <a:pt x="132" y="292"/>
                      <a:pt x="132" y="292"/>
                    </a:cubicBezTo>
                    <a:cubicBezTo>
                      <a:pt x="145" y="301"/>
                      <a:pt x="145" y="301"/>
                      <a:pt x="145" y="301"/>
                    </a:cubicBezTo>
                    <a:cubicBezTo>
                      <a:pt x="146" y="300"/>
                      <a:pt x="146" y="300"/>
                      <a:pt x="146" y="300"/>
                    </a:cubicBezTo>
                    <a:cubicBezTo>
                      <a:pt x="145" y="299"/>
                      <a:pt x="145" y="299"/>
                      <a:pt x="145" y="299"/>
                    </a:cubicBezTo>
                    <a:cubicBezTo>
                      <a:pt x="144" y="298"/>
                      <a:pt x="143" y="297"/>
                      <a:pt x="143" y="296"/>
                    </a:cubicBezTo>
                    <a:cubicBezTo>
                      <a:pt x="142" y="295"/>
                      <a:pt x="143" y="294"/>
                      <a:pt x="143" y="293"/>
                    </a:cubicBezTo>
                    <a:cubicBezTo>
                      <a:pt x="144" y="293"/>
                      <a:pt x="144" y="293"/>
                      <a:pt x="144" y="292"/>
                    </a:cubicBezTo>
                    <a:cubicBezTo>
                      <a:pt x="145" y="292"/>
                      <a:pt x="145" y="292"/>
                      <a:pt x="146" y="291"/>
                    </a:cubicBezTo>
                    <a:cubicBezTo>
                      <a:pt x="146" y="291"/>
                      <a:pt x="146" y="291"/>
                      <a:pt x="146" y="291"/>
                    </a:cubicBezTo>
                    <a:close/>
                    <a:moveTo>
                      <a:pt x="156" y="285"/>
                    </a:moveTo>
                    <a:cubicBezTo>
                      <a:pt x="169" y="276"/>
                      <a:pt x="169" y="276"/>
                      <a:pt x="169" y="276"/>
                    </a:cubicBezTo>
                    <a:cubicBezTo>
                      <a:pt x="164" y="291"/>
                      <a:pt x="164" y="291"/>
                      <a:pt x="164" y="291"/>
                    </a:cubicBezTo>
                    <a:cubicBezTo>
                      <a:pt x="156" y="285"/>
                      <a:pt x="156" y="285"/>
                      <a:pt x="156" y="285"/>
                    </a:cubicBezTo>
                    <a:close/>
                    <a:moveTo>
                      <a:pt x="213" y="294"/>
                    </a:moveTo>
                    <a:cubicBezTo>
                      <a:pt x="214" y="292"/>
                      <a:pt x="214" y="290"/>
                      <a:pt x="214" y="288"/>
                    </a:cubicBezTo>
                    <a:cubicBezTo>
                      <a:pt x="213" y="287"/>
                      <a:pt x="212" y="286"/>
                      <a:pt x="210" y="285"/>
                    </a:cubicBezTo>
                    <a:cubicBezTo>
                      <a:pt x="211" y="283"/>
                      <a:pt x="211" y="283"/>
                      <a:pt x="211" y="283"/>
                    </a:cubicBezTo>
                    <a:cubicBezTo>
                      <a:pt x="230" y="292"/>
                      <a:pt x="230" y="292"/>
                      <a:pt x="230" y="292"/>
                    </a:cubicBezTo>
                    <a:cubicBezTo>
                      <a:pt x="239" y="329"/>
                      <a:pt x="239" y="329"/>
                      <a:pt x="239" y="329"/>
                    </a:cubicBezTo>
                    <a:cubicBezTo>
                      <a:pt x="248" y="311"/>
                      <a:pt x="248" y="311"/>
                      <a:pt x="248" y="311"/>
                    </a:cubicBezTo>
                    <a:cubicBezTo>
                      <a:pt x="249" y="308"/>
                      <a:pt x="250" y="306"/>
                      <a:pt x="249" y="305"/>
                    </a:cubicBezTo>
                    <a:cubicBezTo>
                      <a:pt x="249" y="304"/>
                      <a:pt x="248" y="302"/>
                      <a:pt x="245" y="301"/>
                    </a:cubicBezTo>
                    <a:cubicBezTo>
                      <a:pt x="246" y="299"/>
                      <a:pt x="246" y="299"/>
                      <a:pt x="246" y="299"/>
                    </a:cubicBezTo>
                    <a:cubicBezTo>
                      <a:pt x="261" y="306"/>
                      <a:pt x="261" y="306"/>
                      <a:pt x="261" y="306"/>
                    </a:cubicBezTo>
                    <a:cubicBezTo>
                      <a:pt x="260" y="308"/>
                      <a:pt x="260" y="308"/>
                      <a:pt x="260" y="308"/>
                    </a:cubicBezTo>
                    <a:cubicBezTo>
                      <a:pt x="258" y="307"/>
                      <a:pt x="256" y="307"/>
                      <a:pt x="255" y="308"/>
                    </a:cubicBezTo>
                    <a:cubicBezTo>
                      <a:pt x="254" y="308"/>
                      <a:pt x="252" y="310"/>
                      <a:pt x="251" y="312"/>
                    </a:cubicBezTo>
                    <a:cubicBezTo>
                      <a:pt x="234" y="350"/>
                      <a:pt x="234" y="350"/>
                      <a:pt x="234" y="350"/>
                    </a:cubicBezTo>
                    <a:cubicBezTo>
                      <a:pt x="228" y="348"/>
                      <a:pt x="228" y="348"/>
                      <a:pt x="228" y="348"/>
                    </a:cubicBezTo>
                    <a:cubicBezTo>
                      <a:pt x="215" y="297"/>
                      <a:pt x="215" y="297"/>
                      <a:pt x="215" y="297"/>
                    </a:cubicBezTo>
                    <a:cubicBezTo>
                      <a:pt x="202" y="325"/>
                      <a:pt x="202" y="325"/>
                      <a:pt x="202" y="325"/>
                    </a:cubicBezTo>
                    <a:cubicBezTo>
                      <a:pt x="201" y="328"/>
                      <a:pt x="200" y="330"/>
                      <a:pt x="201" y="331"/>
                    </a:cubicBezTo>
                    <a:cubicBezTo>
                      <a:pt x="201" y="332"/>
                      <a:pt x="203" y="334"/>
                      <a:pt x="205" y="335"/>
                    </a:cubicBezTo>
                    <a:cubicBezTo>
                      <a:pt x="204" y="337"/>
                      <a:pt x="204" y="337"/>
                      <a:pt x="204" y="337"/>
                    </a:cubicBezTo>
                    <a:cubicBezTo>
                      <a:pt x="189" y="329"/>
                      <a:pt x="189" y="329"/>
                      <a:pt x="189" y="329"/>
                    </a:cubicBezTo>
                    <a:cubicBezTo>
                      <a:pt x="190" y="328"/>
                      <a:pt x="190" y="328"/>
                      <a:pt x="190" y="328"/>
                    </a:cubicBezTo>
                    <a:cubicBezTo>
                      <a:pt x="192" y="329"/>
                      <a:pt x="194" y="329"/>
                      <a:pt x="195" y="328"/>
                    </a:cubicBezTo>
                    <a:cubicBezTo>
                      <a:pt x="196" y="328"/>
                      <a:pt x="198" y="326"/>
                      <a:pt x="199" y="324"/>
                    </a:cubicBezTo>
                    <a:cubicBezTo>
                      <a:pt x="213" y="294"/>
                      <a:pt x="213" y="294"/>
                      <a:pt x="213" y="294"/>
                    </a:cubicBezTo>
                    <a:close/>
                    <a:moveTo>
                      <a:pt x="340" y="352"/>
                    </a:moveTo>
                    <a:cubicBezTo>
                      <a:pt x="342" y="329"/>
                      <a:pt x="342" y="329"/>
                      <a:pt x="342" y="329"/>
                    </a:cubicBezTo>
                    <a:cubicBezTo>
                      <a:pt x="342" y="326"/>
                      <a:pt x="342" y="324"/>
                      <a:pt x="341" y="323"/>
                    </a:cubicBezTo>
                    <a:cubicBezTo>
                      <a:pt x="340" y="322"/>
                      <a:pt x="339" y="321"/>
                      <a:pt x="336" y="321"/>
                    </a:cubicBezTo>
                    <a:cubicBezTo>
                      <a:pt x="337" y="319"/>
                      <a:pt x="337" y="319"/>
                      <a:pt x="337" y="319"/>
                    </a:cubicBez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53" y="322"/>
                      <a:pt x="353" y="322"/>
                      <a:pt x="353" y="322"/>
                    </a:cubicBezTo>
                    <a:cubicBezTo>
                      <a:pt x="351" y="322"/>
                      <a:pt x="349" y="323"/>
                      <a:pt x="348" y="324"/>
                    </a:cubicBezTo>
                    <a:cubicBezTo>
                      <a:pt x="347" y="325"/>
                      <a:pt x="346" y="327"/>
                      <a:pt x="346" y="329"/>
                    </a:cubicBezTo>
                    <a:cubicBezTo>
                      <a:pt x="344" y="352"/>
                      <a:pt x="344" y="352"/>
                      <a:pt x="344" y="352"/>
                    </a:cubicBezTo>
                    <a:cubicBezTo>
                      <a:pt x="343" y="356"/>
                      <a:pt x="343" y="359"/>
                      <a:pt x="342" y="361"/>
                    </a:cubicBezTo>
                    <a:cubicBezTo>
                      <a:pt x="341" y="363"/>
                      <a:pt x="340" y="364"/>
                      <a:pt x="339" y="366"/>
                    </a:cubicBezTo>
                    <a:cubicBezTo>
                      <a:pt x="337" y="368"/>
                      <a:pt x="334" y="369"/>
                      <a:pt x="331" y="370"/>
                    </a:cubicBezTo>
                    <a:cubicBezTo>
                      <a:pt x="328" y="371"/>
                      <a:pt x="325" y="371"/>
                      <a:pt x="321" y="371"/>
                    </a:cubicBezTo>
                    <a:cubicBezTo>
                      <a:pt x="314" y="370"/>
                      <a:pt x="309" y="368"/>
                      <a:pt x="306" y="365"/>
                    </a:cubicBezTo>
                    <a:cubicBezTo>
                      <a:pt x="303" y="361"/>
                      <a:pt x="302" y="356"/>
                      <a:pt x="302" y="350"/>
                    </a:cubicBezTo>
                    <a:cubicBezTo>
                      <a:pt x="304" y="326"/>
                      <a:pt x="304" y="326"/>
                      <a:pt x="304" y="326"/>
                    </a:cubicBezTo>
                    <a:cubicBezTo>
                      <a:pt x="305" y="323"/>
                      <a:pt x="304" y="321"/>
                      <a:pt x="303" y="320"/>
                    </a:cubicBezTo>
                    <a:cubicBezTo>
                      <a:pt x="303" y="319"/>
                      <a:pt x="301" y="318"/>
                      <a:pt x="299" y="318"/>
                    </a:cubicBezTo>
                    <a:cubicBezTo>
                      <a:pt x="299" y="316"/>
                      <a:pt x="299" y="316"/>
                      <a:pt x="299" y="316"/>
                    </a:cubicBezTo>
                    <a:cubicBezTo>
                      <a:pt x="328" y="318"/>
                      <a:pt x="328" y="318"/>
                      <a:pt x="328" y="318"/>
                    </a:cubicBezTo>
                    <a:cubicBezTo>
                      <a:pt x="328" y="320"/>
                      <a:pt x="328" y="320"/>
                      <a:pt x="328" y="320"/>
                    </a:cubicBezTo>
                    <a:cubicBezTo>
                      <a:pt x="325" y="320"/>
                      <a:pt x="323" y="321"/>
                      <a:pt x="322" y="322"/>
                    </a:cubicBezTo>
                    <a:cubicBezTo>
                      <a:pt x="321" y="323"/>
                      <a:pt x="321" y="324"/>
                      <a:pt x="320" y="327"/>
                    </a:cubicBezTo>
                    <a:cubicBezTo>
                      <a:pt x="318" y="355"/>
                      <a:pt x="318" y="355"/>
                      <a:pt x="318" y="355"/>
                    </a:cubicBezTo>
                    <a:cubicBezTo>
                      <a:pt x="318" y="359"/>
                      <a:pt x="318" y="362"/>
                      <a:pt x="320" y="364"/>
                    </a:cubicBezTo>
                    <a:cubicBezTo>
                      <a:pt x="321" y="366"/>
                      <a:pt x="323" y="367"/>
                      <a:pt x="327" y="367"/>
                    </a:cubicBezTo>
                    <a:cubicBezTo>
                      <a:pt x="331" y="367"/>
                      <a:pt x="334" y="366"/>
                      <a:pt x="336" y="364"/>
                    </a:cubicBezTo>
                    <a:cubicBezTo>
                      <a:pt x="338" y="361"/>
                      <a:pt x="340" y="358"/>
                      <a:pt x="340" y="352"/>
                    </a:cubicBezTo>
                    <a:cubicBezTo>
                      <a:pt x="340" y="352"/>
                      <a:pt x="340" y="352"/>
                      <a:pt x="340" y="352"/>
                    </a:cubicBezTo>
                    <a:close/>
                    <a:moveTo>
                      <a:pt x="368" y="329"/>
                    </a:moveTo>
                    <a:cubicBezTo>
                      <a:pt x="368" y="327"/>
                      <a:pt x="367" y="325"/>
                      <a:pt x="366" y="324"/>
                    </a:cubicBezTo>
                    <a:cubicBezTo>
                      <a:pt x="365" y="323"/>
                      <a:pt x="363" y="323"/>
                      <a:pt x="361" y="323"/>
                    </a:cubicBezTo>
                    <a:cubicBezTo>
                      <a:pt x="360" y="321"/>
                      <a:pt x="360" y="321"/>
                      <a:pt x="360" y="321"/>
                    </a:cubicBezTo>
                    <a:cubicBezTo>
                      <a:pt x="382" y="318"/>
                      <a:pt x="382" y="318"/>
                      <a:pt x="382" y="318"/>
                    </a:cubicBezTo>
                    <a:cubicBezTo>
                      <a:pt x="410" y="344"/>
                      <a:pt x="410" y="344"/>
                      <a:pt x="410" y="344"/>
                    </a:cubicBezTo>
                    <a:cubicBezTo>
                      <a:pt x="407" y="324"/>
                      <a:pt x="407" y="324"/>
                      <a:pt x="407" y="324"/>
                    </a:cubicBezTo>
                    <a:cubicBezTo>
                      <a:pt x="407" y="321"/>
                      <a:pt x="406" y="320"/>
                      <a:pt x="405" y="319"/>
                    </a:cubicBezTo>
                    <a:cubicBezTo>
                      <a:pt x="404" y="318"/>
                      <a:pt x="402" y="317"/>
                      <a:pt x="400" y="317"/>
                    </a:cubicBezTo>
                    <a:cubicBezTo>
                      <a:pt x="399" y="316"/>
                      <a:pt x="399" y="316"/>
                      <a:pt x="399" y="316"/>
                    </a:cubicBezTo>
                    <a:cubicBezTo>
                      <a:pt x="416" y="313"/>
                      <a:pt x="416" y="313"/>
                      <a:pt x="416" y="313"/>
                    </a:cubicBezTo>
                    <a:cubicBezTo>
                      <a:pt x="416" y="315"/>
                      <a:pt x="416" y="315"/>
                      <a:pt x="416" y="315"/>
                    </a:cubicBezTo>
                    <a:cubicBezTo>
                      <a:pt x="414" y="316"/>
                      <a:pt x="412" y="316"/>
                      <a:pt x="411" y="318"/>
                    </a:cubicBezTo>
                    <a:cubicBezTo>
                      <a:pt x="410" y="319"/>
                      <a:pt x="410" y="321"/>
                      <a:pt x="411" y="323"/>
                    </a:cubicBezTo>
                    <a:cubicBezTo>
                      <a:pt x="416" y="365"/>
                      <a:pt x="416" y="365"/>
                      <a:pt x="416" y="365"/>
                    </a:cubicBezTo>
                    <a:cubicBezTo>
                      <a:pt x="411" y="366"/>
                      <a:pt x="411" y="366"/>
                      <a:pt x="411" y="366"/>
                    </a:cubicBezTo>
                    <a:cubicBezTo>
                      <a:pt x="372" y="330"/>
                      <a:pt x="372" y="330"/>
                      <a:pt x="372" y="330"/>
                    </a:cubicBezTo>
                    <a:cubicBezTo>
                      <a:pt x="376" y="361"/>
                      <a:pt x="376" y="361"/>
                      <a:pt x="376" y="361"/>
                    </a:cubicBezTo>
                    <a:cubicBezTo>
                      <a:pt x="377" y="364"/>
                      <a:pt x="377" y="366"/>
                      <a:pt x="379" y="367"/>
                    </a:cubicBezTo>
                    <a:cubicBezTo>
                      <a:pt x="380" y="368"/>
                      <a:pt x="381" y="368"/>
                      <a:pt x="384" y="368"/>
                    </a:cubicBezTo>
                    <a:cubicBezTo>
                      <a:pt x="384" y="370"/>
                      <a:pt x="384" y="370"/>
                      <a:pt x="384" y="370"/>
                    </a:cubicBezTo>
                    <a:cubicBezTo>
                      <a:pt x="368" y="372"/>
                      <a:pt x="368" y="372"/>
                      <a:pt x="368" y="372"/>
                    </a:cubicBezTo>
                    <a:cubicBezTo>
                      <a:pt x="367" y="370"/>
                      <a:pt x="367" y="370"/>
                      <a:pt x="367" y="370"/>
                    </a:cubicBezTo>
                    <a:cubicBezTo>
                      <a:pt x="370" y="370"/>
                      <a:pt x="371" y="369"/>
                      <a:pt x="372" y="368"/>
                    </a:cubicBezTo>
                    <a:cubicBezTo>
                      <a:pt x="373" y="366"/>
                      <a:pt x="373" y="364"/>
                      <a:pt x="373" y="362"/>
                    </a:cubicBezTo>
                    <a:cubicBezTo>
                      <a:pt x="368" y="329"/>
                      <a:pt x="368" y="329"/>
                      <a:pt x="368" y="329"/>
                    </a:cubicBezTo>
                    <a:close/>
                    <a:moveTo>
                      <a:pt x="461" y="345"/>
                    </a:moveTo>
                    <a:cubicBezTo>
                      <a:pt x="462" y="348"/>
                      <a:pt x="463" y="349"/>
                      <a:pt x="464" y="350"/>
                    </a:cubicBezTo>
                    <a:cubicBezTo>
                      <a:pt x="465" y="351"/>
                      <a:pt x="467" y="351"/>
                      <a:pt x="469" y="351"/>
                    </a:cubicBezTo>
                    <a:cubicBezTo>
                      <a:pt x="470" y="352"/>
                      <a:pt x="470" y="352"/>
                      <a:pt x="470" y="352"/>
                    </a:cubicBezTo>
                    <a:cubicBezTo>
                      <a:pt x="442" y="360"/>
                      <a:pt x="442" y="360"/>
                      <a:pt x="442" y="360"/>
                    </a:cubicBezTo>
                    <a:cubicBezTo>
                      <a:pt x="441" y="359"/>
                      <a:pt x="441" y="359"/>
                      <a:pt x="441" y="359"/>
                    </a:cubicBezTo>
                    <a:cubicBezTo>
                      <a:pt x="444" y="358"/>
                      <a:pt x="445" y="357"/>
                      <a:pt x="446" y="355"/>
                    </a:cubicBezTo>
                    <a:cubicBezTo>
                      <a:pt x="446" y="354"/>
                      <a:pt x="446" y="352"/>
                      <a:pt x="446" y="350"/>
                    </a:cubicBezTo>
                    <a:cubicBezTo>
                      <a:pt x="436" y="318"/>
                      <a:pt x="436" y="318"/>
                      <a:pt x="436" y="318"/>
                    </a:cubicBezTo>
                    <a:cubicBezTo>
                      <a:pt x="436" y="316"/>
                      <a:pt x="435" y="314"/>
                      <a:pt x="433" y="313"/>
                    </a:cubicBezTo>
                    <a:cubicBezTo>
                      <a:pt x="432" y="312"/>
                      <a:pt x="430" y="312"/>
                      <a:pt x="428" y="313"/>
                    </a:cubicBezTo>
                    <a:cubicBezTo>
                      <a:pt x="428" y="311"/>
                      <a:pt x="428" y="311"/>
                      <a:pt x="428" y="311"/>
                    </a:cubicBezTo>
                    <a:cubicBezTo>
                      <a:pt x="456" y="303"/>
                      <a:pt x="456" y="303"/>
                      <a:pt x="456" y="303"/>
                    </a:cubicBezTo>
                    <a:cubicBezTo>
                      <a:pt x="456" y="305"/>
                      <a:pt x="456" y="305"/>
                      <a:pt x="456" y="305"/>
                    </a:cubicBezTo>
                    <a:cubicBezTo>
                      <a:pt x="454" y="306"/>
                      <a:pt x="452" y="307"/>
                      <a:pt x="452" y="308"/>
                    </a:cubicBezTo>
                    <a:cubicBezTo>
                      <a:pt x="451" y="309"/>
                      <a:pt x="451" y="311"/>
                      <a:pt x="452" y="314"/>
                    </a:cubicBezTo>
                    <a:cubicBezTo>
                      <a:pt x="461" y="345"/>
                      <a:pt x="461" y="345"/>
                      <a:pt x="461" y="345"/>
                    </a:cubicBezTo>
                    <a:close/>
                    <a:moveTo>
                      <a:pt x="508" y="337"/>
                    </a:moveTo>
                    <a:cubicBezTo>
                      <a:pt x="511" y="336"/>
                      <a:pt x="511" y="336"/>
                      <a:pt x="511" y="336"/>
                    </a:cubicBezTo>
                    <a:cubicBezTo>
                      <a:pt x="507" y="287"/>
                      <a:pt x="507" y="287"/>
                      <a:pt x="507" y="287"/>
                    </a:cubicBezTo>
                    <a:cubicBezTo>
                      <a:pt x="507" y="285"/>
                      <a:pt x="507" y="284"/>
                      <a:pt x="507" y="282"/>
                    </a:cubicBezTo>
                    <a:cubicBezTo>
                      <a:pt x="508" y="281"/>
                      <a:pt x="509" y="280"/>
                      <a:pt x="510" y="279"/>
                    </a:cubicBezTo>
                    <a:cubicBezTo>
                      <a:pt x="509" y="277"/>
                      <a:pt x="509" y="277"/>
                      <a:pt x="509" y="277"/>
                    </a:cubicBezTo>
                    <a:cubicBezTo>
                      <a:pt x="495" y="285"/>
                      <a:pt x="495" y="285"/>
                      <a:pt x="495" y="285"/>
                    </a:cubicBezTo>
                    <a:cubicBezTo>
                      <a:pt x="496" y="286"/>
                      <a:pt x="496" y="286"/>
                      <a:pt x="496" y="286"/>
                    </a:cubicBezTo>
                    <a:cubicBezTo>
                      <a:pt x="498" y="286"/>
                      <a:pt x="499" y="285"/>
                      <a:pt x="500" y="285"/>
                    </a:cubicBezTo>
                    <a:cubicBezTo>
                      <a:pt x="501" y="285"/>
                      <a:pt x="502" y="286"/>
                      <a:pt x="503" y="287"/>
                    </a:cubicBezTo>
                    <a:cubicBezTo>
                      <a:pt x="503" y="287"/>
                      <a:pt x="503" y="287"/>
                      <a:pt x="503" y="288"/>
                    </a:cubicBezTo>
                    <a:cubicBezTo>
                      <a:pt x="503" y="288"/>
                      <a:pt x="503" y="289"/>
                      <a:pt x="503" y="290"/>
                    </a:cubicBezTo>
                    <a:cubicBezTo>
                      <a:pt x="506" y="316"/>
                      <a:pt x="506" y="316"/>
                      <a:pt x="506" y="316"/>
                    </a:cubicBezTo>
                    <a:cubicBezTo>
                      <a:pt x="485" y="298"/>
                      <a:pt x="485" y="298"/>
                      <a:pt x="485" y="298"/>
                    </a:cubicBezTo>
                    <a:cubicBezTo>
                      <a:pt x="484" y="297"/>
                      <a:pt x="484" y="297"/>
                      <a:pt x="484" y="297"/>
                    </a:cubicBezTo>
                    <a:cubicBezTo>
                      <a:pt x="484" y="297"/>
                      <a:pt x="484" y="296"/>
                      <a:pt x="483" y="296"/>
                    </a:cubicBezTo>
                    <a:cubicBezTo>
                      <a:pt x="483" y="295"/>
                      <a:pt x="483" y="295"/>
                      <a:pt x="483" y="294"/>
                    </a:cubicBezTo>
                    <a:cubicBezTo>
                      <a:pt x="484" y="293"/>
                      <a:pt x="485" y="292"/>
                      <a:pt x="486" y="292"/>
                    </a:cubicBezTo>
                    <a:cubicBezTo>
                      <a:pt x="486" y="291"/>
                      <a:pt x="486" y="291"/>
                      <a:pt x="486" y="291"/>
                    </a:cubicBezTo>
                    <a:cubicBezTo>
                      <a:pt x="486" y="290"/>
                      <a:pt x="486" y="290"/>
                      <a:pt x="486" y="290"/>
                    </a:cubicBezTo>
                    <a:cubicBezTo>
                      <a:pt x="462" y="302"/>
                      <a:pt x="462" y="302"/>
                      <a:pt x="462" y="302"/>
                    </a:cubicBezTo>
                    <a:cubicBezTo>
                      <a:pt x="463" y="304"/>
                      <a:pt x="463" y="304"/>
                      <a:pt x="463" y="304"/>
                    </a:cubicBezTo>
                    <a:cubicBezTo>
                      <a:pt x="464" y="303"/>
                      <a:pt x="465" y="303"/>
                      <a:pt x="467" y="303"/>
                    </a:cubicBezTo>
                    <a:cubicBezTo>
                      <a:pt x="468" y="304"/>
                      <a:pt x="469" y="305"/>
                      <a:pt x="471" y="306"/>
                    </a:cubicBezTo>
                    <a:cubicBezTo>
                      <a:pt x="508" y="337"/>
                      <a:pt x="508" y="337"/>
                      <a:pt x="508" y="337"/>
                    </a:cubicBezTo>
                    <a:close/>
                    <a:moveTo>
                      <a:pt x="547" y="316"/>
                    </a:moveTo>
                    <a:cubicBezTo>
                      <a:pt x="546" y="315"/>
                      <a:pt x="546" y="315"/>
                      <a:pt x="546" y="315"/>
                    </a:cubicBezTo>
                    <a:cubicBezTo>
                      <a:pt x="548" y="313"/>
                      <a:pt x="549" y="311"/>
                      <a:pt x="549" y="310"/>
                    </a:cubicBezTo>
                    <a:cubicBezTo>
                      <a:pt x="549" y="308"/>
                      <a:pt x="548" y="307"/>
                      <a:pt x="547" y="305"/>
                    </a:cubicBezTo>
                    <a:cubicBezTo>
                      <a:pt x="526" y="279"/>
                      <a:pt x="526" y="279"/>
                      <a:pt x="526" y="279"/>
                    </a:cubicBezTo>
                    <a:cubicBezTo>
                      <a:pt x="524" y="277"/>
                      <a:pt x="523" y="276"/>
                      <a:pt x="521" y="276"/>
                    </a:cubicBezTo>
                    <a:cubicBezTo>
                      <a:pt x="520" y="275"/>
                      <a:pt x="518" y="276"/>
                      <a:pt x="516" y="277"/>
                    </a:cubicBezTo>
                    <a:cubicBezTo>
                      <a:pt x="515" y="276"/>
                      <a:pt x="515" y="276"/>
                      <a:pt x="515" y="276"/>
                    </a:cubicBezTo>
                    <a:cubicBezTo>
                      <a:pt x="550" y="248"/>
                      <a:pt x="550" y="248"/>
                      <a:pt x="550" y="248"/>
                    </a:cubicBezTo>
                    <a:cubicBezTo>
                      <a:pt x="559" y="258"/>
                      <a:pt x="559" y="258"/>
                      <a:pt x="559" y="258"/>
                    </a:cubicBezTo>
                    <a:cubicBezTo>
                      <a:pt x="558" y="260"/>
                      <a:pt x="558" y="260"/>
                      <a:pt x="558" y="260"/>
                    </a:cubicBezTo>
                    <a:cubicBezTo>
                      <a:pt x="555" y="257"/>
                      <a:pt x="552" y="256"/>
                      <a:pt x="549" y="256"/>
                    </a:cubicBezTo>
                    <a:cubicBezTo>
                      <a:pt x="547" y="255"/>
                      <a:pt x="544" y="257"/>
                      <a:pt x="540" y="260"/>
                    </a:cubicBezTo>
                    <a:cubicBezTo>
                      <a:pt x="535" y="264"/>
                      <a:pt x="535" y="264"/>
                      <a:pt x="535" y="264"/>
                    </a:cubicBezTo>
                    <a:cubicBezTo>
                      <a:pt x="547" y="280"/>
                      <a:pt x="547" y="280"/>
                      <a:pt x="547" y="280"/>
                    </a:cubicBezTo>
                    <a:cubicBezTo>
                      <a:pt x="548" y="279"/>
                      <a:pt x="548" y="279"/>
                      <a:pt x="548" y="279"/>
                    </a:cubicBezTo>
                    <a:cubicBezTo>
                      <a:pt x="550" y="278"/>
                      <a:pt x="551" y="276"/>
                      <a:pt x="551" y="274"/>
                    </a:cubicBezTo>
                    <a:cubicBezTo>
                      <a:pt x="551" y="271"/>
                      <a:pt x="550" y="269"/>
                      <a:pt x="548" y="266"/>
                    </a:cubicBezTo>
                    <a:cubicBezTo>
                      <a:pt x="550" y="264"/>
                      <a:pt x="550" y="264"/>
                      <a:pt x="550" y="264"/>
                    </a:cubicBezTo>
                    <a:cubicBezTo>
                      <a:pt x="565" y="284"/>
                      <a:pt x="565" y="284"/>
                      <a:pt x="565" y="284"/>
                    </a:cubicBezTo>
                    <a:cubicBezTo>
                      <a:pt x="564" y="285"/>
                      <a:pt x="564" y="285"/>
                      <a:pt x="564" y="285"/>
                    </a:cubicBezTo>
                    <a:cubicBezTo>
                      <a:pt x="561" y="282"/>
                      <a:pt x="559" y="280"/>
                      <a:pt x="557" y="280"/>
                    </a:cubicBezTo>
                    <a:cubicBezTo>
                      <a:pt x="554" y="280"/>
                      <a:pt x="552" y="280"/>
                      <a:pt x="550" y="282"/>
                    </a:cubicBezTo>
                    <a:cubicBezTo>
                      <a:pt x="550" y="283"/>
                      <a:pt x="550" y="283"/>
                      <a:pt x="550" y="283"/>
                    </a:cubicBezTo>
                    <a:cubicBezTo>
                      <a:pt x="560" y="295"/>
                      <a:pt x="560" y="295"/>
                      <a:pt x="560" y="295"/>
                    </a:cubicBezTo>
                    <a:cubicBezTo>
                      <a:pt x="561" y="297"/>
                      <a:pt x="562" y="298"/>
                      <a:pt x="563" y="298"/>
                    </a:cubicBezTo>
                    <a:cubicBezTo>
                      <a:pt x="564" y="298"/>
                      <a:pt x="566" y="297"/>
                      <a:pt x="568" y="295"/>
                    </a:cubicBezTo>
                    <a:cubicBezTo>
                      <a:pt x="572" y="292"/>
                      <a:pt x="574" y="289"/>
                      <a:pt x="575" y="286"/>
                    </a:cubicBezTo>
                    <a:cubicBezTo>
                      <a:pt x="576" y="282"/>
                      <a:pt x="575" y="279"/>
                      <a:pt x="573" y="274"/>
                    </a:cubicBezTo>
                    <a:cubicBezTo>
                      <a:pt x="575" y="273"/>
                      <a:pt x="575" y="273"/>
                      <a:pt x="575" y="273"/>
                    </a:cubicBezTo>
                    <a:cubicBezTo>
                      <a:pt x="583" y="287"/>
                      <a:pt x="583" y="287"/>
                      <a:pt x="583" y="287"/>
                    </a:cubicBezTo>
                    <a:cubicBezTo>
                      <a:pt x="547" y="316"/>
                      <a:pt x="547" y="316"/>
                      <a:pt x="547" y="316"/>
                    </a:cubicBezTo>
                    <a:close/>
                    <a:moveTo>
                      <a:pt x="595" y="239"/>
                    </a:moveTo>
                    <a:cubicBezTo>
                      <a:pt x="596" y="238"/>
                      <a:pt x="596" y="238"/>
                      <a:pt x="596" y="238"/>
                    </a:cubicBezTo>
                    <a:cubicBezTo>
                      <a:pt x="598" y="236"/>
                      <a:pt x="599" y="233"/>
                      <a:pt x="599" y="231"/>
                    </a:cubicBezTo>
                    <a:cubicBezTo>
                      <a:pt x="598" y="229"/>
                      <a:pt x="597" y="226"/>
                      <a:pt x="594" y="224"/>
                    </a:cubicBezTo>
                    <a:cubicBezTo>
                      <a:pt x="591" y="221"/>
                      <a:pt x="588" y="220"/>
                      <a:pt x="586" y="220"/>
                    </a:cubicBezTo>
                    <a:cubicBezTo>
                      <a:pt x="583" y="220"/>
                      <a:pt x="581" y="222"/>
                      <a:pt x="579" y="225"/>
                    </a:cubicBezTo>
                    <a:cubicBezTo>
                      <a:pt x="595" y="239"/>
                      <a:pt x="595" y="239"/>
                      <a:pt x="595" y="239"/>
                    </a:cubicBezTo>
                    <a:close/>
                    <a:moveTo>
                      <a:pt x="609" y="250"/>
                    </a:moveTo>
                    <a:cubicBezTo>
                      <a:pt x="598" y="241"/>
                      <a:pt x="598" y="241"/>
                      <a:pt x="598" y="241"/>
                    </a:cubicBezTo>
                    <a:cubicBezTo>
                      <a:pt x="599" y="240"/>
                      <a:pt x="599" y="240"/>
                      <a:pt x="599" y="240"/>
                    </a:cubicBezTo>
                    <a:cubicBezTo>
                      <a:pt x="625" y="245"/>
                      <a:pt x="625" y="245"/>
                      <a:pt x="625" y="245"/>
                    </a:cubicBezTo>
                    <a:cubicBezTo>
                      <a:pt x="637" y="230"/>
                      <a:pt x="637" y="230"/>
                      <a:pt x="637" y="230"/>
                    </a:cubicBezTo>
                    <a:cubicBezTo>
                      <a:pt x="636" y="229"/>
                      <a:pt x="636" y="229"/>
                      <a:pt x="636" y="229"/>
                    </a:cubicBezTo>
                    <a:cubicBezTo>
                      <a:pt x="635" y="230"/>
                      <a:pt x="634" y="231"/>
                      <a:pt x="633" y="231"/>
                    </a:cubicBezTo>
                    <a:cubicBezTo>
                      <a:pt x="632" y="231"/>
                      <a:pt x="630" y="231"/>
                      <a:pt x="628" y="231"/>
                    </a:cubicBezTo>
                    <a:cubicBezTo>
                      <a:pt x="608" y="227"/>
                      <a:pt x="608" y="227"/>
                      <a:pt x="608" y="227"/>
                    </a:cubicBezTo>
                    <a:cubicBezTo>
                      <a:pt x="609" y="224"/>
                      <a:pt x="609" y="221"/>
                      <a:pt x="609" y="218"/>
                    </a:cubicBezTo>
                    <a:cubicBezTo>
                      <a:pt x="608" y="215"/>
                      <a:pt x="607" y="213"/>
                      <a:pt x="604" y="211"/>
                    </a:cubicBezTo>
                    <a:cubicBezTo>
                      <a:pt x="601" y="208"/>
                      <a:pt x="597" y="207"/>
                      <a:pt x="593" y="209"/>
                    </a:cubicBezTo>
                    <a:cubicBezTo>
                      <a:pt x="589" y="210"/>
                      <a:pt x="585" y="213"/>
                      <a:pt x="580" y="218"/>
                    </a:cubicBezTo>
                    <a:cubicBezTo>
                      <a:pt x="562" y="240"/>
                      <a:pt x="562" y="240"/>
                      <a:pt x="562" y="240"/>
                    </a:cubicBezTo>
                    <a:cubicBezTo>
                      <a:pt x="563" y="241"/>
                      <a:pt x="563" y="241"/>
                      <a:pt x="563" y="241"/>
                    </a:cubicBezTo>
                    <a:cubicBezTo>
                      <a:pt x="565" y="240"/>
                      <a:pt x="567" y="239"/>
                      <a:pt x="568" y="239"/>
                    </a:cubicBezTo>
                    <a:cubicBezTo>
                      <a:pt x="569" y="239"/>
                      <a:pt x="571" y="239"/>
                      <a:pt x="573" y="241"/>
                    </a:cubicBezTo>
                    <a:cubicBezTo>
                      <a:pt x="598" y="262"/>
                      <a:pt x="598" y="262"/>
                      <a:pt x="598" y="262"/>
                    </a:cubicBezTo>
                    <a:cubicBezTo>
                      <a:pt x="600" y="264"/>
                      <a:pt x="602" y="266"/>
                      <a:pt x="602" y="267"/>
                    </a:cubicBezTo>
                    <a:cubicBezTo>
                      <a:pt x="602" y="269"/>
                      <a:pt x="601" y="270"/>
                      <a:pt x="600" y="272"/>
                    </a:cubicBezTo>
                    <a:cubicBezTo>
                      <a:pt x="601" y="273"/>
                      <a:pt x="601" y="273"/>
                      <a:pt x="601" y="273"/>
                    </a:cubicBezTo>
                    <a:cubicBezTo>
                      <a:pt x="620" y="251"/>
                      <a:pt x="620" y="251"/>
                      <a:pt x="620" y="251"/>
                    </a:cubicBezTo>
                    <a:cubicBezTo>
                      <a:pt x="619" y="249"/>
                      <a:pt x="619" y="249"/>
                      <a:pt x="619" y="249"/>
                    </a:cubicBezTo>
                    <a:cubicBezTo>
                      <a:pt x="617" y="251"/>
                      <a:pt x="616" y="252"/>
                      <a:pt x="614" y="252"/>
                    </a:cubicBezTo>
                    <a:cubicBezTo>
                      <a:pt x="613" y="253"/>
                      <a:pt x="611" y="252"/>
                      <a:pt x="609" y="250"/>
                    </a:cubicBezTo>
                    <a:cubicBezTo>
                      <a:pt x="609" y="250"/>
                      <a:pt x="609" y="250"/>
                      <a:pt x="609" y="250"/>
                    </a:cubicBezTo>
                    <a:close/>
                    <a:moveTo>
                      <a:pt x="651" y="215"/>
                    </a:moveTo>
                    <a:cubicBezTo>
                      <a:pt x="634" y="206"/>
                      <a:pt x="634" y="206"/>
                      <a:pt x="634" y="206"/>
                    </a:cubicBezTo>
                    <a:cubicBezTo>
                      <a:pt x="635" y="204"/>
                      <a:pt x="635" y="204"/>
                      <a:pt x="635" y="204"/>
                    </a:cubicBezTo>
                    <a:cubicBezTo>
                      <a:pt x="639" y="206"/>
                      <a:pt x="643" y="206"/>
                      <a:pt x="648" y="205"/>
                    </a:cubicBezTo>
                    <a:cubicBezTo>
                      <a:pt x="652" y="203"/>
                      <a:pt x="655" y="200"/>
                      <a:pt x="657" y="196"/>
                    </a:cubicBezTo>
                    <a:cubicBezTo>
                      <a:pt x="659" y="194"/>
                      <a:pt x="659" y="191"/>
                      <a:pt x="659" y="189"/>
                    </a:cubicBezTo>
                    <a:cubicBezTo>
                      <a:pt x="659" y="187"/>
                      <a:pt x="658" y="185"/>
                      <a:pt x="656" y="184"/>
                    </a:cubicBezTo>
                    <a:cubicBezTo>
                      <a:pt x="653" y="183"/>
                      <a:pt x="648" y="185"/>
                      <a:pt x="641" y="190"/>
                    </a:cubicBezTo>
                    <a:cubicBezTo>
                      <a:pt x="640" y="190"/>
                      <a:pt x="640" y="190"/>
                      <a:pt x="640" y="190"/>
                    </a:cubicBezTo>
                    <a:cubicBezTo>
                      <a:pt x="640" y="191"/>
                      <a:pt x="639" y="191"/>
                      <a:pt x="638" y="192"/>
                    </a:cubicBezTo>
                    <a:cubicBezTo>
                      <a:pt x="633" y="196"/>
                      <a:pt x="629" y="198"/>
                      <a:pt x="626" y="198"/>
                    </a:cubicBezTo>
                    <a:cubicBezTo>
                      <a:pt x="625" y="199"/>
                      <a:pt x="623" y="199"/>
                      <a:pt x="622" y="198"/>
                    </a:cubicBezTo>
                    <a:cubicBezTo>
                      <a:pt x="620" y="198"/>
                      <a:pt x="619" y="198"/>
                      <a:pt x="618" y="197"/>
                    </a:cubicBezTo>
                    <a:cubicBezTo>
                      <a:pt x="614" y="195"/>
                      <a:pt x="611" y="191"/>
                      <a:pt x="610" y="186"/>
                    </a:cubicBezTo>
                    <a:cubicBezTo>
                      <a:pt x="609" y="182"/>
                      <a:pt x="610" y="177"/>
                      <a:pt x="613" y="172"/>
                    </a:cubicBezTo>
                    <a:cubicBezTo>
                      <a:pt x="614" y="169"/>
                      <a:pt x="616" y="167"/>
                      <a:pt x="619" y="165"/>
                    </a:cubicBezTo>
                    <a:cubicBezTo>
                      <a:pt x="622" y="162"/>
                      <a:pt x="623" y="161"/>
                      <a:pt x="623" y="161"/>
                    </a:cubicBezTo>
                    <a:cubicBezTo>
                      <a:pt x="624" y="160"/>
                      <a:pt x="624" y="159"/>
                      <a:pt x="623" y="159"/>
                    </a:cubicBezTo>
                    <a:cubicBezTo>
                      <a:pt x="623" y="158"/>
                      <a:pt x="622" y="158"/>
                      <a:pt x="621" y="157"/>
                    </a:cubicBezTo>
                    <a:cubicBezTo>
                      <a:pt x="622" y="155"/>
                      <a:pt x="622" y="155"/>
                      <a:pt x="622" y="155"/>
                    </a:cubicBezTo>
                    <a:cubicBezTo>
                      <a:pt x="637" y="163"/>
                      <a:pt x="637" y="163"/>
                      <a:pt x="637" y="163"/>
                    </a:cubicBezTo>
                    <a:cubicBezTo>
                      <a:pt x="636" y="165"/>
                      <a:pt x="636" y="165"/>
                      <a:pt x="636" y="165"/>
                    </a:cubicBezTo>
                    <a:cubicBezTo>
                      <a:pt x="632" y="163"/>
                      <a:pt x="628" y="163"/>
                      <a:pt x="625" y="165"/>
                    </a:cubicBezTo>
                    <a:cubicBezTo>
                      <a:pt x="621" y="166"/>
                      <a:pt x="618" y="169"/>
                      <a:pt x="616" y="173"/>
                    </a:cubicBezTo>
                    <a:cubicBezTo>
                      <a:pt x="615" y="175"/>
                      <a:pt x="615" y="177"/>
                      <a:pt x="615" y="179"/>
                    </a:cubicBezTo>
                    <a:cubicBezTo>
                      <a:pt x="615" y="181"/>
                      <a:pt x="616" y="182"/>
                      <a:pt x="618" y="183"/>
                    </a:cubicBezTo>
                    <a:cubicBezTo>
                      <a:pt x="620" y="184"/>
                      <a:pt x="624" y="183"/>
                      <a:pt x="630" y="179"/>
                    </a:cubicBezTo>
                    <a:cubicBezTo>
                      <a:pt x="630" y="178"/>
                      <a:pt x="630" y="178"/>
                      <a:pt x="630" y="178"/>
                    </a:cubicBezTo>
                    <a:cubicBezTo>
                      <a:pt x="634" y="175"/>
                      <a:pt x="637" y="173"/>
                      <a:pt x="639" y="172"/>
                    </a:cubicBezTo>
                    <a:cubicBezTo>
                      <a:pt x="641" y="170"/>
                      <a:pt x="643" y="170"/>
                      <a:pt x="644" y="169"/>
                    </a:cubicBezTo>
                    <a:cubicBezTo>
                      <a:pt x="646" y="169"/>
                      <a:pt x="648" y="169"/>
                      <a:pt x="650" y="169"/>
                    </a:cubicBezTo>
                    <a:cubicBezTo>
                      <a:pt x="652" y="169"/>
                      <a:pt x="654" y="170"/>
                      <a:pt x="656" y="171"/>
                    </a:cubicBezTo>
                    <a:cubicBezTo>
                      <a:pt x="660" y="173"/>
                      <a:pt x="663" y="177"/>
                      <a:pt x="664" y="182"/>
                    </a:cubicBezTo>
                    <a:cubicBezTo>
                      <a:pt x="665" y="186"/>
                      <a:pt x="664" y="191"/>
                      <a:pt x="661" y="197"/>
                    </a:cubicBezTo>
                    <a:cubicBezTo>
                      <a:pt x="659" y="199"/>
                      <a:pt x="657" y="202"/>
                      <a:pt x="654" y="205"/>
                    </a:cubicBezTo>
                    <a:cubicBezTo>
                      <a:pt x="652" y="207"/>
                      <a:pt x="650" y="209"/>
                      <a:pt x="650" y="209"/>
                    </a:cubicBezTo>
                    <a:cubicBezTo>
                      <a:pt x="650" y="210"/>
                      <a:pt x="650" y="211"/>
                      <a:pt x="650" y="211"/>
                    </a:cubicBezTo>
                    <a:cubicBezTo>
                      <a:pt x="650" y="212"/>
                      <a:pt x="651" y="213"/>
                      <a:pt x="652" y="213"/>
                    </a:cubicBezTo>
                    <a:cubicBezTo>
                      <a:pt x="651" y="215"/>
                      <a:pt x="651" y="215"/>
                      <a:pt x="651" y="215"/>
                    </a:cubicBezTo>
                    <a:close/>
                    <a:moveTo>
                      <a:pt x="678" y="136"/>
                    </a:moveTo>
                    <a:cubicBezTo>
                      <a:pt x="647" y="124"/>
                      <a:pt x="647" y="124"/>
                      <a:pt x="647" y="124"/>
                    </a:cubicBezTo>
                    <a:cubicBezTo>
                      <a:pt x="644" y="123"/>
                      <a:pt x="643" y="122"/>
                      <a:pt x="642" y="121"/>
                    </a:cubicBezTo>
                    <a:cubicBezTo>
                      <a:pt x="642" y="120"/>
                      <a:pt x="642" y="118"/>
                      <a:pt x="642" y="116"/>
                    </a:cubicBezTo>
                    <a:cubicBezTo>
                      <a:pt x="641" y="115"/>
                      <a:pt x="641" y="115"/>
                      <a:pt x="641" y="115"/>
                    </a:cubicBezTo>
                    <a:cubicBezTo>
                      <a:pt x="630" y="142"/>
                      <a:pt x="630" y="142"/>
                      <a:pt x="630" y="142"/>
                    </a:cubicBezTo>
                    <a:cubicBezTo>
                      <a:pt x="632" y="143"/>
                      <a:pt x="632" y="143"/>
                      <a:pt x="632" y="143"/>
                    </a:cubicBezTo>
                    <a:cubicBezTo>
                      <a:pt x="633" y="141"/>
                      <a:pt x="634" y="139"/>
                      <a:pt x="635" y="139"/>
                    </a:cubicBezTo>
                    <a:cubicBezTo>
                      <a:pt x="637" y="138"/>
                      <a:pt x="639" y="138"/>
                      <a:pt x="641" y="139"/>
                    </a:cubicBezTo>
                    <a:cubicBezTo>
                      <a:pt x="672" y="151"/>
                      <a:pt x="672" y="151"/>
                      <a:pt x="672" y="151"/>
                    </a:cubicBezTo>
                    <a:cubicBezTo>
                      <a:pt x="674" y="152"/>
                      <a:pt x="676" y="153"/>
                      <a:pt x="677" y="154"/>
                    </a:cubicBezTo>
                    <a:cubicBezTo>
                      <a:pt x="677" y="156"/>
                      <a:pt x="677" y="158"/>
                      <a:pt x="676" y="160"/>
                    </a:cubicBezTo>
                    <a:cubicBezTo>
                      <a:pt x="678" y="161"/>
                      <a:pt x="678" y="161"/>
                      <a:pt x="678" y="161"/>
                    </a:cubicBezTo>
                    <a:cubicBezTo>
                      <a:pt x="689" y="133"/>
                      <a:pt x="689" y="133"/>
                      <a:pt x="689" y="133"/>
                    </a:cubicBezTo>
                    <a:cubicBezTo>
                      <a:pt x="687" y="133"/>
                      <a:pt x="687" y="133"/>
                      <a:pt x="687" y="133"/>
                    </a:cubicBezTo>
                    <a:cubicBezTo>
                      <a:pt x="686" y="135"/>
                      <a:pt x="685" y="136"/>
                      <a:pt x="683" y="137"/>
                    </a:cubicBezTo>
                    <a:cubicBezTo>
                      <a:pt x="682" y="137"/>
                      <a:pt x="680" y="137"/>
                      <a:pt x="678" y="136"/>
                    </a:cubicBezTo>
                    <a:cubicBezTo>
                      <a:pt x="678" y="136"/>
                      <a:pt x="678" y="136"/>
                      <a:pt x="678" y="136"/>
                    </a:cubicBezTo>
                    <a:close/>
                    <a:moveTo>
                      <a:pt x="656" y="57"/>
                    </a:moveTo>
                    <a:cubicBezTo>
                      <a:pt x="669" y="60"/>
                      <a:pt x="669" y="60"/>
                      <a:pt x="669" y="60"/>
                    </a:cubicBezTo>
                    <a:cubicBezTo>
                      <a:pt x="668" y="62"/>
                      <a:pt x="668" y="62"/>
                      <a:pt x="668" y="62"/>
                    </a:cubicBezTo>
                    <a:cubicBezTo>
                      <a:pt x="665" y="62"/>
                      <a:pt x="662" y="62"/>
                      <a:pt x="660" y="63"/>
                    </a:cubicBezTo>
                    <a:cubicBezTo>
                      <a:pt x="658" y="64"/>
                      <a:pt x="657" y="67"/>
                      <a:pt x="656" y="70"/>
                    </a:cubicBezTo>
                    <a:cubicBezTo>
                      <a:pt x="655" y="73"/>
                      <a:pt x="655" y="73"/>
                      <a:pt x="655" y="73"/>
                    </a:cubicBezTo>
                    <a:cubicBezTo>
                      <a:pt x="693" y="82"/>
                      <a:pt x="693" y="82"/>
                      <a:pt x="693" y="82"/>
                    </a:cubicBezTo>
                    <a:cubicBezTo>
                      <a:pt x="696" y="83"/>
                      <a:pt x="698" y="83"/>
                      <a:pt x="699" y="82"/>
                    </a:cubicBezTo>
                    <a:cubicBezTo>
                      <a:pt x="700" y="81"/>
                      <a:pt x="701" y="80"/>
                      <a:pt x="702" y="77"/>
                    </a:cubicBezTo>
                    <a:cubicBezTo>
                      <a:pt x="704" y="78"/>
                      <a:pt x="704" y="78"/>
                      <a:pt x="704" y="78"/>
                    </a:cubicBezTo>
                    <a:cubicBezTo>
                      <a:pt x="697" y="106"/>
                      <a:pt x="697" y="106"/>
                      <a:pt x="697" y="106"/>
                    </a:cubicBezTo>
                    <a:cubicBezTo>
                      <a:pt x="695" y="106"/>
                      <a:pt x="695" y="106"/>
                      <a:pt x="695" y="106"/>
                    </a:cubicBezTo>
                    <a:cubicBezTo>
                      <a:pt x="696" y="103"/>
                      <a:pt x="696" y="102"/>
                      <a:pt x="695" y="100"/>
                    </a:cubicBezTo>
                    <a:cubicBezTo>
                      <a:pt x="694" y="99"/>
                      <a:pt x="692" y="98"/>
                      <a:pt x="690" y="98"/>
                    </a:cubicBezTo>
                    <a:cubicBezTo>
                      <a:pt x="652" y="89"/>
                      <a:pt x="652" y="89"/>
                      <a:pt x="652" y="89"/>
                    </a:cubicBezTo>
                    <a:cubicBezTo>
                      <a:pt x="651" y="92"/>
                      <a:pt x="651" y="92"/>
                      <a:pt x="651" y="92"/>
                    </a:cubicBezTo>
                    <a:cubicBezTo>
                      <a:pt x="650" y="96"/>
                      <a:pt x="651" y="98"/>
                      <a:pt x="652" y="100"/>
                    </a:cubicBezTo>
                    <a:cubicBezTo>
                      <a:pt x="653" y="102"/>
                      <a:pt x="655" y="104"/>
                      <a:pt x="658" y="105"/>
                    </a:cubicBezTo>
                    <a:cubicBezTo>
                      <a:pt x="658" y="107"/>
                      <a:pt x="658" y="107"/>
                      <a:pt x="658" y="107"/>
                    </a:cubicBezTo>
                    <a:cubicBezTo>
                      <a:pt x="645" y="104"/>
                      <a:pt x="645" y="104"/>
                      <a:pt x="645" y="104"/>
                    </a:cubicBezTo>
                    <a:cubicBezTo>
                      <a:pt x="656" y="57"/>
                      <a:pt x="656" y="57"/>
                      <a:pt x="656" y="57"/>
                    </a:cubicBezTo>
                    <a:close/>
                    <a:moveTo>
                      <a:pt x="684" y="17"/>
                    </a:moveTo>
                    <a:cubicBezTo>
                      <a:pt x="699" y="18"/>
                      <a:pt x="699" y="18"/>
                      <a:pt x="699" y="18"/>
                    </a:cubicBezTo>
                    <a:cubicBezTo>
                      <a:pt x="701" y="18"/>
                      <a:pt x="703" y="17"/>
                      <a:pt x="704" y="16"/>
                    </a:cubicBezTo>
                    <a:cubicBezTo>
                      <a:pt x="705" y="15"/>
                      <a:pt x="706" y="13"/>
                      <a:pt x="706" y="11"/>
                    </a:cubicBezTo>
                    <a:cubicBezTo>
                      <a:pt x="708" y="11"/>
                      <a:pt x="708" y="11"/>
                      <a:pt x="708" y="11"/>
                    </a:cubicBezTo>
                    <a:cubicBezTo>
                      <a:pt x="708" y="40"/>
                      <a:pt x="708" y="40"/>
                      <a:pt x="708" y="40"/>
                    </a:cubicBezTo>
                    <a:cubicBezTo>
                      <a:pt x="706" y="40"/>
                      <a:pt x="706" y="40"/>
                      <a:pt x="706" y="40"/>
                    </a:cubicBezTo>
                    <a:cubicBezTo>
                      <a:pt x="706" y="38"/>
                      <a:pt x="705" y="36"/>
                      <a:pt x="704" y="35"/>
                    </a:cubicBezTo>
                    <a:cubicBezTo>
                      <a:pt x="703" y="34"/>
                      <a:pt x="701" y="34"/>
                      <a:pt x="698" y="34"/>
                    </a:cubicBezTo>
                    <a:cubicBezTo>
                      <a:pt x="687" y="33"/>
                      <a:pt x="687" y="33"/>
                      <a:pt x="687" y="33"/>
                    </a:cubicBezTo>
                    <a:cubicBezTo>
                      <a:pt x="663" y="46"/>
                      <a:pt x="663" y="46"/>
                      <a:pt x="663" y="46"/>
                    </a:cubicBezTo>
                    <a:cubicBezTo>
                      <a:pt x="661" y="47"/>
                      <a:pt x="660" y="48"/>
                      <a:pt x="659" y="49"/>
                    </a:cubicBezTo>
                    <a:cubicBezTo>
                      <a:pt x="658" y="50"/>
                      <a:pt x="658" y="51"/>
                      <a:pt x="658" y="53"/>
                    </a:cubicBezTo>
                    <a:cubicBezTo>
                      <a:pt x="656" y="53"/>
                      <a:pt x="656" y="53"/>
                      <a:pt x="656" y="53"/>
                    </a:cubicBezTo>
                    <a:cubicBezTo>
                      <a:pt x="656" y="26"/>
                      <a:pt x="656" y="26"/>
                      <a:pt x="656" y="26"/>
                    </a:cubicBezTo>
                    <a:cubicBezTo>
                      <a:pt x="658" y="26"/>
                      <a:pt x="658" y="26"/>
                      <a:pt x="658" y="26"/>
                    </a:cubicBezTo>
                    <a:cubicBezTo>
                      <a:pt x="658" y="27"/>
                      <a:pt x="658" y="28"/>
                      <a:pt x="659" y="29"/>
                    </a:cubicBezTo>
                    <a:cubicBezTo>
                      <a:pt x="659" y="29"/>
                      <a:pt x="660" y="30"/>
                      <a:pt x="660" y="30"/>
                    </a:cubicBezTo>
                    <a:cubicBezTo>
                      <a:pt x="661" y="30"/>
                      <a:pt x="661" y="30"/>
                      <a:pt x="661" y="30"/>
                    </a:cubicBezTo>
                    <a:cubicBezTo>
                      <a:pt x="662" y="29"/>
                      <a:pt x="662" y="29"/>
                      <a:pt x="662" y="29"/>
                    </a:cubicBezTo>
                    <a:cubicBezTo>
                      <a:pt x="681" y="20"/>
                      <a:pt x="681" y="20"/>
                      <a:pt x="681" y="20"/>
                    </a:cubicBezTo>
                    <a:cubicBezTo>
                      <a:pt x="664" y="10"/>
                      <a:pt x="664" y="10"/>
                      <a:pt x="664" y="10"/>
                    </a:cubicBezTo>
                    <a:cubicBezTo>
                      <a:pt x="663" y="10"/>
                      <a:pt x="663" y="10"/>
                      <a:pt x="663" y="10"/>
                    </a:cubicBezTo>
                    <a:cubicBezTo>
                      <a:pt x="662" y="9"/>
                      <a:pt x="662" y="9"/>
                      <a:pt x="661" y="9"/>
                    </a:cubicBezTo>
                    <a:cubicBezTo>
                      <a:pt x="660" y="9"/>
                      <a:pt x="660" y="10"/>
                      <a:pt x="659" y="11"/>
                    </a:cubicBezTo>
                    <a:cubicBezTo>
                      <a:pt x="659" y="11"/>
                      <a:pt x="659" y="13"/>
                      <a:pt x="659" y="14"/>
                    </a:cubicBezTo>
                    <a:cubicBezTo>
                      <a:pt x="659" y="15"/>
                      <a:pt x="659" y="15"/>
                      <a:pt x="659" y="15"/>
                    </a:cubicBezTo>
                    <a:cubicBezTo>
                      <a:pt x="657" y="15"/>
                      <a:pt x="657" y="15"/>
                      <a:pt x="657" y="15"/>
                    </a:cubicBezTo>
                    <a:cubicBezTo>
                      <a:pt x="657" y="0"/>
                      <a:pt x="657" y="0"/>
                      <a:pt x="657" y="0"/>
                    </a:cubicBezTo>
                    <a:cubicBezTo>
                      <a:pt x="659" y="0"/>
                      <a:pt x="659" y="0"/>
                      <a:pt x="659" y="0"/>
                    </a:cubicBezTo>
                    <a:cubicBezTo>
                      <a:pt x="659" y="1"/>
                      <a:pt x="659" y="1"/>
                      <a:pt x="659" y="1"/>
                    </a:cubicBezTo>
                    <a:cubicBezTo>
                      <a:pt x="659" y="1"/>
                      <a:pt x="659" y="2"/>
                      <a:pt x="660" y="3"/>
                    </a:cubicBezTo>
                    <a:cubicBezTo>
                      <a:pt x="660" y="4"/>
                      <a:pt x="661" y="5"/>
                      <a:pt x="663" y="6"/>
                    </a:cubicBezTo>
                    <a:lnTo>
                      <a:pt x="68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îṩḻîḓè"/>
              <p:cNvSpPr/>
              <p:nvPr/>
            </p:nvSpPr>
            <p:spPr bwMode="auto">
              <a:xfrm>
                <a:off x="2840038" y="4119563"/>
                <a:ext cx="493713" cy="128588"/>
              </a:xfrm>
              <a:custGeom>
                <a:avLst/>
                <a:gdLst>
                  <a:gd name="T0" fmla="*/ 0 w 150"/>
                  <a:gd name="T1" fmla="*/ 36 h 39"/>
                  <a:gd name="T2" fmla="*/ 9 w 150"/>
                  <a:gd name="T3" fmla="*/ 33 h 39"/>
                  <a:gd name="T4" fmla="*/ 8 w 150"/>
                  <a:gd name="T5" fmla="*/ 7 h 39"/>
                  <a:gd name="T6" fmla="*/ 3 w 150"/>
                  <a:gd name="T7" fmla="*/ 7 h 39"/>
                  <a:gd name="T8" fmla="*/ 1 w 150"/>
                  <a:gd name="T9" fmla="*/ 5 h 39"/>
                  <a:gd name="T10" fmla="*/ 17 w 150"/>
                  <a:gd name="T11" fmla="*/ 0 h 39"/>
                  <a:gd name="T12" fmla="*/ 19 w 150"/>
                  <a:gd name="T13" fmla="*/ 33 h 39"/>
                  <a:gd name="T14" fmla="*/ 28 w 150"/>
                  <a:gd name="T15" fmla="*/ 36 h 39"/>
                  <a:gd name="T16" fmla="*/ 21 w 150"/>
                  <a:gd name="T17" fmla="*/ 38 h 39"/>
                  <a:gd name="T18" fmla="*/ 6 w 150"/>
                  <a:gd name="T19" fmla="*/ 38 h 39"/>
                  <a:gd name="T20" fmla="*/ 0 w 150"/>
                  <a:gd name="T21" fmla="*/ 38 h 39"/>
                  <a:gd name="T22" fmla="*/ 46 w 150"/>
                  <a:gd name="T23" fmla="*/ 24 h 39"/>
                  <a:gd name="T24" fmla="*/ 48 w 150"/>
                  <a:gd name="T25" fmla="*/ 34 h 39"/>
                  <a:gd name="T26" fmla="*/ 61 w 150"/>
                  <a:gd name="T27" fmla="*/ 34 h 39"/>
                  <a:gd name="T28" fmla="*/ 60 w 150"/>
                  <a:gd name="T29" fmla="*/ 25 h 39"/>
                  <a:gd name="T30" fmla="*/ 51 w 150"/>
                  <a:gd name="T31" fmla="*/ 21 h 39"/>
                  <a:gd name="T32" fmla="*/ 60 w 150"/>
                  <a:gd name="T33" fmla="*/ 12 h 39"/>
                  <a:gd name="T34" fmla="*/ 59 w 150"/>
                  <a:gd name="T35" fmla="*/ 4 h 39"/>
                  <a:gd name="T36" fmla="*/ 48 w 150"/>
                  <a:gd name="T37" fmla="*/ 4 h 39"/>
                  <a:gd name="T38" fmla="*/ 49 w 150"/>
                  <a:gd name="T39" fmla="*/ 11 h 39"/>
                  <a:gd name="T40" fmla="*/ 56 w 150"/>
                  <a:gd name="T41" fmla="*/ 15 h 39"/>
                  <a:gd name="T42" fmla="*/ 41 w 150"/>
                  <a:gd name="T43" fmla="*/ 15 h 39"/>
                  <a:gd name="T44" fmla="*/ 43 w 150"/>
                  <a:gd name="T45" fmla="*/ 3 h 39"/>
                  <a:gd name="T46" fmla="*/ 65 w 150"/>
                  <a:gd name="T47" fmla="*/ 3 h 39"/>
                  <a:gd name="T48" fmla="*/ 67 w 150"/>
                  <a:gd name="T49" fmla="*/ 13 h 39"/>
                  <a:gd name="T50" fmla="*/ 68 w 150"/>
                  <a:gd name="T51" fmla="*/ 21 h 39"/>
                  <a:gd name="T52" fmla="*/ 66 w 150"/>
                  <a:gd name="T53" fmla="*/ 36 h 39"/>
                  <a:gd name="T54" fmla="*/ 41 w 150"/>
                  <a:gd name="T55" fmla="*/ 36 h 39"/>
                  <a:gd name="T56" fmla="*/ 39 w 150"/>
                  <a:gd name="T57" fmla="*/ 23 h 39"/>
                  <a:gd name="T58" fmla="*/ 47 w 150"/>
                  <a:gd name="T59" fmla="*/ 19 h 39"/>
                  <a:gd name="T60" fmla="*/ 80 w 150"/>
                  <a:gd name="T61" fmla="*/ 33 h 39"/>
                  <a:gd name="T62" fmla="*/ 87 w 150"/>
                  <a:gd name="T63" fmla="*/ 36 h 39"/>
                  <a:gd name="T64" fmla="*/ 100 w 150"/>
                  <a:gd name="T65" fmla="*/ 20 h 39"/>
                  <a:gd name="T66" fmla="*/ 95 w 150"/>
                  <a:gd name="T67" fmla="*/ 25 h 39"/>
                  <a:gd name="T68" fmla="*/ 79 w 150"/>
                  <a:gd name="T69" fmla="*/ 23 h 39"/>
                  <a:gd name="T70" fmla="*/ 81 w 150"/>
                  <a:gd name="T71" fmla="*/ 4 h 39"/>
                  <a:gd name="T72" fmla="*/ 105 w 150"/>
                  <a:gd name="T73" fmla="*/ 5 h 39"/>
                  <a:gd name="T74" fmla="*/ 108 w 150"/>
                  <a:gd name="T75" fmla="*/ 26 h 39"/>
                  <a:gd name="T76" fmla="*/ 96 w 150"/>
                  <a:gd name="T77" fmla="*/ 38 h 39"/>
                  <a:gd name="T78" fmla="*/ 81 w 150"/>
                  <a:gd name="T79" fmla="*/ 38 h 39"/>
                  <a:gd name="T80" fmla="*/ 77 w 150"/>
                  <a:gd name="T81" fmla="*/ 36 h 39"/>
                  <a:gd name="T82" fmla="*/ 98 w 150"/>
                  <a:gd name="T83" fmla="*/ 19 h 39"/>
                  <a:gd name="T84" fmla="*/ 98 w 150"/>
                  <a:gd name="T85" fmla="*/ 6 h 39"/>
                  <a:gd name="T86" fmla="*/ 87 w 150"/>
                  <a:gd name="T87" fmla="*/ 6 h 39"/>
                  <a:gd name="T88" fmla="*/ 88 w 150"/>
                  <a:gd name="T89" fmla="*/ 19 h 39"/>
                  <a:gd name="T90" fmla="*/ 93 w 150"/>
                  <a:gd name="T91" fmla="*/ 21 h 39"/>
                  <a:gd name="T92" fmla="*/ 128 w 150"/>
                  <a:gd name="T93" fmla="*/ 20 h 39"/>
                  <a:gd name="T94" fmla="*/ 129 w 150"/>
                  <a:gd name="T95" fmla="*/ 33 h 39"/>
                  <a:gd name="T96" fmla="*/ 139 w 150"/>
                  <a:gd name="T97" fmla="*/ 34 h 39"/>
                  <a:gd name="T98" fmla="*/ 139 w 150"/>
                  <a:gd name="T99" fmla="*/ 21 h 39"/>
                  <a:gd name="T100" fmla="*/ 133 w 150"/>
                  <a:gd name="T101" fmla="*/ 18 h 39"/>
                  <a:gd name="T102" fmla="*/ 146 w 150"/>
                  <a:gd name="T103" fmla="*/ 6 h 39"/>
                  <a:gd name="T104" fmla="*/ 139 w 150"/>
                  <a:gd name="T105" fmla="*/ 4 h 39"/>
                  <a:gd name="T106" fmla="*/ 126 w 150"/>
                  <a:gd name="T107" fmla="*/ 19 h 39"/>
                  <a:gd name="T108" fmla="*/ 131 w 150"/>
                  <a:gd name="T109" fmla="*/ 15 h 39"/>
                  <a:gd name="T110" fmla="*/ 147 w 150"/>
                  <a:gd name="T111" fmla="*/ 16 h 39"/>
                  <a:gd name="T112" fmla="*/ 146 w 150"/>
                  <a:gd name="T113" fmla="*/ 35 h 39"/>
                  <a:gd name="T114" fmla="*/ 121 w 150"/>
                  <a:gd name="T115" fmla="*/ 35 h 39"/>
                  <a:gd name="T116" fmla="*/ 118 w 150"/>
                  <a:gd name="T117" fmla="*/ 13 h 39"/>
                  <a:gd name="T118" fmla="*/ 130 w 150"/>
                  <a:gd name="T119" fmla="*/ 2 h 39"/>
                  <a:gd name="T120" fmla="*/ 145 w 150"/>
                  <a:gd name="T121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0" h="39">
                    <a:moveTo>
                      <a:pt x="0" y="38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4" y="36"/>
                      <a:pt x="6" y="36"/>
                      <a:pt x="8" y="35"/>
                    </a:cubicBezTo>
                    <a:cubicBezTo>
                      <a:pt x="9" y="35"/>
                      <a:pt x="9" y="34"/>
                      <a:pt x="9" y="3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8"/>
                      <a:pt x="8" y="7"/>
                    </a:cubicBezTo>
                    <a:cubicBezTo>
                      <a:pt x="8" y="7"/>
                      <a:pt x="7" y="7"/>
                      <a:pt x="5" y="7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4"/>
                      <a:pt x="7" y="4"/>
                      <a:pt x="9" y="3"/>
                    </a:cubicBezTo>
                    <a:cubicBezTo>
                      <a:pt x="12" y="3"/>
                      <a:pt x="14" y="2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2" y="36"/>
                      <a:pt x="24" y="36"/>
                      <a:pt x="28" y="36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6" y="38"/>
                      <a:pt x="23" y="38"/>
                      <a:pt x="21" y="38"/>
                    </a:cubicBezTo>
                    <a:cubicBezTo>
                      <a:pt x="19" y="38"/>
                      <a:pt x="16" y="38"/>
                      <a:pt x="14" y="38"/>
                    </a:cubicBezTo>
                    <a:cubicBezTo>
                      <a:pt x="11" y="38"/>
                      <a:pt x="8" y="38"/>
                      <a:pt x="6" y="38"/>
                    </a:cubicBezTo>
                    <a:cubicBezTo>
                      <a:pt x="4" y="38"/>
                      <a:pt x="2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lose/>
                    <a:moveTo>
                      <a:pt x="51" y="21"/>
                    </a:moveTo>
                    <a:cubicBezTo>
                      <a:pt x="49" y="22"/>
                      <a:pt x="48" y="23"/>
                      <a:pt x="46" y="24"/>
                    </a:cubicBezTo>
                    <a:cubicBezTo>
                      <a:pt x="45" y="26"/>
                      <a:pt x="45" y="27"/>
                      <a:pt x="45" y="28"/>
                    </a:cubicBezTo>
                    <a:cubicBezTo>
                      <a:pt x="45" y="31"/>
                      <a:pt x="46" y="32"/>
                      <a:pt x="48" y="34"/>
                    </a:cubicBezTo>
                    <a:cubicBezTo>
                      <a:pt x="50" y="35"/>
                      <a:pt x="52" y="36"/>
                      <a:pt x="55" y="36"/>
                    </a:cubicBezTo>
                    <a:cubicBezTo>
                      <a:pt x="57" y="36"/>
                      <a:pt x="59" y="36"/>
                      <a:pt x="61" y="34"/>
                    </a:cubicBezTo>
                    <a:cubicBezTo>
                      <a:pt x="62" y="33"/>
                      <a:pt x="63" y="32"/>
                      <a:pt x="63" y="30"/>
                    </a:cubicBezTo>
                    <a:cubicBezTo>
                      <a:pt x="63" y="28"/>
                      <a:pt x="62" y="27"/>
                      <a:pt x="60" y="25"/>
                    </a:cubicBezTo>
                    <a:cubicBezTo>
                      <a:pt x="58" y="24"/>
                      <a:pt x="55" y="23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lose/>
                    <a:moveTo>
                      <a:pt x="56" y="15"/>
                    </a:moveTo>
                    <a:cubicBezTo>
                      <a:pt x="58" y="14"/>
                      <a:pt x="59" y="13"/>
                      <a:pt x="60" y="12"/>
                    </a:cubicBezTo>
                    <a:cubicBezTo>
                      <a:pt x="61" y="11"/>
                      <a:pt x="61" y="10"/>
                      <a:pt x="61" y="8"/>
                    </a:cubicBezTo>
                    <a:cubicBezTo>
                      <a:pt x="61" y="7"/>
                      <a:pt x="60" y="5"/>
                      <a:pt x="59" y="4"/>
                    </a:cubicBezTo>
                    <a:cubicBezTo>
                      <a:pt x="57" y="3"/>
                      <a:pt x="56" y="3"/>
                      <a:pt x="53" y="3"/>
                    </a:cubicBezTo>
                    <a:cubicBezTo>
                      <a:pt x="51" y="3"/>
                      <a:pt x="50" y="3"/>
                      <a:pt x="48" y="4"/>
                    </a:cubicBezTo>
                    <a:cubicBezTo>
                      <a:pt x="47" y="5"/>
                      <a:pt x="46" y="6"/>
                      <a:pt x="46" y="7"/>
                    </a:cubicBezTo>
                    <a:cubicBezTo>
                      <a:pt x="46" y="9"/>
                      <a:pt x="47" y="10"/>
                      <a:pt x="49" y="11"/>
                    </a:cubicBezTo>
                    <a:cubicBezTo>
                      <a:pt x="50" y="13"/>
                      <a:pt x="53" y="14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lose/>
                    <a:moveTo>
                      <a:pt x="47" y="19"/>
                    </a:moveTo>
                    <a:cubicBezTo>
                      <a:pt x="44" y="18"/>
                      <a:pt x="42" y="16"/>
                      <a:pt x="41" y="15"/>
                    </a:cubicBezTo>
                    <a:cubicBezTo>
                      <a:pt x="39" y="13"/>
                      <a:pt x="39" y="12"/>
                      <a:pt x="39" y="10"/>
                    </a:cubicBezTo>
                    <a:cubicBezTo>
                      <a:pt x="39" y="7"/>
                      <a:pt x="40" y="5"/>
                      <a:pt x="43" y="3"/>
                    </a:cubicBezTo>
                    <a:cubicBezTo>
                      <a:pt x="46" y="1"/>
                      <a:pt x="50" y="0"/>
                      <a:pt x="55" y="0"/>
                    </a:cubicBezTo>
                    <a:cubicBezTo>
                      <a:pt x="59" y="0"/>
                      <a:pt x="62" y="1"/>
                      <a:pt x="65" y="3"/>
                    </a:cubicBezTo>
                    <a:cubicBezTo>
                      <a:pt x="67" y="4"/>
                      <a:pt x="69" y="6"/>
                      <a:pt x="69" y="8"/>
                    </a:cubicBezTo>
                    <a:cubicBezTo>
                      <a:pt x="69" y="10"/>
                      <a:pt x="68" y="11"/>
                      <a:pt x="67" y="13"/>
                    </a:cubicBezTo>
                    <a:cubicBezTo>
                      <a:pt x="65" y="14"/>
                      <a:pt x="63" y="15"/>
                      <a:pt x="60" y="17"/>
                    </a:cubicBezTo>
                    <a:cubicBezTo>
                      <a:pt x="64" y="18"/>
                      <a:pt x="66" y="20"/>
                      <a:pt x="68" y="21"/>
                    </a:cubicBezTo>
                    <a:cubicBezTo>
                      <a:pt x="70" y="23"/>
                      <a:pt x="71" y="25"/>
                      <a:pt x="71" y="28"/>
                    </a:cubicBezTo>
                    <a:cubicBezTo>
                      <a:pt x="71" y="31"/>
                      <a:pt x="69" y="34"/>
                      <a:pt x="66" y="36"/>
                    </a:cubicBezTo>
                    <a:cubicBezTo>
                      <a:pt x="63" y="38"/>
                      <a:pt x="59" y="39"/>
                      <a:pt x="54" y="39"/>
                    </a:cubicBezTo>
                    <a:cubicBezTo>
                      <a:pt x="48" y="39"/>
                      <a:pt x="44" y="38"/>
                      <a:pt x="41" y="36"/>
                    </a:cubicBezTo>
                    <a:cubicBezTo>
                      <a:pt x="38" y="34"/>
                      <a:pt x="36" y="32"/>
                      <a:pt x="36" y="29"/>
                    </a:cubicBezTo>
                    <a:cubicBezTo>
                      <a:pt x="36" y="27"/>
                      <a:pt x="37" y="25"/>
                      <a:pt x="39" y="23"/>
                    </a:cubicBezTo>
                    <a:cubicBezTo>
                      <a:pt x="40" y="22"/>
                      <a:pt x="43" y="20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lose/>
                    <a:moveTo>
                      <a:pt x="77" y="36"/>
                    </a:moveTo>
                    <a:cubicBezTo>
                      <a:pt x="80" y="33"/>
                      <a:pt x="80" y="33"/>
                      <a:pt x="80" y="33"/>
                    </a:cubicBezTo>
                    <a:cubicBezTo>
                      <a:pt x="81" y="34"/>
                      <a:pt x="82" y="35"/>
                      <a:pt x="83" y="35"/>
                    </a:cubicBezTo>
                    <a:cubicBezTo>
                      <a:pt x="85" y="35"/>
                      <a:pt x="86" y="36"/>
                      <a:pt x="87" y="36"/>
                    </a:cubicBezTo>
                    <a:cubicBezTo>
                      <a:pt x="91" y="36"/>
                      <a:pt x="94" y="34"/>
                      <a:pt x="97" y="31"/>
                    </a:cubicBezTo>
                    <a:cubicBezTo>
                      <a:pt x="99" y="28"/>
                      <a:pt x="100" y="25"/>
                      <a:pt x="100" y="20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99" y="22"/>
                      <a:pt x="97" y="24"/>
                      <a:pt x="95" y="25"/>
                    </a:cubicBezTo>
                    <a:cubicBezTo>
                      <a:pt x="93" y="26"/>
                      <a:pt x="91" y="26"/>
                      <a:pt x="88" y="26"/>
                    </a:cubicBezTo>
                    <a:cubicBezTo>
                      <a:pt x="85" y="26"/>
                      <a:pt x="82" y="25"/>
                      <a:pt x="79" y="23"/>
                    </a:cubicBezTo>
                    <a:cubicBezTo>
                      <a:pt x="77" y="21"/>
                      <a:pt x="76" y="18"/>
                      <a:pt x="76" y="15"/>
                    </a:cubicBezTo>
                    <a:cubicBezTo>
                      <a:pt x="76" y="11"/>
                      <a:pt x="78" y="7"/>
                      <a:pt x="81" y="4"/>
                    </a:cubicBezTo>
                    <a:cubicBezTo>
                      <a:pt x="84" y="2"/>
                      <a:pt x="88" y="0"/>
                      <a:pt x="93" y="0"/>
                    </a:cubicBezTo>
                    <a:cubicBezTo>
                      <a:pt x="98" y="0"/>
                      <a:pt x="102" y="2"/>
                      <a:pt x="105" y="5"/>
                    </a:cubicBezTo>
                    <a:cubicBezTo>
                      <a:pt x="108" y="8"/>
                      <a:pt x="110" y="12"/>
                      <a:pt x="110" y="17"/>
                    </a:cubicBezTo>
                    <a:cubicBezTo>
                      <a:pt x="110" y="20"/>
                      <a:pt x="109" y="23"/>
                      <a:pt x="108" y="26"/>
                    </a:cubicBezTo>
                    <a:cubicBezTo>
                      <a:pt x="107" y="29"/>
                      <a:pt x="106" y="31"/>
                      <a:pt x="104" y="33"/>
                    </a:cubicBezTo>
                    <a:cubicBezTo>
                      <a:pt x="101" y="35"/>
                      <a:pt x="99" y="36"/>
                      <a:pt x="96" y="38"/>
                    </a:cubicBezTo>
                    <a:cubicBezTo>
                      <a:pt x="93" y="39"/>
                      <a:pt x="91" y="39"/>
                      <a:pt x="87" y="39"/>
                    </a:cubicBezTo>
                    <a:cubicBezTo>
                      <a:pt x="85" y="39"/>
                      <a:pt x="83" y="39"/>
                      <a:pt x="81" y="38"/>
                    </a:cubicBezTo>
                    <a:cubicBezTo>
                      <a:pt x="80" y="38"/>
                      <a:pt x="78" y="37"/>
                      <a:pt x="77" y="36"/>
                    </a:cubicBezTo>
                    <a:cubicBezTo>
                      <a:pt x="77" y="36"/>
                      <a:pt x="77" y="36"/>
                      <a:pt x="77" y="36"/>
                    </a:cubicBezTo>
                    <a:close/>
                    <a:moveTo>
                      <a:pt x="93" y="21"/>
                    </a:moveTo>
                    <a:cubicBezTo>
                      <a:pt x="95" y="21"/>
                      <a:pt x="97" y="21"/>
                      <a:pt x="98" y="19"/>
                    </a:cubicBezTo>
                    <a:cubicBezTo>
                      <a:pt x="99" y="18"/>
                      <a:pt x="100" y="16"/>
                      <a:pt x="100" y="14"/>
                    </a:cubicBezTo>
                    <a:cubicBezTo>
                      <a:pt x="100" y="11"/>
                      <a:pt x="99" y="8"/>
                      <a:pt x="98" y="6"/>
                    </a:cubicBezTo>
                    <a:cubicBezTo>
                      <a:pt x="96" y="4"/>
                      <a:pt x="94" y="3"/>
                      <a:pt x="92" y="3"/>
                    </a:cubicBezTo>
                    <a:cubicBezTo>
                      <a:pt x="90" y="3"/>
                      <a:pt x="88" y="4"/>
                      <a:pt x="87" y="6"/>
                    </a:cubicBezTo>
                    <a:cubicBezTo>
                      <a:pt x="86" y="7"/>
                      <a:pt x="86" y="9"/>
                      <a:pt x="86" y="12"/>
                    </a:cubicBezTo>
                    <a:cubicBezTo>
                      <a:pt x="86" y="15"/>
                      <a:pt x="87" y="17"/>
                      <a:pt x="88" y="19"/>
                    </a:cubicBezTo>
                    <a:cubicBezTo>
                      <a:pt x="89" y="21"/>
                      <a:pt x="91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lose/>
                    <a:moveTo>
                      <a:pt x="133" y="18"/>
                    </a:moveTo>
                    <a:cubicBezTo>
                      <a:pt x="131" y="18"/>
                      <a:pt x="130" y="19"/>
                      <a:pt x="128" y="20"/>
                    </a:cubicBezTo>
                    <a:cubicBezTo>
                      <a:pt x="127" y="21"/>
                      <a:pt x="127" y="23"/>
                      <a:pt x="127" y="25"/>
                    </a:cubicBezTo>
                    <a:cubicBezTo>
                      <a:pt x="127" y="29"/>
                      <a:pt x="127" y="31"/>
                      <a:pt x="129" y="33"/>
                    </a:cubicBezTo>
                    <a:cubicBezTo>
                      <a:pt x="130" y="35"/>
                      <a:pt x="132" y="36"/>
                      <a:pt x="134" y="36"/>
                    </a:cubicBezTo>
                    <a:cubicBezTo>
                      <a:pt x="136" y="36"/>
                      <a:pt x="138" y="35"/>
                      <a:pt x="139" y="34"/>
                    </a:cubicBezTo>
                    <a:cubicBezTo>
                      <a:pt x="140" y="33"/>
                      <a:pt x="140" y="31"/>
                      <a:pt x="140" y="28"/>
                    </a:cubicBezTo>
                    <a:cubicBezTo>
                      <a:pt x="140" y="25"/>
                      <a:pt x="140" y="22"/>
                      <a:pt x="139" y="21"/>
                    </a:cubicBezTo>
                    <a:cubicBezTo>
                      <a:pt x="137" y="19"/>
                      <a:pt x="136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lose/>
                    <a:moveTo>
                      <a:pt x="150" y="4"/>
                    </a:moveTo>
                    <a:cubicBezTo>
                      <a:pt x="146" y="6"/>
                      <a:pt x="146" y="6"/>
                      <a:pt x="146" y="6"/>
                    </a:cubicBezTo>
                    <a:cubicBezTo>
                      <a:pt x="145" y="5"/>
                      <a:pt x="144" y="5"/>
                      <a:pt x="143" y="5"/>
                    </a:cubicBezTo>
                    <a:cubicBezTo>
                      <a:pt x="142" y="4"/>
                      <a:pt x="141" y="4"/>
                      <a:pt x="139" y="4"/>
                    </a:cubicBezTo>
                    <a:cubicBezTo>
                      <a:pt x="135" y="4"/>
                      <a:pt x="132" y="5"/>
                      <a:pt x="130" y="8"/>
                    </a:cubicBezTo>
                    <a:cubicBezTo>
                      <a:pt x="127" y="11"/>
                      <a:pt x="126" y="15"/>
                      <a:pt x="126" y="19"/>
                    </a:cubicBezTo>
                    <a:cubicBezTo>
                      <a:pt x="126" y="19"/>
                      <a:pt x="126" y="19"/>
                      <a:pt x="126" y="19"/>
                    </a:cubicBezTo>
                    <a:cubicBezTo>
                      <a:pt x="127" y="17"/>
                      <a:pt x="129" y="16"/>
                      <a:pt x="131" y="15"/>
                    </a:cubicBezTo>
                    <a:cubicBezTo>
                      <a:pt x="133" y="14"/>
                      <a:pt x="135" y="13"/>
                      <a:pt x="138" y="13"/>
                    </a:cubicBezTo>
                    <a:cubicBezTo>
                      <a:pt x="142" y="13"/>
                      <a:pt x="145" y="14"/>
                      <a:pt x="147" y="16"/>
                    </a:cubicBezTo>
                    <a:cubicBezTo>
                      <a:pt x="149" y="18"/>
                      <a:pt x="150" y="21"/>
                      <a:pt x="150" y="25"/>
                    </a:cubicBezTo>
                    <a:cubicBezTo>
                      <a:pt x="150" y="29"/>
                      <a:pt x="149" y="32"/>
                      <a:pt x="146" y="35"/>
                    </a:cubicBezTo>
                    <a:cubicBezTo>
                      <a:pt x="143" y="38"/>
                      <a:pt x="139" y="39"/>
                      <a:pt x="134" y="39"/>
                    </a:cubicBezTo>
                    <a:cubicBezTo>
                      <a:pt x="128" y="39"/>
                      <a:pt x="124" y="38"/>
                      <a:pt x="121" y="35"/>
                    </a:cubicBezTo>
                    <a:cubicBezTo>
                      <a:pt x="118" y="32"/>
                      <a:pt x="116" y="27"/>
                      <a:pt x="116" y="22"/>
                    </a:cubicBezTo>
                    <a:cubicBezTo>
                      <a:pt x="116" y="19"/>
                      <a:pt x="117" y="16"/>
                      <a:pt x="118" y="13"/>
                    </a:cubicBezTo>
                    <a:cubicBezTo>
                      <a:pt x="119" y="11"/>
                      <a:pt x="121" y="9"/>
                      <a:pt x="123" y="7"/>
                    </a:cubicBezTo>
                    <a:cubicBezTo>
                      <a:pt x="125" y="5"/>
                      <a:pt x="127" y="3"/>
                      <a:pt x="130" y="2"/>
                    </a:cubicBezTo>
                    <a:cubicBezTo>
                      <a:pt x="133" y="1"/>
                      <a:pt x="136" y="0"/>
                      <a:pt x="139" y="0"/>
                    </a:cubicBezTo>
                    <a:cubicBezTo>
                      <a:pt x="141" y="0"/>
                      <a:pt x="143" y="1"/>
                      <a:pt x="145" y="1"/>
                    </a:cubicBezTo>
                    <a:cubicBezTo>
                      <a:pt x="147" y="2"/>
                      <a:pt x="148" y="3"/>
                      <a:pt x="15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ïsļîḑè"/>
              <p:cNvSpPr/>
              <p:nvPr/>
            </p:nvSpPr>
            <p:spPr bwMode="auto">
              <a:xfrm>
                <a:off x="2190751" y="2551113"/>
                <a:ext cx="1754188" cy="1651000"/>
              </a:xfrm>
              <a:custGeom>
                <a:avLst/>
                <a:gdLst>
                  <a:gd name="T0" fmla="*/ 266 w 532"/>
                  <a:gd name="T1" fmla="*/ 0 h 500"/>
                  <a:gd name="T2" fmla="*/ 532 w 532"/>
                  <a:gd name="T3" fmla="*/ 266 h 500"/>
                  <a:gd name="T4" fmla="*/ 395 w 532"/>
                  <a:gd name="T5" fmla="*/ 500 h 500"/>
                  <a:gd name="T6" fmla="*/ 389 w 532"/>
                  <a:gd name="T7" fmla="*/ 489 h 500"/>
                  <a:gd name="T8" fmla="*/ 521 w 532"/>
                  <a:gd name="T9" fmla="*/ 266 h 500"/>
                  <a:gd name="T10" fmla="*/ 266 w 532"/>
                  <a:gd name="T11" fmla="*/ 12 h 500"/>
                  <a:gd name="T12" fmla="*/ 11 w 532"/>
                  <a:gd name="T13" fmla="*/ 266 h 500"/>
                  <a:gd name="T14" fmla="*/ 144 w 532"/>
                  <a:gd name="T15" fmla="*/ 490 h 500"/>
                  <a:gd name="T16" fmla="*/ 139 w 532"/>
                  <a:gd name="T17" fmla="*/ 500 h 500"/>
                  <a:gd name="T18" fmla="*/ 0 w 532"/>
                  <a:gd name="T19" fmla="*/ 266 h 500"/>
                  <a:gd name="T20" fmla="*/ 266 w 532"/>
                  <a:gd name="T2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2" h="500">
                    <a:moveTo>
                      <a:pt x="266" y="0"/>
                    </a:moveTo>
                    <a:cubicBezTo>
                      <a:pt x="413" y="0"/>
                      <a:pt x="532" y="120"/>
                      <a:pt x="532" y="266"/>
                    </a:cubicBezTo>
                    <a:cubicBezTo>
                      <a:pt x="532" y="367"/>
                      <a:pt x="477" y="454"/>
                      <a:pt x="395" y="500"/>
                    </a:cubicBezTo>
                    <a:cubicBezTo>
                      <a:pt x="389" y="489"/>
                      <a:pt x="389" y="489"/>
                      <a:pt x="389" y="489"/>
                    </a:cubicBezTo>
                    <a:cubicBezTo>
                      <a:pt x="468" y="446"/>
                      <a:pt x="521" y="362"/>
                      <a:pt x="521" y="266"/>
                    </a:cubicBezTo>
                    <a:cubicBezTo>
                      <a:pt x="521" y="126"/>
                      <a:pt x="407" y="12"/>
                      <a:pt x="266" y="12"/>
                    </a:cubicBezTo>
                    <a:cubicBezTo>
                      <a:pt x="126" y="12"/>
                      <a:pt x="11" y="126"/>
                      <a:pt x="11" y="266"/>
                    </a:cubicBezTo>
                    <a:cubicBezTo>
                      <a:pt x="11" y="363"/>
                      <a:pt x="65" y="447"/>
                      <a:pt x="144" y="490"/>
                    </a:cubicBezTo>
                    <a:cubicBezTo>
                      <a:pt x="139" y="500"/>
                      <a:pt x="139" y="500"/>
                      <a:pt x="139" y="500"/>
                    </a:cubicBezTo>
                    <a:cubicBezTo>
                      <a:pt x="56" y="455"/>
                      <a:pt x="0" y="367"/>
                      <a:pt x="0" y="266"/>
                    </a:cubicBezTo>
                    <a:cubicBezTo>
                      <a:pt x="0" y="120"/>
                      <a:pt x="120" y="0"/>
                      <a:pt x="26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8" name="íšľïḋé"/>
            <p:cNvSpPr/>
            <p:nvPr/>
          </p:nvSpPr>
          <p:spPr bwMode="auto">
            <a:xfrm>
              <a:off x="10398657" y="734847"/>
              <a:ext cx="1120243" cy="66549"/>
            </a:xfrm>
            <a:custGeom>
              <a:avLst/>
              <a:gdLst>
                <a:gd name="T0" fmla="*/ 2 w 1702"/>
                <a:gd name="T1" fmla="*/ 29 h 101"/>
                <a:gd name="T2" fmla="*/ 49 w 1702"/>
                <a:gd name="T3" fmla="*/ 13 h 101"/>
                <a:gd name="T4" fmla="*/ 59 w 1702"/>
                <a:gd name="T5" fmla="*/ 92 h 101"/>
                <a:gd name="T6" fmla="*/ 87 w 1702"/>
                <a:gd name="T7" fmla="*/ 93 h 101"/>
                <a:gd name="T8" fmla="*/ 110 w 1702"/>
                <a:gd name="T9" fmla="*/ 3 h 101"/>
                <a:gd name="T10" fmla="*/ 133 w 1702"/>
                <a:gd name="T11" fmla="*/ 99 h 101"/>
                <a:gd name="T12" fmla="*/ 235 w 1702"/>
                <a:gd name="T13" fmla="*/ 34 h 101"/>
                <a:gd name="T14" fmla="*/ 240 w 1702"/>
                <a:gd name="T15" fmla="*/ 77 h 101"/>
                <a:gd name="T16" fmla="*/ 254 w 1702"/>
                <a:gd name="T17" fmla="*/ 99 h 101"/>
                <a:gd name="T18" fmla="*/ 263 w 1702"/>
                <a:gd name="T19" fmla="*/ 2 h 101"/>
                <a:gd name="T20" fmla="*/ 326 w 1702"/>
                <a:gd name="T21" fmla="*/ 9 h 101"/>
                <a:gd name="T22" fmla="*/ 354 w 1702"/>
                <a:gd name="T23" fmla="*/ 9 h 101"/>
                <a:gd name="T24" fmla="*/ 318 w 1702"/>
                <a:gd name="T25" fmla="*/ 93 h 101"/>
                <a:gd name="T26" fmla="*/ 299 w 1702"/>
                <a:gd name="T27" fmla="*/ 98 h 101"/>
                <a:gd name="T28" fmla="*/ 377 w 1702"/>
                <a:gd name="T29" fmla="*/ 2 h 101"/>
                <a:gd name="T30" fmla="*/ 415 w 1702"/>
                <a:gd name="T31" fmla="*/ 82 h 101"/>
                <a:gd name="T32" fmla="*/ 454 w 1702"/>
                <a:gd name="T33" fmla="*/ 2 h 101"/>
                <a:gd name="T34" fmla="*/ 398 w 1702"/>
                <a:gd name="T35" fmla="*/ 93 h 101"/>
                <a:gd name="T36" fmla="*/ 510 w 1702"/>
                <a:gd name="T37" fmla="*/ 93 h 101"/>
                <a:gd name="T38" fmla="*/ 528 w 1702"/>
                <a:gd name="T39" fmla="*/ 2 h 101"/>
                <a:gd name="T40" fmla="*/ 534 w 1702"/>
                <a:gd name="T41" fmla="*/ 93 h 101"/>
                <a:gd name="T42" fmla="*/ 669 w 1702"/>
                <a:gd name="T43" fmla="*/ 9 h 101"/>
                <a:gd name="T44" fmla="*/ 680 w 1702"/>
                <a:gd name="T45" fmla="*/ 17 h 101"/>
                <a:gd name="T46" fmla="*/ 598 w 1702"/>
                <a:gd name="T47" fmla="*/ 98 h 101"/>
                <a:gd name="T48" fmla="*/ 607 w 1702"/>
                <a:gd name="T49" fmla="*/ 3 h 101"/>
                <a:gd name="T50" fmla="*/ 793 w 1702"/>
                <a:gd name="T51" fmla="*/ 3 h 101"/>
                <a:gd name="T52" fmla="*/ 827 w 1702"/>
                <a:gd name="T53" fmla="*/ 89 h 101"/>
                <a:gd name="T54" fmla="*/ 860 w 1702"/>
                <a:gd name="T55" fmla="*/ 2 h 101"/>
                <a:gd name="T56" fmla="*/ 781 w 1702"/>
                <a:gd name="T57" fmla="*/ 16 h 101"/>
                <a:gd name="T58" fmla="*/ 981 w 1702"/>
                <a:gd name="T59" fmla="*/ 7 h 101"/>
                <a:gd name="T60" fmla="*/ 914 w 1702"/>
                <a:gd name="T61" fmla="*/ 99 h 101"/>
                <a:gd name="T62" fmla="*/ 882 w 1702"/>
                <a:gd name="T63" fmla="*/ 7 h 101"/>
                <a:gd name="T64" fmla="*/ 1006 w 1702"/>
                <a:gd name="T65" fmla="*/ 91 h 101"/>
                <a:gd name="T66" fmla="*/ 1042 w 1702"/>
                <a:gd name="T67" fmla="*/ 2 h 101"/>
                <a:gd name="T68" fmla="*/ 1020 w 1702"/>
                <a:gd name="T69" fmla="*/ 98 h 101"/>
                <a:gd name="T70" fmla="*/ 1054 w 1702"/>
                <a:gd name="T71" fmla="*/ 2 h 101"/>
                <a:gd name="T72" fmla="*/ 1090 w 1702"/>
                <a:gd name="T73" fmla="*/ 15 h 101"/>
                <a:gd name="T74" fmla="*/ 1137 w 1702"/>
                <a:gd name="T75" fmla="*/ 2 h 101"/>
                <a:gd name="T76" fmla="*/ 1173 w 1702"/>
                <a:gd name="T77" fmla="*/ 91 h 101"/>
                <a:gd name="T78" fmla="*/ 1224 w 1702"/>
                <a:gd name="T79" fmla="*/ 2 h 101"/>
                <a:gd name="T80" fmla="*/ 1210 w 1702"/>
                <a:gd name="T81" fmla="*/ 46 h 101"/>
                <a:gd name="T82" fmla="*/ 1211 w 1702"/>
                <a:gd name="T83" fmla="*/ 52 h 101"/>
                <a:gd name="T84" fmla="*/ 1221 w 1702"/>
                <a:gd name="T85" fmla="*/ 98 h 101"/>
                <a:gd name="T86" fmla="*/ 1267 w 1702"/>
                <a:gd name="T87" fmla="*/ 9 h 101"/>
                <a:gd name="T88" fmla="*/ 1333 w 1702"/>
                <a:gd name="T89" fmla="*/ 40 h 101"/>
                <a:gd name="T90" fmla="*/ 1324 w 1702"/>
                <a:gd name="T91" fmla="*/ 96 h 101"/>
                <a:gd name="T92" fmla="*/ 1302 w 1702"/>
                <a:gd name="T93" fmla="*/ 93 h 101"/>
                <a:gd name="T94" fmla="*/ 1318 w 1702"/>
                <a:gd name="T95" fmla="*/ 28 h 101"/>
                <a:gd name="T96" fmla="*/ 1413 w 1702"/>
                <a:gd name="T97" fmla="*/ 88 h 101"/>
                <a:gd name="T98" fmla="*/ 1431 w 1702"/>
                <a:gd name="T99" fmla="*/ 4 h 101"/>
                <a:gd name="T100" fmla="*/ 1407 w 1702"/>
                <a:gd name="T101" fmla="*/ 38 h 101"/>
                <a:gd name="T102" fmla="*/ 1370 w 1702"/>
                <a:gd name="T103" fmla="*/ 73 h 101"/>
                <a:gd name="T104" fmla="*/ 1465 w 1702"/>
                <a:gd name="T105" fmla="*/ 9 h 101"/>
                <a:gd name="T106" fmla="*/ 1491 w 1702"/>
                <a:gd name="T107" fmla="*/ 16 h 101"/>
                <a:gd name="T108" fmla="*/ 1456 w 1702"/>
                <a:gd name="T109" fmla="*/ 99 h 101"/>
                <a:gd name="T110" fmla="*/ 1517 w 1702"/>
                <a:gd name="T111" fmla="*/ 26 h 101"/>
                <a:gd name="T112" fmla="*/ 1586 w 1702"/>
                <a:gd name="T113" fmla="*/ 13 h 101"/>
                <a:gd name="T114" fmla="*/ 1545 w 1702"/>
                <a:gd name="T115" fmla="*/ 98 h 101"/>
                <a:gd name="T116" fmla="*/ 1656 w 1702"/>
                <a:gd name="T117" fmla="*/ 98 h 101"/>
                <a:gd name="T118" fmla="*/ 1610 w 1702"/>
                <a:gd name="T119" fmla="*/ 7 h 101"/>
                <a:gd name="T120" fmla="*/ 1644 w 1702"/>
                <a:gd name="T121" fmla="*/ 12 h 101"/>
                <a:gd name="T122" fmla="*/ 1688 w 1702"/>
                <a:gd name="T123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2" h="101">
                  <a:moveTo>
                    <a:pt x="1" y="66"/>
                  </a:moveTo>
                  <a:cubicBezTo>
                    <a:pt x="11" y="66"/>
                    <a:pt x="11" y="66"/>
                    <a:pt x="11" y="66"/>
                  </a:cubicBezTo>
                  <a:cubicBezTo>
                    <a:pt x="11" y="75"/>
                    <a:pt x="13" y="81"/>
                    <a:pt x="16" y="85"/>
                  </a:cubicBezTo>
                  <a:cubicBezTo>
                    <a:pt x="20" y="90"/>
                    <a:pt x="25" y="92"/>
                    <a:pt x="32" y="92"/>
                  </a:cubicBezTo>
                  <a:cubicBezTo>
                    <a:pt x="37" y="92"/>
                    <a:pt x="41" y="90"/>
                    <a:pt x="44" y="88"/>
                  </a:cubicBezTo>
                  <a:cubicBezTo>
                    <a:pt x="48" y="85"/>
                    <a:pt x="49" y="82"/>
                    <a:pt x="49" y="77"/>
                  </a:cubicBezTo>
                  <a:cubicBezTo>
                    <a:pt x="49" y="74"/>
                    <a:pt x="48" y="71"/>
                    <a:pt x="46" y="68"/>
                  </a:cubicBezTo>
                  <a:cubicBezTo>
                    <a:pt x="44" y="66"/>
                    <a:pt x="39" y="63"/>
                    <a:pt x="31" y="60"/>
                  </a:cubicBezTo>
                  <a:cubicBezTo>
                    <a:pt x="20" y="55"/>
                    <a:pt x="12" y="51"/>
                    <a:pt x="8" y="46"/>
                  </a:cubicBezTo>
                  <a:cubicBezTo>
                    <a:pt x="4" y="41"/>
                    <a:pt x="2" y="36"/>
                    <a:pt x="2" y="29"/>
                  </a:cubicBezTo>
                  <a:cubicBezTo>
                    <a:pt x="2" y="20"/>
                    <a:pt x="5" y="13"/>
                    <a:pt x="11" y="8"/>
                  </a:cubicBezTo>
                  <a:cubicBezTo>
                    <a:pt x="17" y="2"/>
                    <a:pt x="25" y="0"/>
                    <a:pt x="34" y="0"/>
                  </a:cubicBezTo>
                  <a:cubicBezTo>
                    <a:pt x="38" y="0"/>
                    <a:pt x="42" y="0"/>
                    <a:pt x="47" y="1"/>
                  </a:cubicBezTo>
                  <a:cubicBezTo>
                    <a:pt x="51" y="1"/>
                    <a:pt x="56" y="2"/>
                    <a:pt x="62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9"/>
                    <a:pt x="62" y="14"/>
                    <a:pt x="62" y="17"/>
                  </a:cubicBezTo>
                  <a:cubicBezTo>
                    <a:pt x="62" y="19"/>
                    <a:pt x="62" y="23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2"/>
                    <a:pt x="53" y="17"/>
                    <a:pt x="49" y="13"/>
                  </a:cubicBezTo>
                  <a:cubicBezTo>
                    <a:pt x="46" y="10"/>
                    <a:pt x="42" y="8"/>
                    <a:pt x="36" y="8"/>
                  </a:cubicBezTo>
                  <a:cubicBezTo>
                    <a:pt x="31" y="8"/>
                    <a:pt x="27" y="9"/>
                    <a:pt x="25" y="11"/>
                  </a:cubicBezTo>
                  <a:cubicBezTo>
                    <a:pt x="22" y="14"/>
                    <a:pt x="21" y="17"/>
                    <a:pt x="21" y="21"/>
                  </a:cubicBezTo>
                  <a:cubicBezTo>
                    <a:pt x="21" y="24"/>
                    <a:pt x="22" y="27"/>
                    <a:pt x="24" y="30"/>
                  </a:cubicBezTo>
                  <a:cubicBezTo>
                    <a:pt x="26" y="32"/>
                    <a:pt x="31" y="35"/>
                    <a:pt x="39" y="38"/>
                  </a:cubicBezTo>
                  <a:cubicBezTo>
                    <a:pt x="40" y="38"/>
                    <a:pt x="41" y="39"/>
                    <a:pt x="43" y="40"/>
                  </a:cubicBezTo>
                  <a:cubicBezTo>
                    <a:pt x="51" y="43"/>
                    <a:pt x="57" y="46"/>
                    <a:pt x="60" y="49"/>
                  </a:cubicBezTo>
                  <a:cubicBezTo>
                    <a:pt x="63" y="51"/>
                    <a:pt x="65" y="55"/>
                    <a:pt x="66" y="58"/>
                  </a:cubicBezTo>
                  <a:cubicBezTo>
                    <a:pt x="68" y="61"/>
                    <a:pt x="69" y="65"/>
                    <a:pt x="69" y="69"/>
                  </a:cubicBezTo>
                  <a:cubicBezTo>
                    <a:pt x="69" y="79"/>
                    <a:pt x="65" y="86"/>
                    <a:pt x="59" y="92"/>
                  </a:cubicBezTo>
                  <a:cubicBezTo>
                    <a:pt x="53" y="98"/>
                    <a:pt x="44" y="101"/>
                    <a:pt x="33" y="101"/>
                  </a:cubicBezTo>
                  <a:cubicBezTo>
                    <a:pt x="27" y="101"/>
                    <a:pt x="21" y="100"/>
                    <a:pt x="16" y="99"/>
                  </a:cubicBezTo>
                  <a:cubicBezTo>
                    <a:pt x="11" y="98"/>
                    <a:pt x="5" y="96"/>
                    <a:pt x="0" y="93"/>
                  </a:cubicBezTo>
                  <a:cubicBezTo>
                    <a:pt x="1" y="90"/>
                    <a:pt x="1" y="87"/>
                    <a:pt x="1" y="83"/>
                  </a:cubicBezTo>
                  <a:cubicBezTo>
                    <a:pt x="1" y="80"/>
                    <a:pt x="1" y="77"/>
                    <a:pt x="1" y="73"/>
                  </a:cubicBezTo>
                  <a:cubicBezTo>
                    <a:pt x="1" y="71"/>
                    <a:pt x="1" y="70"/>
                    <a:pt x="1" y="69"/>
                  </a:cubicBezTo>
                  <a:cubicBezTo>
                    <a:pt x="1" y="68"/>
                    <a:pt x="1" y="6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lose/>
                  <a:moveTo>
                    <a:pt x="87" y="99"/>
                  </a:moveTo>
                  <a:cubicBezTo>
                    <a:pt x="87" y="93"/>
                    <a:pt x="87" y="93"/>
                    <a:pt x="87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93" y="93"/>
                    <a:pt x="95" y="92"/>
                    <a:pt x="97" y="91"/>
                  </a:cubicBezTo>
                  <a:cubicBezTo>
                    <a:pt x="98" y="89"/>
                    <a:pt x="99" y="86"/>
                    <a:pt x="99" y="81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3"/>
                    <a:pt x="98" y="11"/>
                    <a:pt x="97" y="9"/>
                  </a:cubicBezTo>
                  <a:cubicBezTo>
                    <a:pt x="95" y="8"/>
                    <a:pt x="93" y="7"/>
                    <a:pt x="89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91" y="2"/>
                    <a:pt x="95" y="2"/>
                    <a:pt x="99" y="2"/>
                  </a:cubicBezTo>
                  <a:cubicBezTo>
                    <a:pt x="103" y="3"/>
                    <a:pt x="107" y="3"/>
                    <a:pt x="110" y="3"/>
                  </a:cubicBezTo>
                  <a:cubicBezTo>
                    <a:pt x="114" y="3"/>
                    <a:pt x="118" y="3"/>
                    <a:pt x="122" y="2"/>
                  </a:cubicBezTo>
                  <a:cubicBezTo>
                    <a:pt x="126" y="2"/>
                    <a:pt x="129" y="2"/>
                    <a:pt x="133" y="2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29" y="7"/>
                    <a:pt x="126" y="8"/>
                    <a:pt x="125" y="9"/>
                  </a:cubicBezTo>
                  <a:cubicBezTo>
                    <a:pt x="123" y="10"/>
                    <a:pt x="122" y="12"/>
                    <a:pt x="122" y="16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22" y="86"/>
                    <a:pt x="123" y="89"/>
                    <a:pt x="124" y="91"/>
                  </a:cubicBezTo>
                  <a:cubicBezTo>
                    <a:pt x="126" y="92"/>
                    <a:pt x="128" y="93"/>
                    <a:pt x="133" y="93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3" y="99"/>
                    <a:pt x="133" y="99"/>
                    <a:pt x="133" y="99"/>
                  </a:cubicBezTo>
                  <a:cubicBezTo>
                    <a:pt x="130" y="98"/>
                    <a:pt x="126" y="98"/>
                    <a:pt x="122" y="98"/>
                  </a:cubicBezTo>
                  <a:cubicBezTo>
                    <a:pt x="118" y="98"/>
                    <a:pt x="114" y="98"/>
                    <a:pt x="110" y="98"/>
                  </a:cubicBezTo>
                  <a:cubicBezTo>
                    <a:pt x="107" y="98"/>
                    <a:pt x="104" y="98"/>
                    <a:pt x="100" y="98"/>
                  </a:cubicBezTo>
                  <a:cubicBezTo>
                    <a:pt x="96" y="98"/>
                    <a:pt x="92" y="98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lose/>
                  <a:moveTo>
                    <a:pt x="236" y="4"/>
                  </a:moveTo>
                  <a:cubicBezTo>
                    <a:pt x="236" y="8"/>
                    <a:pt x="235" y="11"/>
                    <a:pt x="235" y="14"/>
                  </a:cubicBezTo>
                  <a:cubicBezTo>
                    <a:pt x="235" y="17"/>
                    <a:pt x="235" y="20"/>
                    <a:pt x="235" y="23"/>
                  </a:cubicBezTo>
                  <a:cubicBezTo>
                    <a:pt x="235" y="24"/>
                    <a:pt x="235" y="26"/>
                    <a:pt x="235" y="27"/>
                  </a:cubicBezTo>
                  <a:cubicBezTo>
                    <a:pt x="235" y="29"/>
                    <a:pt x="235" y="31"/>
                    <a:pt x="235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6" y="25"/>
                    <a:pt x="224" y="18"/>
                    <a:pt x="220" y="14"/>
                  </a:cubicBezTo>
                  <a:cubicBezTo>
                    <a:pt x="216" y="10"/>
                    <a:pt x="211" y="7"/>
                    <a:pt x="205" y="7"/>
                  </a:cubicBezTo>
                  <a:cubicBezTo>
                    <a:pt x="195" y="7"/>
                    <a:pt x="188" y="11"/>
                    <a:pt x="183" y="18"/>
                  </a:cubicBezTo>
                  <a:cubicBezTo>
                    <a:pt x="178" y="25"/>
                    <a:pt x="175" y="35"/>
                    <a:pt x="175" y="47"/>
                  </a:cubicBezTo>
                  <a:cubicBezTo>
                    <a:pt x="175" y="60"/>
                    <a:pt x="178" y="71"/>
                    <a:pt x="184" y="78"/>
                  </a:cubicBezTo>
                  <a:cubicBezTo>
                    <a:pt x="189" y="86"/>
                    <a:pt x="197" y="90"/>
                    <a:pt x="206" y="90"/>
                  </a:cubicBezTo>
                  <a:cubicBezTo>
                    <a:pt x="211" y="90"/>
                    <a:pt x="216" y="89"/>
                    <a:pt x="220" y="86"/>
                  </a:cubicBezTo>
                  <a:cubicBezTo>
                    <a:pt x="224" y="83"/>
                    <a:pt x="229" y="79"/>
                    <a:pt x="233" y="73"/>
                  </a:cubicBezTo>
                  <a:cubicBezTo>
                    <a:pt x="240" y="77"/>
                    <a:pt x="240" y="77"/>
                    <a:pt x="240" y="77"/>
                  </a:cubicBezTo>
                  <a:cubicBezTo>
                    <a:pt x="234" y="85"/>
                    <a:pt x="229" y="91"/>
                    <a:pt x="222" y="95"/>
                  </a:cubicBezTo>
                  <a:cubicBezTo>
                    <a:pt x="215" y="99"/>
                    <a:pt x="208" y="101"/>
                    <a:pt x="199" y="101"/>
                  </a:cubicBezTo>
                  <a:cubicBezTo>
                    <a:pt x="184" y="101"/>
                    <a:pt x="172" y="96"/>
                    <a:pt x="164" y="87"/>
                  </a:cubicBezTo>
                  <a:cubicBezTo>
                    <a:pt x="155" y="78"/>
                    <a:pt x="151" y="66"/>
                    <a:pt x="151" y="50"/>
                  </a:cubicBezTo>
                  <a:cubicBezTo>
                    <a:pt x="151" y="35"/>
                    <a:pt x="156" y="23"/>
                    <a:pt x="165" y="14"/>
                  </a:cubicBezTo>
                  <a:cubicBezTo>
                    <a:pt x="175" y="4"/>
                    <a:pt x="187" y="0"/>
                    <a:pt x="203" y="0"/>
                  </a:cubicBezTo>
                  <a:cubicBezTo>
                    <a:pt x="209" y="0"/>
                    <a:pt x="218" y="1"/>
                    <a:pt x="233" y="4"/>
                  </a:cubicBezTo>
                  <a:cubicBezTo>
                    <a:pt x="234" y="4"/>
                    <a:pt x="235" y="4"/>
                    <a:pt x="236" y="4"/>
                  </a:cubicBezTo>
                  <a:cubicBezTo>
                    <a:pt x="236" y="4"/>
                    <a:pt x="236" y="4"/>
                    <a:pt x="236" y="4"/>
                  </a:cubicBezTo>
                  <a:close/>
                  <a:moveTo>
                    <a:pt x="254" y="99"/>
                  </a:moveTo>
                  <a:cubicBezTo>
                    <a:pt x="254" y="93"/>
                    <a:pt x="254" y="93"/>
                    <a:pt x="254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9" y="93"/>
                    <a:pt x="262" y="92"/>
                    <a:pt x="263" y="91"/>
                  </a:cubicBezTo>
                  <a:cubicBezTo>
                    <a:pt x="265" y="89"/>
                    <a:pt x="265" y="86"/>
                    <a:pt x="265" y="81"/>
                  </a:cubicBezTo>
                  <a:cubicBezTo>
                    <a:pt x="265" y="16"/>
                    <a:pt x="265" y="16"/>
                    <a:pt x="265" y="16"/>
                  </a:cubicBezTo>
                  <a:cubicBezTo>
                    <a:pt x="265" y="13"/>
                    <a:pt x="265" y="11"/>
                    <a:pt x="263" y="9"/>
                  </a:cubicBezTo>
                  <a:cubicBezTo>
                    <a:pt x="262" y="8"/>
                    <a:pt x="259" y="7"/>
                    <a:pt x="256" y="7"/>
                  </a:cubicBezTo>
                  <a:cubicBezTo>
                    <a:pt x="254" y="7"/>
                    <a:pt x="254" y="7"/>
                    <a:pt x="254" y="7"/>
                  </a:cubicBezTo>
                  <a:cubicBezTo>
                    <a:pt x="254" y="2"/>
                    <a:pt x="254" y="2"/>
                    <a:pt x="254" y="2"/>
                  </a:cubicBezTo>
                  <a:cubicBezTo>
                    <a:pt x="257" y="2"/>
                    <a:pt x="260" y="2"/>
                    <a:pt x="263" y="2"/>
                  </a:cubicBezTo>
                  <a:cubicBezTo>
                    <a:pt x="267" y="3"/>
                    <a:pt x="271" y="3"/>
                    <a:pt x="277" y="3"/>
                  </a:cubicBezTo>
                  <a:cubicBezTo>
                    <a:pt x="282" y="3"/>
                    <a:pt x="286" y="3"/>
                    <a:pt x="290" y="2"/>
                  </a:cubicBezTo>
                  <a:cubicBezTo>
                    <a:pt x="294" y="2"/>
                    <a:pt x="297" y="2"/>
                    <a:pt x="299" y="2"/>
                  </a:cubicBezTo>
                  <a:cubicBezTo>
                    <a:pt x="299" y="7"/>
                    <a:pt x="299" y="7"/>
                    <a:pt x="299" y="7"/>
                  </a:cubicBezTo>
                  <a:cubicBezTo>
                    <a:pt x="295" y="7"/>
                    <a:pt x="292" y="8"/>
                    <a:pt x="291" y="9"/>
                  </a:cubicBezTo>
                  <a:cubicBezTo>
                    <a:pt x="289" y="10"/>
                    <a:pt x="288" y="12"/>
                    <a:pt x="288" y="16"/>
                  </a:cubicBezTo>
                  <a:cubicBezTo>
                    <a:pt x="288" y="43"/>
                    <a:pt x="288" y="43"/>
                    <a:pt x="288" y="43"/>
                  </a:cubicBezTo>
                  <a:cubicBezTo>
                    <a:pt x="329" y="43"/>
                    <a:pt x="329" y="43"/>
                    <a:pt x="329" y="43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29" y="13"/>
                    <a:pt x="328" y="10"/>
                    <a:pt x="326" y="9"/>
                  </a:cubicBezTo>
                  <a:cubicBezTo>
                    <a:pt x="325" y="8"/>
                    <a:pt x="322" y="7"/>
                    <a:pt x="318" y="7"/>
                  </a:cubicBezTo>
                  <a:cubicBezTo>
                    <a:pt x="317" y="7"/>
                    <a:pt x="317" y="7"/>
                    <a:pt x="317" y="7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21" y="2"/>
                    <a:pt x="324" y="2"/>
                    <a:pt x="328" y="2"/>
                  </a:cubicBezTo>
                  <a:cubicBezTo>
                    <a:pt x="331" y="3"/>
                    <a:pt x="336" y="3"/>
                    <a:pt x="340" y="3"/>
                  </a:cubicBezTo>
                  <a:cubicBezTo>
                    <a:pt x="345" y="3"/>
                    <a:pt x="349" y="3"/>
                    <a:pt x="352" y="2"/>
                  </a:cubicBezTo>
                  <a:cubicBezTo>
                    <a:pt x="356" y="2"/>
                    <a:pt x="359" y="2"/>
                    <a:pt x="362" y="2"/>
                  </a:cubicBezTo>
                  <a:cubicBezTo>
                    <a:pt x="362" y="7"/>
                    <a:pt x="362" y="7"/>
                    <a:pt x="362" y="7"/>
                  </a:cubicBezTo>
                  <a:cubicBezTo>
                    <a:pt x="361" y="7"/>
                    <a:pt x="361" y="7"/>
                    <a:pt x="361" y="7"/>
                  </a:cubicBezTo>
                  <a:cubicBezTo>
                    <a:pt x="357" y="7"/>
                    <a:pt x="355" y="8"/>
                    <a:pt x="354" y="9"/>
                  </a:cubicBezTo>
                  <a:cubicBezTo>
                    <a:pt x="352" y="11"/>
                    <a:pt x="351" y="13"/>
                    <a:pt x="351" y="16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51" y="86"/>
                    <a:pt x="352" y="89"/>
                    <a:pt x="354" y="90"/>
                  </a:cubicBezTo>
                  <a:cubicBezTo>
                    <a:pt x="355" y="92"/>
                    <a:pt x="358" y="93"/>
                    <a:pt x="362" y="93"/>
                  </a:cubicBezTo>
                  <a:cubicBezTo>
                    <a:pt x="362" y="99"/>
                    <a:pt x="362" y="99"/>
                    <a:pt x="362" y="99"/>
                  </a:cubicBezTo>
                  <a:cubicBezTo>
                    <a:pt x="358" y="98"/>
                    <a:pt x="354" y="98"/>
                    <a:pt x="350" y="98"/>
                  </a:cubicBezTo>
                  <a:cubicBezTo>
                    <a:pt x="346" y="98"/>
                    <a:pt x="343" y="98"/>
                    <a:pt x="340" y="98"/>
                  </a:cubicBezTo>
                  <a:cubicBezTo>
                    <a:pt x="338" y="98"/>
                    <a:pt x="336" y="98"/>
                    <a:pt x="332" y="98"/>
                  </a:cubicBezTo>
                  <a:cubicBezTo>
                    <a:pt x="328" y="98"/>
                    <a:pt x="323" y="98"/>
                    <a:pt x="318" y="99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23" y="93"/>
                    <a:pt x="325" y="92"/>
                    <a:pt x="327" y="91"/>
                  </a:cubicBezTo>
                  <a:cubicBezTo>
                    <a:pt x="328" y="89"/>
                    <a:pt x="329" y="86"/>
                    <a:pt x="329" y="81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288" y="50"/>
                    <a:pt x="288" y="50"/>
                    <a:pt x="288" y="50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86"/>
                    <a:pt x="289" y="89"/>
                    <a:pt x="290" y="91"/>
                  </a:cubicBezTo>
                  <a:cubicBezTo>
                    <a:pt x="292" y="92"/>
                    <a:pt x="294" y="93"/>
                    <a:pt x="299" y="93"/>
                  </a:cubicBezTo>
                  <a:cubicBezTo>
                    <a:pt x="299" y="93"/>
                    <a:pt x="299" y="93"/>
                    <a:pt x="299" y="93"/>
                  </a:cubicBezTo>
                  <a:cubicBezTo>
                    <a:pt x="299" y="98"/>
                    <a:pt x="299" y="98"/>
                    <a:pt x="299" y="98"/>
                  </a:cubicBezTo>
                  <a:cubicBezTo>
                    <a:pt x="294" y="98"/>
                    <a:pt x="290" y="98"/>
                    <a:pt x="286" y="98"/>
                  </a:cubicBezTo>
                  <a:cubicBezTo>
                    <a:pt x="282" y="98"/>
                    <a:pt x="279" y="98"/>
                    <a:pt x="277" y="98"/>
                  </a:cubicBezTo>
                  <a:cubicBezTo>
                    <a:pt x="273" y="98"/>
                    <a:pt x="270" y="98"/>
                    <a:pt x="266" y="98"/>
                  </a:cubicBezTo>
                  <a:cubicBezTo>
                    <a:pt x="262" y="98"/>
                    <a:pt x="258" y="98"/>
                    <a:pt x="254" y="99"/>
                  </a:cubicBezTo>
                  <a:cubicBezTo>
                    <a:pt x="254" y="99"/>
                    <a:pt x="254" y="99"/>
                    <a:pt x="254" y="99"/>
                  </a:cubicBezTo>
                  <a:close/>
                  <a:moveTo>
                    <a:pt x="388" y="16"/>
                  </a:moveTo>
                  <a:cubicBezTo>
                    <a:pt x="388" y="13"/>
                    <a:pt x="387" y="11"/>
                    <a:pt x="386" y="9"/>
                  </a:cubicBezTo>
                  <a:cubicBezTo>
                    <a:pt x="384" y="8"/>
                    <a:pt x="382" y="7"/>
                    <a:pt x="378" y="7"/>
                  </a:cubicBezTo>
                  <a:cubicBezTo>
                    <a:pt x="377" y="7"/>
                    <a:pt x="377" y="7"/>
                    <a:pt x="377" y="7"/>
                  </a:cubicBezTo>
                  <a:cubicBezTo>
                    <a:pt x="377" y="2"/>
                    <a:pt x="377" y="2"/>
                    <a:pt x="377" y="2"/>
                  </a:cubicBezTo>
                  <a:cubicBezTo>
                    <a:pt x="382" y="2"/>
                    <a:pt x="386" y="2"/>
                    <a:pt x="390" y="3"/>
                  </a:cubicBezTo>
                  <a:cubicBezTo>
                    <a:pt x="393" y="3"/>
                    <a:pt x="397" y="3"/>
                    <a:pt x="400" y="3"/>
                  </a:cubicBezTo>
                  <a:cubicBezTo>
                    <a:pt x="403" y="3"/>
                    <a:pt x="406" y="3"/>
                    <a:pt x="410" y="3"/>
                  </a:cubicBezTo>
                  <a:cubicBezTo>
                    <a:pt x="414" y="2"/>
                    <a:pt x="418" y="2"/>
                    <a:pt x="423" y="2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18" y="7"/>
                    <a:pt x="415" y="8"/>
                    <a:pt x="414" y="9"/>
                  </a:cubicBezTo>
                  <a:cubicBezTo>
                    <a:pt x="412" y="10"/>
                    <a:pt x="411" y="12"/>
                    <a:pt x="411" y="16"/>
                  </a:cubicBezTo>
                  <a:cubicBezTo>
                    <a:pt x="411" y="60"/>
                    <a:pt x="411" y="60"/>
                    <a:pt x="411" y="60"/>
                  </a:cubicBezTo>
                  <a:cubicBezTo>
                    <a:pt x="411" y="67"/>
                    <a:pt x="412" y="72"/>
                    <a:pt x="412" y="75"/>
                  </a:cubicBezTo>
                  <a:cubicBezTo>
                    <a:pt x="413" y="78"/>
                    <a:pt x="414" y="80"/>
                    <a:pt x="415" y="82"/>
                  </a:cubicBezTo>
                  <a:cubicBezTo>
                    <a:pt x="417" y="84"/>
                    <a:pt x="420" y="86"/>
                    <a:pt x="423" y="88"/>
                  </a:cubicBezTo>
                  <a:cubicBezTo>
                    <a:pt x="426" y="89"/>
                    <a:pt x="430" y="89"/>
                    <a:pt x="434" y="89"/>
                  </a:cubicBezTo>
                  <a:cubicBezTo>
                    <a:pt x="442" y="89"/>
                    <a:pt x="448" y="87"/>
                    <a:pt x="452" y="83"/>
                  </a:cubicBezTo>
                  <a:cubicBezTo>
                    <a:pt x="456" y="78"/>
                    <a:pt x="457" y="70"/>
                    <a:pt x="457" y="60"/>
                  </a:cubicBezTo>
                  <a:cubicBezTo>
                    <a:pt x="457" y="59"/>
                    <a:pt x="457" y="59"/>
                    <a:pt x="457" y="59"/>
                  </a:cubicBezTo>
                  <a:cubicBezTo>
                    <a:pt x="457" y="18"/>
                    <a:pt x="457" y="18"/>
                    <a:pt x="457" y="18"/>
                  </a:cubicBezTo>
                  <a:cubicBezTo>
                    <a:pt x="457" y="14"/>
                    <a:pt x="457" y="11"/>
                    <a:pt x="455" y="9"/>
                  </a:cubicBezTo>
                  <a:cubicBezTo>
                    <a:pt x="454" y="8"/>
                    <a:pt x="451" y="7"/>
                    <a:pt x="446" y="7"/>
                  </a:cubicBezTo>
                  <a:cubicBezTo>
                    <a:pt x="446" y="2"/>
                    <a:pt x="446" y="2"/>
                    <a:pt x="446" y="2"/>
                  </a:cubicBezTo>
                  <a:cubicBezTo>
                    <a:pt x="449" y="2"/>
                    <a:pt x="452" y="2"/>
                    <a:pt x="454" y="2"/>
                  </a:cubicBezTo>
                  <a:cubicBezTo>
                    <a:pt x="456" y="2"/>
                    <a:pt x="458" y="3"/>
                    <a:pt x="460" y="3"/>
                  </a:cubicBezTo>
                  <a:cubicBezTo>
                    <a:pt x="462" y="3"/>
                    <a:pt x="465" y="2"/>
                    <a:pt x="467" y="2"/>
                  </a:cubicBezTo>
                  <a:cubicBezTo>
                    <a:pt x="469" y="2"/>
                    <a:pt x="472" y="2"/>
                    <a:pt x="474" y="2"/>
                  </a:cubicBezTo>
                  <a:cubicBezTo>
                    <a:pt x="474" y="7"/>
                    <a:pt x="474" y="7"/>
                    <a:pt x="474" y="7"/>
                  </a:cubicBezTo>
                  <a:cubicBezTo>
                    <a:pt x="471" y="7"/>
                    <a:pt x="469" y="8"/>
                    <a:pt x="468" y="9"/>
                  </a:cubicBezTo>
                  <a:cubicBezTo>
                    <a:pt x="467" y="10"/>
                    <a:pt x="466" y="13"/>
                    <a:pt x="466" y="18"/>
                  </a:cubicBezTo>
                  <a:cubicBezTo>
                    <a:pt x="465" y="62"/>
                    <a:pt x="465" y="62"/>
                    <a:pt x="465" y="62"/>
                  </a:cubicBezTo>
                  <a:cubicBezTo>
                    <a:pt x="465" y="76"/>
                    <a:pt x="462" y="86"/>
                    <a:pt x="456" y="92"/>
                  </a:cubicBezTo>
                  <a:cubicBezTo>
                    <a:pt x="450" y="98"/>
                    <a:pt x="440" y="101"/>
                    <a:pt x="427" y="101"/>
                  </a:cubicBezTo>
                  <a:cubicBezTo>
                    <a:pt x="414" y="101"/>
                    <a:pt x="405" y="98"/>
                    <a:pt x="398" y="93"/>
                  </a:cubicBezTo>
                  <a:cubicBezTo>
                    <a:pt x="391" y="87"/>
                    <a:pt x="388" y="79"/>
                    <a:pt x="388" y="69"/>
                  </a:cubicBezTo>
                  <a:cubicBezTo>
                    <a:pt x="388" y="16"/>
                    <a:pt x="388" y="16"/>
                    <a:pt x="388" y="16"/>
                  </a:cubicBezTo>
                  <a:close/>
                  <a:moveTo>
                    <a:pt x="524" y="27"/>
                  </a:moveTo>
                  <a:cubicBezTo>
                    <a:pt x="511" y="60"/>
                    <a:pt x="511" y="60"/>
                    <a:pt x="511" y="60"/>
                  </a:cubicBezTo>
                  <a:cubicBezTo>
                    <a:pt x="536" y="60"/>
                    <a:pt x="536" y="60"/>
                    <a:pt x="536" y="60"/>
                  </a:cubicBezTo>
                  <a:cubicBezTo>
                    <a:pt x="524" y="27"/>
                    <a:pt x="524" y="27"/>
                    <a:pt x="524" y="27"/>
                  </a:cubicBezTo>
                  <a:close/>
                  <a:moveTo>
                    <a:pt x="501" y="84"/>
                  </a:moveTo>
                  <a:cubicBezTo>
                    <a:pt x="500" y="85"/>
                    <a:pt x="500" y="86"/>
                    <a:pt x="500" y="86"/>
                  </a:cubicBezTo>
                  <a:cubicBezTo>
                    <a:pt x="500" y="87"/>
                    <a:pt x="500" y="88"/>
                    <a:pt x="500" y="88"/>
                  </a:cubicBezTo>
                  <a:cubicBezTo>
                    <a:pt x="500" y="91"/>
                    <a:pt x="503" y="92"/>
                    <a:pt x="510" y="93"/>
                  </a:cubicBezTo>
                  <a:cubicBezTo>
                    <a:pt x="510" y="93"/>
                    <a:pt x="510" y="93"/>
                    <a:pt x="510" y="93"/>
                  </a:cubicBezTo>
                  <a:cubicBezTo>
                    <a:pt x="510" y="99"/>
                    <a:pt x="510" y="99"/>
                    <a:pt x="510" y="99"/>
                  </a:cubicBezTo>
                  <a:cubicBezTo>
                    <a:pt x="507" y="98"/>
                    <a:pt x="505" y="98"/>
                    <a:pt x="502" y="98"/>
                  </a:cubicBezTo>
                  <a:cubicBezTo>
                    <a:pt x="499" y="98"/>
                    <a:pt x="497" y="98"/>
                    <a:pt x="495" y="98"/>
                  </a:cubicBezTo>
                  <a:cubicBezTo>
                    <a:pt x="493" y="98"/>
                    <a:pt x="492" y="98"/>
                    <a:pt x="490" y="98"/>
                  </a:cubicBezTo>
                  <a:cubicBezTo>
                    <a:pt x="488" y="98"/>
                    <a:pt x="484" y="98"/>
                    <a:pt x="480" y="99"/>
                  </a:cubicBezTo>
                  <a:cubicBezTo>
                    <a:pt x="480" y="93"/>
                    <a:pt x="480" y="93"/>
                    <a:pt x="480" y="93"/>
                  </a:cubicBezTo>
                  <a:cubicBezTo>
                    <a:pt x="483" y="92"/>
                    <a:pt x="485" y="91"/>
                    <a:pt x="487" y="90"/>
                  </a:cubicBezTo>
                  <a:cubicBezTo>
                    <a:pt x="489" y="88"/>
                    <a:pt x="491" y="85"/>
                    <a:pt x="493" y="81"/>
                  </a:cubicBezTo>
                  <a:cubicBezTo>
                    <a:pt x="528" y="2"/>
                    <a:pt x="528" y="2"/>
                    <a:pt x="528" y="2"/>
                  </a:cubicBezTo>
                  <a:cubicBezTo>
                    <a:pt x="537" y="2"/>
                    <a:pt x="537" y="2"/>
                    <a:pt x="537" y="2"/>
                  </a:cubicBezTo>
                  <a:cubicBezTo>
                    <a:pt x="568" y="86"/>
                    <a:pt x="568" y="86"/>
                    <a:pt x="568" y="86"/>
                  </a:cubicBezTo>
                  <a:cubicBezTo>
                    <a:pt x="569" y="89"/>
                    <a:pt x="571" y="90"/>
                    <a:pt x="572" y="91"/>
                  </a:cubicBezTo>
                  <a:cubicBezTo>
                    <a:pt x="574" y="92"/>
                    <a:pt x="576" y="93"/>
                    <a:pt x="579" y="93"/>
                  </a:cubicBezTo>
                  <a:cubicBezTo>
                    <a:pt x="579" y="99"/>
                    <a:pt x="579" y="99"/>
                    <a:pt x="579" y="99"/>
                  </a:cubicBezTo>
                  <a:cubicBezTo>
                    <a:pt x="575" y="98"/>
                    <a:pt x="571" y="98"/>
                    <a:pt x="567" y="98"/>
                  </a:cubicBezTo>
                  <a:cubicBezTo>
                    <a:pt x="564" y="98"/>
                    <a:pt x="560" y="98"/>
                    <a:pt x="557" y="98"/>
                  </a:cubicBezTo>
                  <a:cubicBezTo>
                    <a:pt x="554" y="98"/>
                    <a:pt x="551" y="98"/>
                    <a:pt x="547" y="98"/>
                  </a:cubicBezTo>
                  <a:cubicBezTo>
                    <a:pt x="543" y="98"/>
                    <a:pt x="538" y="98"/>
                    <a:pt x="534" y="99"/>
                  </a:cubicBezTo>
                  <a:cubicBezTo>
                    <a:pt x="534" y="93"/>
                    <a:pt x="534" y="93"/>
                    <a:pt x="534" y="93"/>
                  </a:cubicBezTo>
                  <a:cubicBezTo>
                    <a:pt x="539" y="93"/>
                    <a:pt x="542" y="92"/>
                    <a:pt x="543" y="92"/>
                  </a:cubicBezTo>
                  <a:cubicBezTo>
                    <a:pt x="545" y="91"/>
                    <a:pt x="545" y="90"/>
                    <a:pt x="545" y="88"/>
                  </a:cubicBezTo>
                  <a:cubicBezTo>
                    <a:pt x="545" y="88"/>
                    <a:pt x="545" y="87"/>
                    <a:pt x="545" y="87"/>
                  </a:cubicBezTo>
                  <a:cubicBezTo>
                    <a:pt x="545" y="86"/>
                    <a:pt x="545" y="86"/>
                    <a:pt x="545" y="85"/>
                  </a:cubicBezTo>
                  <a:cubicBezTo>
                    <a:pt x="538" y="67"/>
                    <a:pt x="538" y="67"/>
                    <a:pt x="538" y="67"/>
                  </a:cubicBezTo>
                  <a:cubicBezTo>
                    <a:pt x="508" y="67"/>
                    <a:pt x="508" y="67"/>
                    <a:pt x="508" y="67"/>
                  </a:cubicBezTo>
                  <a:cubicBezTo>
                    <a:pt x="501" y="84"/>
                    <a:pt x="501" y="84"/>
                    <a:pt x="501" y="84"/>
                  </a:cubicBezTo>
                  <a:close/>
                  <a:moveTo>
                    <a:pt x="672" y="64"/>
                  </a:moveTo>
                  <a:cubicBezTo>
                    <a:pt x="672" y="17"/>
                    <a:pt x="672" y="17"/>
                    <a:pt x="672" y="17"/>
                  </a:cubicBezTo>
                  <a:cubicBezTo>
                    <a:pt x="672" y="13"/>
                    <a:pt x="671" y="10"/>
                    <a:pt x="669" y="9"/>
                  </a:cubicBezTo>
                  <a:cubicBezTo>
                    <a:pt x="668" y="8"/>
                    <a:pt x="664" y="7"/>
                    <a:pt x="659" y="7"/>
                  </a:cubicBezTo>
                  <a:cubicBezTo>
                    <a:pt x="659" y="2"/>
                    <a:pt x="659" y="2"/>
                    <a:pt x="659" y="2"/>
                  </a:cubicBezTo>
                  <a:cubicBezTo>
                    <a:pt x="661" y="2"/>
                    <a:pt x="664" y="2"/>
                    <a:pt x="666" y="2"/>
                  </a:cubicBezTo>
                  <a:cubicBezTo>
                    <a:pt x="669" y="2"/>
                    <a:pt x="672" y="2"/>
                    <a:pt x="675" y="2"/>
                  </a:cubicBezTo>
                  <a:cubicBezTo>
                    <a:pt x="678" y="2"/>
                    <a:pt x="680" y="2"/>
                    <a:pt x="683" y="2"/>
                  </a:cubicBezTo>
                  <a:cubicBezTo>
                    <a:pt x="685" y="2"/>
                    <a:pt x="688" y="2"/>
                    <a:pt x="690" y="2"/>
                  </a:cubicBezTo>
                  <a:cubicBezTo>
                    <a:pt x="690" y="7"/>
                    <a:pt x="690" y="7"/>
                    <a:pt x="690" y="7"/>
                  </a:cubicBezTo>
                  <a:cubicBezTo>
                    <a:pt x="689" y="7"/>
                    <a:pt x="689" y="7"/>
                    <a:pt x="689" y="7"/>
                  </a:cubicBezTo>
                  <a:cubicBezTo>
                    <a:pt x="686" y="7"/>
                    <a:pt x="683" y="8"/>
                    <a:pt x="682" y="9"/>
                  </a:cubicBezTo>
                  <a:cubicBezTo>
                    <a:pt x="681" y="11"/>
                    <a:pt x="680" y="13"/>
                    <a:pt x="680" y="17"/>
                  </a:cubicBezTo>
                  <a:cubicBezTo>
                    <a:pt x="680" y="99"/>
                    <a:pt x="680" y="99"/>
                    <a:pt x="680" y="99"/>
                  </a:cubicBezTo>
                  <a:cubicBezTo>
                    <a:pt x="671" y="99"/>
                    <a:pt x="671" y="99"/>
                    <a:pt x="671" y="99"/>
                  </a:cubicBezTo>
                  <a:cubicBezTo>
                    <a:pt x="610" y="20"/>
                    <a:pt x="610" y="20"/>
                    <a:pt x="610" y="20"/>
                  </a:cubicBezTo>
                  <a:cubicBezTo>
                    <a:pt x="610" y="81"/>
                    <a:pt x="610" y="81"/>
                    <a:pt x="610" y="81"/>
                  </a:cubicBezTo>
                  <a:cubicBezTo>
                    <a:pt x="610" y="86"/>
                    <a:pt x="611" y="89"/>
                    <a:pt x="612" y="91"/>
                  </a:cubicBezTo>
                  <a:cubicBezTo>
                    <a:pt x="614" y="92"/>
                    <a:pt x="617" y="93"/>
                    <a:pt x="623" y="93"/>
                  </a:cubicBezTo>
                  <a:cubicBezTo>
                    <a:pt x="623" y="99"/>
                    <a:pt x="623" y="99"/>
                    <a:pt x="623" y="99"/>
                  </a:cubicBezTo>
                  <a:cubicBezTo>
                    <a:pt x="620" y="98"/>
                    <a:pt x="617" y="98"/>
                    <a:pt x="614" y="98"/>
                  </a:cubicBezTo>
                  <a:cubicBezTo>
                    <a:pt x="611" y="98"/>
                    <a:pt x="608" y="98"/>
                    <a:pt x="605" y="98"/>
                  </a:cubicBezTo>
                  <a:cubicBezTo>
                    <a:pt x="603" y="98"/>
                    <a:pt x="600" y="98"/>
                    <a:pt x="598" y="98"/>
                  </a:cubicBezTo>
                  <a:cubicBezTo>
                    <a:pt x="595" y="98"/>
                    <a:pt x="592" y="98"/>
                    <a:pt x="590" y="99"/>
                  </a:cubicBezTo>
                  <a:cubicBezTo>
                    <a:pt x="590" y="93"/>
                    <a:pt x="590" y="93"/>
                    <a:pt x="590" y="93"/>
                  </a:cubicBezTo>
                  <a:cubicBezTo>
                    <a:pt x="595" y="93"/>
                    <a:pt x="598" y="92"/>
                    <a:pt x="599" y="91"/>
                  </a:cubicBezTo>
                  <a:cubicBezTo>
                    <a:pt x="601" y="89"/>
                    <a:pt x="602" y="86"/>
                    <a:pt x="602" y="81"/>
                  </a:cubicBezTo>
                  <a:cubicBezTo>
                    <a:pt x="602" y="17"/>
                    <a:pt x="602" y="17"/>
                    <a:pt x="602" y="17"/>
                  </a:cubicBezTo>
                  <a:cubicBezTo>
                    <a:pt x="602" y="13"/>
                    <a:pt x="601" y="11"/>
                    <a:pt x="599" y="9"/>
                  </a:cubicBezTo>
                  <a:cubicBezTo>
                    <a:pt x="598" y="8"/>
                    <a:pt x="595" y="8"/>
                    <a:pt x="591" y="7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5" y="2"/>
                    <a:pt x="599" y="2"/>
                    <a:pt x="601" y="2"/>
                  </a:cubicBezTo>
                  <a:cubicBezTo>
                    <a:pt x="603" y="2"/>
                    <a:pt x="605" y="3"/>
                    <a:pt x="607" y="3"/>
                  </a:cubicBezTo>
                  <a:cubicBezTo>
                    <a:pt x="609" y="3"/>
                    <a:pt x="612" y="2"/>
                    <a:pt x="614" y="2"/>
                  </a:cubicBezTo>
                  <a:cubicBezTo>
                    <a:pt x="617" y="2"/>
                    <a:pt x="620" y="2"/>
                    <a:pt x="623" y="2"/>
                  </a:cubicBezTo>
                  <a:cubicBezTo>
                    <a:pt x="672" y="64"/>
                    <a:pt x="672" y="64"/>
                    <a:pt x="672" y="64"/>
                  </a:cubicBezTo>
                  <a:close/>
                  <a:moveTo>
                    <a:pt x="781" y="16"/>
                  </a:moveTo>
                  <a:cubicBezTo>
                    <a:pt x="781" y="13"/>
                    <a:pt x="780" y="11"/>
                    <a:pt x="779" y="9"/>
                  </a:cubicBezTo>
                  <a:cubicBezTo>
                    <a:pt x="777" y="8"/>
                    <a:pt x="775" y="7"/>
                    <a:pt x="771" y="7"/>
                  </a:cubicBezTo>
                  <a:cubicBezTo>
                    <a:pt x="770" y="7"/>
                    <a:pt x="770" y="7"/>
                    <a:pt x="770" y="7"/>
                  </a:cubicBezTo>
                  <a:cubicBezTo>
                    <a:pt x="770" y="2"/>
                    <a:pt x="770" y="2"/>
                    <a:pt x="770" y="2"/>
                  </a:cubicBezTo>
                  <a:cubicBezTo>
                    <a:pt x="775" y="2"/>
                    <a:pt x="779" y="2"/>
                    <a:pt x="782" y="3"/>
                  </a:cubicBezTo>
                  <a:cubicBezTo>
                    <a:pt x="786" y="3"/>
                    <a:pt x="790" y="3"/>
                    <a:pt x="793" y="3"/>
                  </a:cubicBezTo>
                  <a:cubicBezTo>
                    <a:pt x="796" y="3"/>
                    <a:pt x="799" y="3"/>
                    <a:pt x="803" y="3"/>
                  </a:cubicBezTo>
                  <a:cubicBezTo>
                    <a:pt x="807" y="2"/>
                    <a:pt x="811" y="2"/>
                    <a:pt x="815" y="2"/>
                  </a:cubicBezTo>
                  <a:cubicBezTo>
                    <a:pt x="815" y="7"/>
                    <a:pt x="815" y="7"/>
                    <a:pt x="815" y="7"/>
                  </a:cubicBezTo>
                  <a:cubicBezTo>
                    <a:pt x="811" y="7"/>
                    <a:pt x="808" y="8"/>
                    <a:pt x="807" y="9"/>
                  </a:cubicBezTo>
                  <a:cubicBezTo>
                    <a:pt x="805" y="10"/>
                    <a:pt x="804" y="12"/>
                    <a:pt x="804" y="16"/>
                  </a:cubicBezTo>
                  <a:cubicBezTo>
                    <a:pt x="804" y="60"/>
                    <a:pt x="804" y="60"/>
                    <a:pt x="804" y="60"/>
                  </a:cubicBezTo>
                  <a:cubicBezTo>
                    <a:pt x="804" y="67"/>
                    <a:pt x="805" y="72"/>
                    <a:pt x="805" y="75"/>
                  </a:cubicBezTo>
                  <a:cubicBezTo>
                    <a:pt x="806" y="78"/>
                    <a:pt x="807" y="80"/>
                    <a:pt x="808" y="82"/>
                  </a:cubicBezTo>
                  <a:cubicBezTo>
                    <a:pt x="810" y="84"/>
                    <a:pt x="813" y="86"/>
                    <a:pt x="816" y="88"/>
                  </a:cubicBezTo>
                  <a:cubicBezTo>
                    <a:pt x="819" y="89"/>
                    <a:pt x="822" y="89"/>
                    <a:pt x="827" y="89"/>
                  </a:cubicBezTo>
                  <a:cubicBezTo>
                    <a:pt x="835" y="89"/>
                    <a:pt x="841" y="87"/>
                    <a:pt x="845" y="83"/>
                  </a:cubicBezTo>
                  <a:cubicBezTo>
                    <a:pt x="848" y="78"/>
                    <a:pt x="850" y="70"/>
                    <a:pt x="850" y="60"/>
                  </a:cubicBezTo>
                  <a:cubicBezTo>
                    <a:pt x="850" y="59"/>
                    <a:pt x="850" y="59"/>
                    <a:pt x="850" y="59"/>
                  </a:cubicBezTo>
                  <a:cubicBezTo>
                    <a:pt x="850" y="18"/>
                    <a:pt x="850" y="18"/>
                    <a:pt x="850" y="18"/>
                  </a:cubicBezTo>
                  <a:cubicBezTo>
                    <a:pt x="850" y="14"/>
                    <a:pt x="849" y="11"/>
                    <a:pt x="848" y="9"/>
                  </a:cubicBezTo>
                  <a:cubicBezTo>
                    <a:pt x="847" y="8"/>
                    <a:pt x="844" y="7"/>
                    <a:pt x="839" y="7"/>
                  </a:cubicBezTo>
                  <a:cubicBezTo>
                    <a:pt x="839" y="2"/>
                    <a:pt x="839" y="2"/>
                    <a:pt x="839" y="2"/>
                  </a:cubicBezTo>
                  <a:cubicBezTo>
                    <a:pt x="842" y="2"/>
                    <a:pt x="845" y="2"/>
                    <a:pt x="847" y="2"/>
                  </a:cubicBezTo>
                  <a:cubicBezTo>
                    <a:pt x="849" y="2"/>
                    <a:pt x="851" y="3"/>
                    <a:pt x="853" y="3"/>
                  </a:cubicBezTo>
                  <a:cubicBezTo>
                    <a:pt x="855" y="3"/>
                    <a:pt x="857" y="2"/>
                    <a:pt x="860" y="2"/>
                  </a:cubicBezTo>
                  <a:cubicBezTo>
                    <a:pt x="862" y="2"/>
                    <a:pt x="865" y="2"/>
                    <a:pt x="867" y="2"/>
                  </a:cubicBezTo>
                  <a:cubicBezTo>
                    <a:pt x="867" y="7"/>
                    <a:pt x="867" y="7"/>
                    <a:pt x="867" y="7"/>
                  </a:cubicBezTo>
                  <a:cubicBezTo>
                    <a:pt x="864" y="7"/>
                    <a:pt x="862" y="8"/>
                    <a:pt x="861" y="9"/>
                  </a:cubicBezTo>
                  <a:cubicBezTo>
                    <a:pt x="860" y="10"/>
                    <a:pt x="859" y="13"/>
                    <a:pt x="859" y="18"/>
                  </a:cubicBezTo>
                  <a:cubicBezTo>
                    <a:pt x="858" y="62"/>
                    <a:pt x="858" y="62"/>
                    <a:pt x="858" y="62"/>
                  </a:cubicBezTo>
                  <a:cubicBezTo>
                    <a:pt x="858" y="76"/>
                    <a:pt x="855" y="86"/>
                    <a:pt x="849" y="92"/>
                  </a:cubicBezTo>
                  <a:cubicBezTo>
                    <a:pt x="843" y="98"/>
                    <a:pt x="833" y="101"/>
                    <a:pt x="820" y="101"/>
                  </a:cubicBezTo>
                  <a:cubicBezTo>
                    <a:pt x="807" y="101"/>
                    <a:pt x="797" y="98"/>
                    <a:pt x="791" y="93"/>
                  </a:cubicBezTo>
                  <a:cubicBezTo>
                    <a:pt x="784" y="87"/>
                    <a:pt x="781" y="79"/>
                    <a:pt x="781" y="69"/>
                  </a:cubicBezTo>
                  <a:cubicBezTo>
                    <a:pt x="781" y="16"/>
                    <a:pt x="781" y="16"/>
                    <a:pt x="781" y="16"/>
                  </a:cubicBezTo>
                  <a:close/>
                  <a:moveTo>
                    <a:pt x="963" y="64"/>
                  </a:moveTo>
                  <a:cubicBezTo>
                    <a:pt x="963" y="17"/>
                    <a:pt x="963" y="17"/>
                    <a:pt x="963" y="17"/>
                  </a:cubicBezTo>
                  <a:cubicBezTo>
                    <a:pt x="963" y="13"/>
                    <a:pt x="962" y="10"/>
                    <a:pt x="961" y="9"/>
                  </a:cubicBezTo>
                  <a:cubicBezTo>
                    <a:pt x="959" y="8"/>
                    <a:pt x="956" y="7"/>
                    <a:pt x="950" y="7"/>
                  </a:cubicBezTo>
                  <a:cubicBezTo>
                    <a:pt x="950" y="2"/>
                    <a:pt x="950" y="2"/>
                    <a:pt x="950" y="2"/>
                  </a:cubicBezTo>
                  <a:cubicBezTo>
                    <a:pt x="953" y="2"/>
                    <a:pt x="955" y="2"/>
                    <a:pt x="958" y="2"/>
                  </a:cubicBezTo>
                  <a:cubicBezTo>
                    <a:pt x="960" y="2"/>
                    <a:pt x="963" y="2"/>
                    <a:pt x="966" y="2"/>
                  </a:cubicBezTo>
                  <a:cubicBezTo>
                    <a:pt x="969" y="2"/>
                    <a:pt x="972" y="2"/>
                    <a:pt x="974" y="2"/>
                  </a:cubicBezTo>
                  <a:cubicBezTo>
                    <a:pt x="977" y="2"/>
                    <a:pt x="979" y="2"/>
                    <a:pt x="981" y="2"/>
                  </a:cubicBezTo>
                  <a:cubicBezTo>
                    <a:pt x="981" y="7"/>
                    <a:pt x="981" y="7"/>
                    <a:pt x="981" y="7"/>
                  </a:cubicBezTo>
                  <a:cubicBezTo>
                    <a:pt x="980" y="7"/>
                    <a:pt x="980" y="7"/>
                    <a:pt x="980" y="7"/>
                  </a:cubicBezTo>
                  <a:cubicBezTo>
                    <a:pt x="977" y="7"/>
                    <a:pt x="975" y="8"/>
                    <a:pt x="973" y="9"/>
                  </a:cubicBezTo>
                  <a:cubicBezTo>
                    <a:pt x="972" y="11"/>
                    <a:pt x="971" y="13"/>
                    <a:pt x="971" y="17"/>
                  </a:cubicBezTo>
                  <a:cubicBezTo>
                    <a:pt x="971" y="99"/>
                    <a:pt x="971" y="99"/>
                    <a:pt x="971" y="99"/>
                  </a:cubicBezTo>
                  <a:cubicBezTo>
                    <a:pt x="963" y="99"/>
                    <a:pt x="963" y="99"/>
                    <a:pt x="963" y="99"/>
                  </a:cubicBezTo>
                  <a:cubicBezTo>
                    <a:pt x="901" y="20"/>
                    <a:pt x="901" y="20"/>
                    <a:pt x="901" y="20"/>
                  </a:cubicBezTo>
                  <a:cubicBezTo>
                    <a:pt x="901" y="81"/>
                    <a:pt x="901" y="81"/>
                    <a:pt x="901" y="81"/>
                  </a:cubicBezTo>
                  <a:cubicBezTo>
                    <a:pt x="901" y="86"/>
                    <a:pt x="902" y="89"/>
                    <a:pt x="904" y="91"/>
                  </a:cubicBezTo>
                  <a:cubicBezTo>
                    <a:pt x="905" y="92"/>
                    <a:pt x="909" y="93"/>
                    <a:pt x="914" y="93"/>
                  </a:cubicBezTo>
                  <a:cubicBezTo>
                    <a:pt x="914" y="99"/>
                    <a:pt x="914" y="99"/>
                    <a:pt x="914" y="99"/>
                  </a:cubicBezTo>
                  <a:cubicBezTo>
                    <a:pt x="911" y="98"/>
                    <a:pt x="908" y="98"/>
                    <a:pt x="905" y="98"/>
                  </a:cubicBezTo>
                  <a:cubicBezTo>
                    <a:pt x="902" y="98"/>
                    <a:pt x="900" y="98"/>
                    <a:pt x="897" y="98"/>
                  </a:cubicBezTo>
                  <a:cubicBezTo>
                    <a:pt x="894" y="98"/>
                    <a:pt x="892" y="98"/>
                    <a:pt x="889" y="98"/>
                  </a:cubicBezTo>
                  <a:cubicBezTo>
                    <a:pt x="886" y="98"/>
                    <a:pt x="884" y="98"/>
                    <a:pt x="881" y="99"/>
                  </a:cubicBezTo>
                  <a:cubicBezTo>
                    <a:pt x="881" y="93"/>
                    <a:pt x="881" y="93"/>
                    <a:pt x="881" y="93"/>
                  </a:cubicBezTo>
                  <a:cubicBezTo>
                    <a:pt x="886" y="93"/>
                    <a:pt x="889" y="92"/>
                    <a:pt x="891" y="91"/>
                  </a:cubicBezTo>
                  <a:cubicBezTo>
                    <a:pt x="892" y="89"/>
                    <a:pt x="893" y="86"/>
                    <a:pt x="893" y="81"/>
                  </a:cubicBezTo>
                  <a:cubicBezTo>
                    <a:pt x="893" y="17"/>
                    <a:pt x="893" y="17"/>
                    <a:pt x="893" y="17"/>
                  </a:cubicBezTo>
                  <a:cubicBezTo>
                    <a:pt x="893" y="13"/>
                    <a:pt x="892" y="11"/>
                    <a:pt x="891" y="9"/>
                  </a:cubicBezTo>
                  <a:cubicBezTo>
                    <a:pt x="889" y="8"/>
                    <a:pt x="886" y="8"/>
                    <a:pt x="882" y="7"/>
                  </a:cubicBezTo>
                  <a:cubicBezTo>
                    <a:pt x="882" y="2"/>
                    <a:pt x="882" y="2"/>
                    <a:pt x="882" y="2"/>
                  </a:cubicBezTo>
                  <a:cubicBezTo>
                    <a:pt x="887" y="2"/>
                    <a:pt x="890" y="2"/>
                    <a:pt x="892" y="2"/>
                  </a:cubicBezTo>
                  <a:cubicBezTo>
                    <a:pt x="895" y="2"/>
                    <a:pt x="897" y="3"/>
                    <a:pt x="899" y="3"/>
                  </a:cubicBezTo>
                  <a:cubicBezTo>
                    <a:pt x="901" y="3"/>
                    <a:pt x="903" y="2"/>
                    <a:pt x="906" y="2"/>
                  </a:cubicBezTo>
                  <a:cubicBezTo>
                    <a:pt x="908" y="2"/>
                    <a:pt x="911" y="2"/>
                    <a:pt x="915" y="2"/>
                  </a:cubicBezTo>
                  <a:cubicBezTo>
                    <a:pt x="963" y="64"/>
                    <a:pt x="963" y="64"/>
                    <a:pt x="963" y="64"/>
                  </a:cubicBezTo>
                  <a:close/>
                  <a:moveTo>
                    <a:pt x="997" y="99"/>
                  </a:moveTo>
                  <a:cubicBezTo>
                    <a:pt x="997" y="93"/>
                    <a:pt x="997" y="93"/>
                    <a:pt x="997" y="93"/>
                  </a:cubicBezTo>
                  <a:cubicBezTo>
                    <a:pt x="997" y="93"/>
                    <a:pt x="997" y="93"/>
                    <a:pt x="997" y="93"/>
                  </a:cubicBezTo>
                  <a:cubicBezTo>
                    <a:pt x="1002" y="93"/>
                    <a:pt x="1005" y="92"/>
                    <a:pt x="1006" y="91"/>
                  </a:cubicBezTo>
                  <a:cubicBezTo>
                    <a:pt x="1007" y="89"/>
                    <a:pt x="1008" y="86"/>
                    <a:pt x="1008" y="81"/>
                  </a:cubicBezTo>
                  <a:cubicBezTo>
                    <a:pt x="1008" y="16"/>
                    <a:pt x="1008" y="16"/>
                    <a:pt x="1008" y="16"/>
                  </a:cubicBezTo>
                  <a:cubicBezTo>
                    <a:pt x="1008" y="13"/>
                    <a:pt x="1007" y="11"/>
                    <a:pt x="1006" y="9"/>
                  </a:cubicBezTo>
                  <a:cubicBezTo>
                    <a:pt x="1004" y="8"/>
                    <a:pt x="1002" y="7"/>
                    <a:pt x="998" y="7"/>
                  </a:cubicBezTo>
                  <a:cubicBezTo>
                    <a:pt x="997" y="7"/>
                    <a:pt x="997" y="7"/>
                    <a:pt x="997" y="7"/>
                  </a:cubicBezTo>
                  <a:cubicBezTo>
                    <a:pt x="997" y="2"/>
                    <a:pt x="997" y="2"/>
                    <a:pt x="997" y="2"/>
                  </a:cubicBezTo>
                  <a:cubicBezTo>
                    <a:pt x="1001" y="2"/>
                    <a:pt x="1004" y="2"/>
                    <a:pt x="1008" y="2"/>
                  </a:cubicBezTo>
                  <a:cubicBezTo>
                    <a:pt x="1012" y="3"/>
                    <a:pt x="1016" y="3"/>
                    <a:pt x="1020" y="3"/>
                  </a:cubicBezTo>
                  <a:cubicBezTo>
                    <a:pt x="1023" y="3"/>
                    <a:pt x="1027" y="3"/>
                    <a:pt x="1031" y="2"/>
                  </a:cubicBezTo>
                  <a:cubicBezTo>
                    <a:pt x="1035" y="2"/>
                    <a:pt x="1039" y="2"/>
                    <a:pt x="1042" y="2"/>
                  </a:cubicBezTo>
                  <a:cubicBezTo>
                    <a:pt x="1042" y="7"/>
                    <a:pt x="1042" y="7"/>
                    <a:pt x="1042" y="7"/>
                  </a:cubicBezTo>
                  <a:cubicBezTo>
                    <a:pt x="1038" y="7"/>
                    <a:pt x="1035" y="8"/>
                    <a:pt x="1034" y="9"/>
                  </a:cubicBezTo>
                  <a:cubicBezTo>
                    <a:pt x="1032" y="10"/>
                    <a:pt x="1031" y="12"/>
                    <a:pt x="1031" y="16"/>
                  </a:cubicBezTo>
                  <a:cubicBezTo>
                    <a:pt x="1031" y="81"/>
                    <a:pt x="1031" y="81"/>
                    <a:pt x="1031" y="81"/>
                  </a:cubicBezTo>
                  <a:cubicBezTo>
                    <a:pt x="1031" y="86"/>
                    <a:pt x="1032" y="89"/>
                    <a:pt x="1033" y="91"/>
                  </a:cubicBezTo>
                  <a:cubicBezTo>
                    <a:pt x="1035" y="92"/>
                    <a:pt x="1038" y="93"/>
                    <a:pt x="1042" y="93"/>
                  </a:cubicBezTo>
                  <a:cubicBezTo>
                    <a:pt x="1042" y="93"/>
                    <a:pt x="1042" y="93"/>
                    <a:pt x="1042" y="93"/>
                  </a:cubicBezTo>
                  <a:cubicBezTo>
                    <a:pt x="1042" y="99"/>
                    <a:pt x="1042" y="99"/>
                    <a:pt x="1042" y="99"/>
                  </a:cubicBezTo>
                  <a:cubicBezTo>
                    <a:pt x="1039" y="98"/>
                    <a:pt x="1035" y="98"/>
                    <a:pt x="1031" y="98"/>
                  </a:cubicBezTo>
                  <a:cubicBezTo>
                    <a:pt x="1027" y="98"/>
                    <a:pt x="1024" y="98"/>
                    <a:pt x="1020" y="98"/>
                  </a:cubicBezTo>
                  <a:cubicBezTo>
                    <a:pt x="1016" y="98"/>
                    <a:pt x="1013" y="98"/>
                    <a:pt x="1009" y="98"/>
                  </a:cubicBezTo>
                  <a:cubicBezTo>
                    <a:pt x="1005" y="98"/>
                    <a:pt x="1001" y="98"/>
                    <a:pt x="997" y="99"/>
                  </a:cubicBezTo>
                  <a:cubicBezTo>
                    <a:pt x="997" y="99"/>
                    <a:pt x="997" y="99"/>
                    <a:pt x="997" y="99"/>
                  </a:cubicBezTo>
                  <a:close/>
                  <a:moveTo>
                    <a:pt x="1107" y="100"/>
                  </a:moveTo>
                  <a:cubicBezTo>
                    <a:pt x="1097" y="100"/>
                    <a:pt x="1097" y="100"/>
                    <a:pt x="1097" y="100"/>
                  </a:cubicBezTo>
                  <a:cubicBezTo>
                    <a:pt x="1066" y="16"/>
                    <a:pt x="1066" y="16"/>
                    <a:pt x="1066" y="16"/>
                  </a:cubicBezTo>
                  <a:cubicBezTo>
                    <a:pt x="1065" y="13"/>
                    <a:pt x="1064" y="11"/>
                    <a:pt x="1062" y="9"/>
                  </a:cubicBezTo>
                  <a:cubicBezTo>
                    <a:pt x="1060" y="8"/>
                    <a:pt x="1058" y="7"/>
                    <a:pt x="1055" y="7"/>
                  </a:cubicBezTo>
                  <a:cubicBezTo>
                    <a:pt x="1054" y="7"/>
                    <a:pt x="1054" y="7"/>
                    <a:pt x="1054" y="7"/>
                  </a:cubicBezTo>
                  <a:cubicBezTo>
                    <a:pt x="1054" y="2"/>
                    <a:pt x="1054" y="2"/>
                    <a:pt x="1054" y="2"/>
                  </a:cubicBezTo>
                  <a:cubicBezTo>
                    <a:pt x="1058" y="2"/>
                    <a:pt x="1062" y="2"/>
                    <a:pt x="1066" y="2"/>
                  </a:cubicBezTo>
                  <a:cubicBezTo>
                    <a:pt x="1070" y="2"/>
                    <a:pt x="1073" y="3"/>
                    <a:pt x="1076" y="3"/>
                  </a:cubicBezTo>
                  <a:cubicBezTo>
                    <a:pt x="1079" y="3"/>
                    <a:pt x="1081" y="2"/>
                    <a:pt x="1085" y="2"/>
                  </a:cubicBezTo>
                  <a:cubicBezTo>
                    <a:pt x="1088" y="2"/>
                    <a:pt x="1093" y="2"/>
                    <a:pt x="1100" y="2"/>
                  </a:cubicBezTo>
                  <a:cubicBezTo>
                    <a:pt x="1100" y="7"/>
                    <a:pt x="1100" y="7"/>
                    <a:pt x="1100" y="7"/>
                  </a:cubicBezTo>
                  <a:cubicBezTo>
                    <a:pt x="1099" y="7"/>
                    <a:pt x="1099" y="7"/>
                    <a:pt x="1099" y="7"/>
                  </a:cubicBezTo>
                  <a:cubicBezTo>
                    <a:pt x="1095" y="7"/>
                    <a:pt x="1093" y="8"/>
                    <a:pt x="1092" y="8"/>
                  </a:cubicBezTo>
                  <a:cubicBezTo>
                    <a:pt x="1090" y="9"/>
                    <a:pt x="1089" y="11"/>
                    <a:pt x="1089" y="12"/>
                  </a:cubicBezTo>
                  <a:cubicBezTo>
                    <a:pt x="1089" y="13"/>
                    <a:pt x="1089" y="13"/>
                    <a:pt x="1090" y="14"/>
                  </a:cubicBezTo>
                  <a:cubicBezTo>
                    <a:pt x="1090" y="14"/>
                    <a:pt x="1090" y="15"/>
                    <a:pt x="1090" y="15"/>
                  </a:cubicBezTo>
                  <a:cubicBezTo>
                    <a:pt x="1110" y="74"/>
                    <a:pt x="1110" y="74"/>
                    <a:pt x="1110" y="74"/>
                  </a:cubicBezTo>
                  <a:cubicBezTo>
                    <a:pt x="1133" y="16"/>
                    <a:pt x="1133" y="16"/>
                    <a:pt x="1133" y="16"/>
                  </a:cubicBezTo>
                  <a:cubicBezTo>
                    <a:pt x="1134" y="14"/>
                    <a:pt x="1134" y="14"/>
                    <a:pt x="1134" y="13"/>
                  </a:cubicBezTo>
                  <a:cubicBezTo>
                    <a:pt x="1134" y="12"/>
                    <a:pt x="1135" y="11"/>
                    <a:pt x="1135" y="11"/>
                  </a:cubicBezTo>
                  <a:cubicBezTo>
                    <a:pt x="1135" y="9"/>
                    <a:pt x="1134" y="9"/>
                    <a:pt x="1132" y="8"/>
                  </a:cubicBezTo>
                  <a:cubicBezTo>
                    <a:pt x="1131" y="7"/>
                    <a:pt x="1128" y="7"/>
                    <a:pt x="1125" y="7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2"/>
                    <a:pt x="1124" y="2"/>
                    <a:pt x="1124" y="2"/>
                  </a:cubicBezTo>
                  <a:cubicBezTo>
                    <a:pt x="1126" y="2"/>
                    <a:pt x="1128" y="2"/>
                    <a:pt x="1130" y="2"/>
                  </a:cubicBezTo>
                  <a:cubicBezTo>
                    <a:pt x="1132" y="2"/>
                    <a:pt x="1135" y="2"/>
                    <a:pt x="1137" y="2"/>
                  </a:cubicBezTo>
                  <a:cubicBezTo>
                    <a:pt x="1140" y="2"/>
                    <a:pt x="1143" y="2"/>
                    <a:pt x="1145" y="2"/>
                  </a:cubicBezTo>
                  <a:cubicBezTo>
                    <a:pt x="1147" y="2"/>
                    <a:pt x="1149" y="2"/>
                    <a:pt x="1151" y="2"/>
                  </a:cubicBezTo>
                  <a:cubicBezTo>
                    <a:pt x="1152" y="7"/>
                    <a:pt x="1152" y="7"/>
                    <a:pt x="1152" y="7"/>
                  </a:cubicBezTo>
                  <a:cubicBezTo>
                    <a:pt x="1149" y="7"/>
                    <a:pt x="1148" y="8"/>
                    <a:pt x="1146" y="9"/>
                  </a:cubicBezTo>
                  <a:cubicBezTo>
                    <a:pt x="1145" y="10"/>
                    <a:pt x="1144" y="12"/>
                    <a:pt x="1143" y="15"/>
                  </a:cubicBezTo>
                  <a:cubicBezTo>
                    <a:pt x="1107" y="100"/>
                    <a:pt x="1107" y="100"/>
                    <a:pt x="1107" y="100"/>
                  </a:cubicBezTo>
                  <a:close/>
                  <a:moveTo>
                    <a:pt x="1163" y="99"/>
                  </a:moveTo>
                  <a:cubicBezTo>
                    <a:pt x="1163" y="93"/>
                    <a:pt x="1163" y="93"/>
                    <a:pt x="1163" y="93"/>
                  </a:cubicBezTo>
                  <a:cubicBezTo>
                    <a:pt x="1165" y="93"/>
                    <a:pt x="1165" y="93"/>
                    <a:pt x="1165" y="93"/>
                  </a:cubicBezTo>
                  <a:cubicBezTo>
                    <a:pt x="1168" y="93"/>
                    <a:pt x="1171" y="92"/>
                    <a:pt x="1173" y="91"/>
                  </a:cubicBezTo>
                  <a:cubicBezTo>
                    <a:pt x="1174" y="89"/>
                    <a:pt x="1175" y="87"/>
                    <a:pt x="1175" y="84"/>
                  </a:cubicBezTo>
                  <a:cubicBezTo>
                    <a:pt x="1175" y="16"/>
                    <a:pt x="1175" y="16"/>
                    <a:pt x="1175" y="16"/>
                  </a:cubicBezTo>
                  <a:cubicBezTo>
                    <a:pt x="1175" y="13"/>
                    <a:pt x="1174" y="11"/>
                    <a:pt x="1173" y="10"/>
                  </a:cubicBezTo>
                  <a:cubicBezTo>
                    <a:pt x="1171" y="8"/>
                    <a:pt x="1168" y="7"/>
                    <a:pt x="1165" y="7"/>
                  </a:cubicBezTo>
                  <a:cubicBezTo>
                    <a:pt x="1163" y="7"/>
                    <a:pt x="1163" y="7"/>
                    <a:pt x="1163" y="7"/>
                  </a:cubicBezTo>
                  <a:cubicBezTo>
                    <a:pt x="1163" y="2"/>
                    <a:pt x="1163" y="2"/>
                    <a:pt x="1163" y="2"/>
                  </a:cubicBezTo>
                  <a:cubicBezTo>
                    <a:pt x="1166" y="2"/>
                    <a:pt x="1170" y="2"/>
                    <a:pt x="1174" y="2"/>
                  </a:cubicBezTo>
                  <a:cubicBezTo>
                    <a:pt x="1178" y="2"/>
                    <a:pt x="1184" y="2"/>
                    <a:pt x="1193" y="2"/>
                  </a:cubicBezTo>
                  <a:cubicBezTo>
                    <a:pt x="1207" y="2"/>
                    <a:pt x="1207" y="2"/>
                    <a:pt x="1207" y="2"/>
                  </a:cubicBezTo>
                  <a:cubicBezTo>
                    <a:pt x="1214" y="2"/>
                    <a:pt x="1219" y="2"/>
                    <a:pt x="1224" y="2"/>
                  </a:cubicBezTo>
                  <a:cubicBezTo>
                    <a:pt x="1228" y="2"/>
                    <a:pt x="1232" y="2"/>
                    <a:pt x="1236" y="2"/>
                  </a:cubicBezTo>
                  <a:cubicBezTo>
                    <a:pt x="1236" y="5"/>
                    <a:pt x="1236" y="9"/>
                    <a:pt x="1236" y="13"/>
                  </a:cubicBezTo>
                  <a:cubicBezTo>
                    <a:pt x="1236" y="16"/>
                    <a:pt x="1237" y="21"/>
                    <a:pt x="1237" y="25"/>
                  </a:cubicBezTo>
                  <a:cubicBezTo>
                    <a:pt x="1231" y="25"/>
                    <a:pt x="1231" y="25"/>
                    <a:pt x="1231" y="25"/>
                  </a:cubicBezTo>
                  <a:cubicBezTo>
                    <a:pt x="1230" y="19"/>
                    <a:pt x="1228" y="15"/>
                    <a:pt x="1225" y="12"/>
                  </a:cubicBezTo>
                  <a:cubicBezTo>
                    <a:pt x="1222" y="10"/>
                    <a:pt x="1216" y="9"/>
                    <a:pt x="1208" y="9"/>
                  </a:cubicBezTo>
                  <a:cubicBezTo>
                    <a:pt x="1204" y="9"/>
                    <a:pt x="1201" y="9"/>
                    <a:pt x="1200" y="10"/>
                  </a:cubicBezTo>
                  <a:cubicBezTo>
                    <a:pt x="1198" y="10"/>
                    <a:pt x="1198" y="12"/>
                    <a:pt x="1198" y="13"/>
                  </a:cubicBezTo>
                  <a:cubicBezTo>
                    <a:pt x="1198" y="46"/>
                    <a:pt x="1198" y="46"/>
                    <a:pt x="1198" y="46"/>
                  </a:cubicBezTo>
                  <a:cubicBezTo>
                    <a:pt x="1210" y="46"/>
                    <a:pt x="1210" y="46"/>
                    <a:pt x="1210" y="46"/>
                  </a:cubicBezTo>
                  <a:cubicBezTo>
                    <a:pt x="1214" y="46"/>
                    <a:pt x="1217" y="45"/>
                    <a:pt x="1219" y="42"/>
                  </a:cubicBezTo>
                  <a:cubicBezTo>
                    <a:pt x="1221" y="40"/>
                    <a:pt x="1222" y="37"/>
                    <a:pt x="1222" y="32"/>
                  </a:cubicBezTo>
                  <a:cubicBezTo>
                    <a:pt x="1227" y="32"/>
                    <a:pt x="1227" y="32"/>
                    <a:pt x="1227" y="32"/>
                  </a:cubicBezTo>
                  <a:cubicBezTo>
                    <a:pt x="1227" y="35"/>
                    <a:pt x="1227" y="38"/>
                    <a:pt x="1227" y="40"/>
                  </a:cubicBezTo>
                  <a:cubicBezTo>
                    <a:pt x="1227" y="43"/>
                    <a:pt x="1227" y="46"/>
                    <a:pt x="1227" y="49"/>
                  </a:cubicBezTo>
                  <a:cubicBezTo>
                    <a:pt x="1227" y="52"/>
                    <a:pt x="1227" y="54"/>
                    <a:pt x="1227" y="57"/>
                  </a:cubicBezTo>
                  <a:cubicBezTo>
                    <a:pt x="1227" y="60"/>
                    <a:pt x="1227" y="63"/>
                    <a:pt x="1227" y="65"/>
                  </a:cubicBezTo>
                  <a:cubicBezTo>
                    <a:pt x="1222" y="65"/>
                    <a:pt x="1222" y="65"/>
                    <a:pt x="1222" y="65"/>
                  </a:cubicBezTo>
                  <a:cubicBezTo>
                    <a:pt x="1222" y="60"/>
                    <a:pt x="1221" y="57"/>
                    <a:pt x="1219" y="55"/>
                  </a:cubicBezTo>
                  <a:cubicBezTo>
                    <a:pt x="1218" y="53"/>
                    <a:pt x="1215" y="52"/>
                    <a:pt x="1211" y="52"/>
                  </a:cubicBezTo>
                  <a:cubicBezTo>
                    <a:pt x="1198" y="52"/>
                    <a:pt x="1198" y="52"/>
                    <a:pt x="1198" y="52"/>
                  </a:cubicBezTo>
                  <a:cubicBezTo>
                    <a:pt x="1198" y="85"/>
                    <a:pt x="1198" y="85"/>
                    <a:pt x="1198" y="85"/>
                  </a:cubicBezTo>
                  <a:cubicBezTo>
                    <a:pt x="1198" y="87"/>
                    <a:pt x="1198" y="88"/>
                    <a:pt x="1199" y="89"/>
                  </a:cubicBezTo>
                  <a:cubicBezTo>
                    <a:pt x="1201" y="90"/>
                    <a:pt x="1202" y="90"/>
                    <a:pt x="1205" y="90"/>
                  </a:cubicBezTo>
                  <a:cubicBezTo>
                    <a:pt x="1216" y="90"/>
                    <a:pt x="1224" y="89"/>
                    <a:pt x="1229" y="86"/>
                  </a:cubicBezTo>
                  <a:cubicBezTo>
                    <a:pt x="1233" y="83"/>
                    <a:pt x="1236" y="78"/>
                    <a:pt x="1238" y="71"/>
                  </a:cubicBezTo>
                  <a:cubicBezTo>
                    <a:pt x="1244" y="71"/>
                    <a:pt x="1244" y="71"/>
                    <a:pt x="1244" y="71"/>
                  </a:cubicBezTo>
                  <a:cubicBezTo>
                    <a:pt x="1243" y="76"/>
                    <a:pt x="1242" y="80"/>
                    <a:pt x="1241" y="85"/>
                  </a:cubicBezTo>
                  <a:cubicBezTo>
                    <a:pt x="1240" y="90"/>
                    <a:pt x="1239" y="94"/>
                    <a:pt x="1239" y="99"/>
                  </a:cubicBezTo>
                  <a:cubicBezTo>
                    <a:pt x="1233" y="98"/>
                    <a:pt x="1228" y="98"/>
                    <a:pt x="1221" y="98"/>
                  </a:cubicBezTo>
                  <a:cubicBezTo>
                    <a:pt x="1215" y="98"/>
                    <a:pt x="1208" y="98"/>
                    <a:pt x="1201" y="98"/>
                  </a:cubicBezTo>
                  <a:cubicBezTo>
                    <a:pt x="1193" y="98"/>
                    <a:pt x="1186" y="98"/>
                    <a:pt x="1180" y="98"/>
                  </a:cubicBezTo>
                  <a:cubicBezTo>
                    <a:pt x="1174" y="98"/>
                    <a:pt x="1168" y="98"/>
                    <a:pt x="1163" y="99"/>
                  </a:cubicBezTo>
                  <a:cubicBezTo>
                    <a:pt x="1163" y="99"/>
                    <a:pt x="1163" y="99"/>
                    <a:pt x="1163" y="99"/>
                  </a:cubicBezTo>
                  <a:close/>
                  <a:moveTo>
                    <a:pt x="1259" y="99"/>
                  </a:moveTo>
                  <a:cubicBezTo>
                    <a:pt x="1259" y="93"/>
                    <a:pt x="1259" y="93"/>
                    <a:pt x="1259" y="93"/>
                  </a:cubicBezTo>
                  <a:cubicBezTo>
                    <a:pt x="1263" y="93"/>
                    <a:pt x="1266" y="92"/>
                    <a:pt x="1267" y="91"/>
                  </a:cubicBezTo>
                  <a:cubicBezTo>
                    <a:pt x="1269" y="89"/>
                    <a:pt x="1270" y="86"/>
                    <a:pt x="1270" y="81"/>
                  </a:cubicBezTo>
                  <a:cubicBezTo>
                    <a:pt x="1270" y="16"/>
                    <a:pt x="1270" y="16"/>
                    <a:pt x="1270" y="16"/>
                  </a:cubicBezTo>
                  <a:cubicBezTo>
                    <a:pt x="1270" y="13"/>
                    <a:pt x="1269" y="11"/>
                    <a:pt x="1267" y="9"/>
                  </a:cubicBezTo>
                  <a:cubicBezTo>
                    <a:pt x="1266" y="8"/>
                    <a:pt x="1263" y="7"/>
                    <a:pt x="1260" y="7"/>
                  </a:cubicBezTo>
                  <a:cubicBezTo>
                    <a:pt x="1259" y="7"/>
                    <a:pt x="1259" y="7"/>
                    <a:pt x="1259" y="7"/>
                  </a:cubicBezTo>
                  <a:cubicBezTo>
                    <a:pt x="1259" y="2"/>
                    <a:pt x="1259" y="2"/>
                    <a:pt x="1259" y="2"/>
                  </a:cubicBezTo>
                  <a:cubicBezTo>
                    <a:pt x="1262" y="2"/>
                    <a:pt x="1265" y="2"/>
                    <a:pt x="1268" y="2"/>
                  </a:cubicBezTo>
                  <a:cubicBezTo>
                    <a:pt x="1271" y="2"/>
                    <a:pt x="1274" y="3"/>
                    <a:pt x="1277" y="3"/>
                  </a:cubicBezTo>
                  <a:cubicBezTo>
                    <a:pt x="1281" y="3"/>
                    <a:pt x="1286" y="2"/>
                    <a:pt x="1292" y="2"/>
                  </a:cubicBezTo>
                  <a:cubicBezTo>
                    <a:pt x="1298" y="2"/>
                    <a:pt x="1302" y="2"/>
                    <a:pt x="1305" y="2"/>
                  </a:cubicBezTo>
                  <a:cubicBezTo>
                    <a:pt x="1316" y="2"/>
                    <a:pt x="1325" y="4"/>
                    <a:pt x="1330" y="7"/>
                  </a:cubicBezTo>
                  <a:cubicBezTo>
                    <a:pt x="1336" y="11"/>
                    <a:pt x="1339" y="17"/>
                    <a:pt x="1339" y="24"/>
                  </a:cubicBezTo>
                  <a:cubicBezTo>
                    <a:pt x="1339" y="30"/>
                    <a:pt x="1337" y="36"/>
                    <a:pt x="1333" y="40"/>
                  </a:cubicBezTo>
                  <a:cubicBezTo>
                    <a:pt x="1329" y="45"/>
                    <a:pt x="1323" y="49"/>
                    <a:pt x="1316" y="51"/>
                  </a:cubicBezTo>
                  <a:cubicBezTo>
                    <a:pt x="1320" y="53"/>
                    <a:pt x="1324" y="56"/>
                    <a:pt x="1328" y="61"/>
                  </a:cubicBezTo>
                  <a:cubicBezTo>
                    <a:pt x="1332" y="66"/>
                    <a:pt x="1336" y="73"/>
                    <a:pt x="1341" y="82"/>
                  </a:cubicBezTo>
                  <a:cubicBezTo>
                    <a:pt x="1341" y="83"/>
                    <a:pt x="1341" y="84"/>
                    <a:pt x="1342" y="85"/>
                  </a:cubicBezTo>
                  <a:cubicBezTo>
                    <a:pt x="1345" y="92"/>
                    <a:pt x="1348" y="95"/>
                    <a:pt x="1351" y="95"/>
                  </a:cubicBezTo>
                  <a:cubicBezTo>
                    <a:pt x="1352" y="95"/>
                    <a:pt x="1352" y="95"/>
                    <a:pt x="1352" y="95"/>
                  </a:cubicBezTo>
                  <a:cubicBezTo>
                    <a:pt x="1352" y="100"/>
                    <a:pt x="1352" y="100"/>
                    <a:pt x="1352" y="100"/>
                  </a:cubicBezTo>
                  <a:cubicBezTo>
                    <a:pt x="1347" y="99"/>
                    <a:pt x="1341" y="99"/>
                    <a:pt x="1334" y="98"/>
                  </a:cubicBezTo>
                  <a:cubicBezTo>
                    <a:pt x="1333" y="98"/>
                    <a:pt x="1333" y="98"/>
                    <a:pt x="1332" y="98"/>
                  </a:cubicBezTo>
                  <a:cubicBezTo>
                    <a:pt x="1328" y="98"/>
                    <a:pt x="1326" y="97"/>
                    <a:pt x="1324" y="96"/>
                  </a:cubicBezTo>
                  <a:cubicBezTo>
                    <a:pt x="1322" y="94"/>
                    <a:pt x="1320" y="91"/>
                    <a:pt x="1318" y="86"/>
                  </a:cubicBezTo>
                  <a:cubicBezTo>
                    <a:pt x="1317" y="83"/>
                    <a:pt x="1316" y="80"/>
                    <a:pt x="1314" y="75"/>
                  </a:cubicBezTo>
                  <a:cubicBezTo>
                    <a:pt x="1310" y="64"/>
                    <a:pt x="1307" y="58"/>
                    <a:pt x="1304" y="56"/>
                  </a:cubicBezTo>
                  <a:cubicBezTo>
                    <a:pt x="1303" y="56"/>
                    <a:pt x="1302" y="55"/>
                    <a:pt x="1301" y="55"/>
                  </a:cubicBezTo>
                  <a:cubicBezTo>
                    <a:pt x="1300" y="55"/>
                    <a:pt x="1298" y="55"/>
                    <a:pt x="1296" y="55"/>
                  </a:cubicBezTo>
                  <a:cubicBezTo>
                    <a:pt x="1296" y="55"/>
                    <a:pt x="1295" y="55"/>
                    <a:pt x="1295" y="55"/>
                  </a:cubicBezTo>
                  <a:cubicBezTo>
                    <a:pt x="1294" y="55"/>
                    <a:pt x="1293" y="55"/>
                    <a:pt x="1292" y="55"/>
                  </a:cubicBezTo>
                  <a:cubicBezTo>
                    <a:pt x="1292" y="81"/>
                    <a:pt x="1292" y="81"/>
                    <a:pt x="1292" y="81"/>
                  </a:cubicBezTo>
                  <a:cubicBezTo>
                    <a:pt x="1292" y="86"/>
                    <a:pt x="1293" y="89"/>
                    <a:pt x="1294" y="90"/>
                  </a:cubicBezTo>
                  <a:cubicBezTo>
                    <a:pt x="1295" y="92"/>
                    <a:pt x="1298" y="93"/>
                    <a:pt x="1302" y="93"/>
                  </a:cubicBezTo>
                  <a:cubicBezTo>
                    <a:pt x="1302" y="99"/>
                    <a:pt x="1302" y="99"/>
                    <a:pt x="1302" y="99"/>
                  </a:cubicBezTo>
                  <a:cubicBezTo>
                    <a:pt x="1297" y="98"/>
                    <a:pt x="1292" y="98"/>
                    <a:pt x="1289" y="98"/>
                  </a:cubicBezTo>
                  <a:cubicBezTo>
                    <a:pt x="1285" y="98"/>
                    <a:pt x="1282" y="98"/>
                    <a:pt x="1281" y="98"/>
                  </a:cubicBezTo>
                  <a:cubicBezTo>
                    <a:pt x="1277" y="98"/>
                    <a:pt x="1274" y="98"/>
                    <a:pt x="1270" y="98"/>
                  </a:cubicBezTo>
                  <a:cubicBezTo>
                    <a:pt x="1267" y="98"/>
                    <a:pt x="1263" y="98"/>
                    <a:pt x="1259" y="99"/>
                  </a:cubicBezTo>
                  <a:cubicBezTo>
                    <a:pt x="1259" y="99"/>
                    <a:pt x="1259" y="99"/>
                    <a:pt x="1259" y="99"/>
                  </a:cubicBezTo>
                  <a:close/>
                  <a:moveTo>
                    <a:pt x="1292" y="48"/>
                  </a:moveTo>
                  <a:cubicBezTo>
                    <a:pt x="1298" y="48"/>
                    <a:pt x="1298" y="48"/>
                    <a:pt x="1298" y="48"/>
                  </a:cubicBezTo>
                  <a:cubicBezTo>
                    <a:pt x="1305" y="48"/>
                    <a:pt x="1310" y="46"/>
                    <a:pt x="1313" y="43"/>
                  </a:cubicBezTo>
                  <a:cubicBezTo>
                    <a:pt x="1316" y="40"/>
                    <a:pt x="1318" y="35"/>
                    <a:pt x="1318" y="28"/>
                  </a:cubicBezTo>
                  <a:cubicBezTo>
                    <a:pt x="1318" y="21"/>
                    <a:pt x="1316" y="16"/>
                    <a:pt x="1313" y="13"/>
                  </a:cubicBezTo>
                  <a:cubicBezTo>
                    <a:pt x="1309" y="10"/>
                    <a:pt x="1304" y="8"/>
                    <a:pt x="1297" y="8"/>
                  </a:cubicBezTo>
                  <a:cubicBezTo>
                    <a:pt x="1295" y="8"/>
                    <a:pt x="1295" y="8"/>
                    <a:pt x="1294" y="8"/>
                  </a:cubicBezTo>
                  <a:cubicBezTo>
                    <a:pt x="1293" y="9"/>
                    <a:pt x="1293" y="9"/>
                    <a:pt x="1292" y="9"/>
                  </a:cubicBezTo>
                  <a:cubicBezTo>
                    <a:pt x="1292" y="48"/>
                    <a:pt x="1292" y="48"/>
                    <a:pt x="1292" y="48"/>
                  </a:cubicBezTo>
                  <a:close/>
                  <a:moveTo>
                    <a:pt x="1370" y="66"/>
                  </a:moveTo>
                  <a:cubicBezTo>
                    <a:pt x="1380" y="66"/>
                    <a:pt x="1380" y="66"/>
                    <a:pt x="1380" y="66"/>
                  </a:cubicBezTo>
                  <a:cubicBezTo>
                    <a:pt x="1380" y="75"/>
                    <a:pt x="1382" y="81"/>
                    <a:pt x="1385" y="85"/>
                  </a:cubicBezTo>
                  <a:cubicBezTo>
                    <a:pt x="1389" y="90"/>
                    <a:pt x="1394" y="92"/>
                    <a:pt x="1400" y="92"/>
                  </a:cubicBezTo>
                  <a:cubicBezTo>
                    <a:pt x="1406" y="92"/>
                    <a:pt x="1410" y="90"/>
                    <a:pt x="1413" y="88"/>
                  </a:cubicBezTo>
                  <a:cubicBezTo>
                    <a:pt x="1416" y="85"/>
                    <a:pt x="1418" y="82"/>
                    <a:pt x="1418" y="77"/>
                  </a:cubicBezTo>
                  <a:cubicBezTo>
                    <a:pt x="1418" y="74"/>
                    <a:pt x="1417" y="71"/>
                    <a:pt x="1415" y="68"/>
                  </a:cubicBezTo>
                  <a:cubicBezTo>
                    <a:pt x="1413" y="66"/>
                    <a:pt x="1408" y="63"/>
                    <a:pt x="1400" y="60"/>
                  </a:cubicBezTo>
                  <a:cubicBezTo>
                    <a:pt x="1389" y="55"/>
                    <a:pt x="1381" y="51"/>
                    <a:pt x="1377" y="46"/>
                  </a:cubicBezTo>
                  <a:cubicBezTo>
                    <a:pt x="1373" y="41"/>
                    <a:pt x="1371" y="36"/>
                    <a:pt x="1371" y="29"/>
                  </a:cubicBezTo>
                  <a:cubicBezTo>
                    <a:pt x="1371" y="20"/>
                    <a:pt x="1374" y="13"/>
                    <a:pt x="1380" y="8"/>
                  </a:cubicBezTo>
                  <a:cubicBezTo>
                    <a:pt x="1386" y="2"/>
                    <a:pt x="1393" y="0"/>
                    <a:pt x="1403" y="0"/>
                  </a:cubicBezTo>
                  <a:cubicBezTo>
                    <a:pt x="1407" y="0"/>
                    <a:pt x="1411" y="0"/>
                    <a:pt x="1415" y="1"/>
                  </a:cubicBezTo>
                  <a:cubicBezTo>
                    <a:pt x="1420" y="1"/>
                    <a:pt x="1425" y="2"/>
                    <a:pt x="1431" y="3"/>
                  </a:cubicBezTo>
                  <a:cubicBezTo>
                    <a:pt x="1431" y="4"/>
                    <a:pt x="1431" y="4"/>
                    <a:pt x="1431" y="4"/>
                  </a:cubicBezTo>
                  <a:cubicBezTo>
                    <a:pt x="1431" y="9"/>
                    <a:pt x="1431" y="14"/>
                    <a:pt x="1431" y="17"/>
                  </a:cubicBezTo>
                  <a:cubicBezTo>
                    <a:pt x="1431" y="19"/>
                    <a:pt x="1431" y="23"/>
                    <a:pt x="1431" y="29"/>
                  </a:cubicBezTo>
                  <a:cubicBezTo>
                    <a:pt x="1431" y="29"/>
                    <a:pt x="1431" y="29"/>
                    <a:pt x="1431" y="29"/>
                  </a:cubicBezTo>
                  <a:cubicBezTo>
                    <a:pt x="1423" y="29"/>
                    <a:pt x="1423" y="29"/>
                    <a:pt x="1423" y="29"/>
                  </a:cubicBezTo>
                  <a:cubicBezTo>
                    <a:pt x="1423" y="22"/>
                    <a:pt x="1421" y="17"/>
                    <a:pt x="1418" y="13"/>
                  </a:cubicBezTo>
                  <a:cubicBezTo>
                    <a:pt x="1415" y="10"/>
                    <a:pt x="1410" y="8"/>
                    <a:pt x="1404" y="8"/>
                  </a:cubicBezTo>
                  <a:cubicBezTo>
                    <a:pt x="1400" y="8"/>
                    <a:pt x="1396" y="9"/>
                    <a:pt x="1393" y="11"/>
                  </a:cubicBezTo>
                  <a:cubicBezTo>
                    <a:pt x="1391" y="14"/>
                    <a:pt x="1389" y="17"/>
                    <a:pt x="1389" y="21"/>
                  </a:cubicBezTo>
                  <a:cubicBezTo>
                    <a:pt x="1389" y="24"/>
                    <a:pt x="1390" y="27"/>
                    <a:pt x="1392" y="30"/>
                  </a:cubicBezTo>
                  <a:cubicBezTo>
                    <a:pt x="1395" y="32"/>
                    <a:pt x="1400" y="35"/>
                    <a:pt x="1407" y="38"/>
                  </a:cubicBezTo>
                  <a:cubicBezTo>
                    <a:pt x="1408" y="38"/>
                    <a:pt x="1410" y="39"/>
                    <a:pt x="1412" y="40"/>
                  </a:cubicBezTo>
                  <a:cubicBezTo>
                    <a:pt x="1420" y="43"/>
                    <a:pt x="1426" y="46"/>
                    <a:pt x="1429" y="49"/>
                  </a:cubicBezTo>
                  <a:cubicBezTo>
                    <a:pt x="1432" y="51"/>
                    <a:pt x="1434" y="55"/>
                    <a:pt x="1435" y="58"/>
                  </a:cubicBezTo>
                  <a:cubicBezTo>
                    <a:pt x="1437" y="61"/>
                    <a:pt x="1437" y="65"/>
                    <a:pt x="1437" y="69"/>
                  </a:cubicBezTo>
                  <a:cubicBezTo>
                    <a:pt x="1437" y="79"/>
                    <a:pt x="1434" y="86"/>
                    <a:pt x="1428" y="92"/>
                  </a:cubicBezTo>
                  <a:cubicBezTo>
                    <a:pt x="1421" y="98"/>
                    <a:pt x="1413" y="101"/>
                    <a:pt x="1402" y="101"/>
                  </a:cubicBezTo>
                  <a:cubicBezTo>
                    <a:pt x="1396" y="101"/>
                    <a:pt x="1390" y="100"/>
                    <a:pt x="1385" y="99"/>
                  </a:cubicBezTo>
                  <a:cubicBezTo>
                    <a:pt x="1379" y="98"/>
                    <a:pt x="1374" y="96"/>
                    <a:pt x="1369" y="93"/>
                  </a:cubicBezTo>
                  <a:cubicBezTo>
                    <a:pt x="1370" y="90"/>
                    <a:pt x="1370" y="87"/>
                    <a:pt x="1370" y="83"/>
                  </a:cubicBezTo>
                  <a:cubicBezTo>
                    <a:pt x="1370" y="80"/>
                    <a:pt x="1370" y="77"/>
                    <a:pt x="1370" y="73"/>
                  </a:cubicBezTo>
                  <a:cubicBezTo>
                    <a:pt x="1370" y="71"/>
                    <a:pt x="1370" y="70"/>
                    <a:pt x="1370" y="69"/>
                  </a:cubicBezTo>
                  <a:cubicBezTo>
                    <a:pt x="1370" y="68"/>
                    <a:pt x="1370" y="67"/>
                    <a:pt x="1370" y="66"/>
                  </a:cubicBezTo>
                  <a:cubicBezTo>
                    <a:pt x="1370" y="66"/>
                    <a:pt x="1370" y="66"/>
                    <a:pt x="1370" y="66"/>
                  </a:cubicBezTo>
                  <a:close/>
                  <a:moveTo>
                    <a:pt x="1456" y="99"/>
                  </a:moveTo>
                  <a:cubicBezTo>
                    <a:pt x="1456" y="93"/>
                    <a:pt x="1456" y="93"/>
                    <a:pt x="1456" y="93"/>
                  </a:cubicBezTo>
                  <a:cubicBezTo>
                    <a:pt x="1457" y="93"/>
                    <a:pt x="1457" y="93"/>
                    <a:pt x="1457" y="93"/>
                  </a:cubicBezTo>
                  <a:cubicBezTo>
                    <a:pt x="1461" y="93"/>
                    <a:pt x="1464" y="92"/>
                    <a:pt x="1466" y="91"/>
                  </a:cubicBezTo>
                  <a:cubicBezTo>
                    <a:pt x="1467" y="89"/>
                    <a:pt x="1468" y="86"/>
                    <a:pt x="1468" y="81"/>
                  </a:cubicBezTo>
                  <a:cubicBezTo>
                    <a:pt x="1468" y="16"/>
                    <a:pt x="1468" y="16"/>
                    <a:pt x="1468" y="16"/>
                  </a:cubicBezTo>
                  <a:cubicBezTo>
                    <a:pt x="1468" y="13"/>
                    <a:pt x="1467" y="11"/>
                    <a:pt x="1465" y="9"/>
                  </a:cubicBezTo>
                  <a:cubicBezTo>
                    <a:pt x="1464" y="8"/>
                    <a:pt x="1461" y="7"/>
                    <a:pt x="1458" y="7"/>
                  </a:cubicBezTo>
                  <a:cubicBezTo>
                    <a:pt x="1456" y="7"/>
                    <a:pt x="1456" y="7"/>
                    <a:pt x="1456" y="7"/>
                  </a:cubicBezTo>
                  <a:cubicBezTo>
                    <a:pt x="1456" y="2"/>
                    <a:pt x="1456" y="2"/>
                    <a:pt x="1456" y="2"/>
                  </a:cubicBezTo>
                  <a:cubicBezTo>
                    <a:pt x="1460" y="2"/>
                    <a:pt x="1464" y="2"/>
                    <a:pt x="1468" y="2"/>
                  </a:cubicBezTo>
                  <a:cubicBezTo>
                    <a:pt x="1472" y="3"/>
                    <a:pt x="1475" y="3"/>
                    <a:pt x="1479" y="3"/>
                  </a:cubicBezTo>
                  <a:cubicBezTo>
                    <a:pt x="1483" y="3"/>
                    <a:pt x="1487" y="3"/>
                    <a:pt x="1491" y="2"/>
                  </a:cubicBezTo>
                  <a:cubicBezTo>
                    <a:pt x="1494" y="2"/>
                    <a:pt x="1498" y="2"/>
                    <a:pt x="1502" y="2"/>
                  </a:cubicBezTo>
                  <a:cubicBezTo>
                    <a:pt x="1502" y="7"/>
                    <a:pt x="1502" y="7"/>
                    <a:pt x="1502" y="7"/>
                  </a:cubicBezTo>
                  <a:cubicBezTo>
                    <a:pt x="1498" y="7"/>
                    <a:pt x="1495" y="8"/>
                    <a:pt x="1493" y="9"/>
                  </a:cubicBezTo>
                  <a:cubicBezTo>
                    <a:pt x="1492" y="10"/>
                    <a:pt x="1491" y="12"/>
                    <a:pt x="1491" y="16"/>
                  </a:cubicBezTo>
                  <a:cubicBezTo>
                    <a:pt x="1491" y="81"/>
                    <a:pt x="1491" y="81"/>
                    <a:pt x="1491" y="81"/>
                  </a:cubicBezTo>
                  <a:cubicBezTo>
                    <a:pt x="1491" y="86"/>
                    <a:pt x="1492" y="89"/>
                    <a:pt x="1493" y="91"/>
                  </a:cubicBezTo>
                  <a:cubicBezTo>
                    <a:pt x="1494" y="92"/>
                    <a:pt x="1497" y="93"/>
                    <a:pt x="1501" y="93"/>
                  </a:cubicBezTo>
                  <a:cubicBezTo>
                    <a:pt x="1502" y="93"/>
                    <a:pt x="1502" y="93"/>
                    <a:pt x="1502" y="93"/>
                  </a:cubicBezTo>
                  <a:cubicBezTo>
                    <a:pt x="1502" y="99"/>
                    <a:pt x="1502" y="99"/>
                    <a:pt x="1502" y="99"/>
                  </a:cubicBezTo>
                  <a:cubicBezTo>
                    <a:pt x="1498" y="98"/>
                    <a:pt x="1495" y="98"/>
                    <a:pt x="1491" y="98"/>
                  </a:cubicBezTo>
                  <a:cubicBezTo>
                    <a:pt x="1487" y="98"/>
                    <a:pt x="1483" y="98"/>
                    <a:pt x="1479" y="98"/>
                  </a:cubicBezTo>
                  <a:cubicBezTo>
                    <a:pt x="1476" y="98"/>
                    <a:pt x="1472" y="98"/>
                    <a:pt x="1469" y="98"/>
                  </a:cubicBezTo>
                  <a:cubicBezTo>
                    <a:pt x="1465" y="98"/>
                    <a:pt x="1461" y="98"/>
                    <a:pt x="1456" y="99"/>
                  </a:cubicBezTo>
                  <a:cubicBezTo>
                    <a:pt x="1456" y="99"/>
                    <a:pt x="1456" y="99"/>
                    <a:pt x="1456" y="99"/>
                  </a:cubicBezTo>
                  <a:close/>
                  <a:moveTo>
                    <a:pt x="1533" y="99"/>
                  </a:moveTo>
                  <a:cubicBezTo>
                    <a:pt x="1533" y="93"/>
                    <a:pt x="1533" y="93"/>
                    <a:pt x="1533" y="93"/>
                  </a:cubicBezTo>
                  <a:cubicBezTo>
                    <a:pt x="1535" y="93"/>
                    <a:pt x="1535" y="93"/>
                    <a:pt x="1535" y="93"/>
                  </a:cubicBezTo>
                  <a:cubicBezTo>
                    <a:pt x="1539" y="93"/>
                    <a:pt x="1542" y="92"/>
                    <a:pt x="1543" y="91"/>
                  </a:cubicBezTo>
                  <a:cubicBezTo>
                    <a:pt x="1545" y="89"/>
                    <a:pt x="1546" y="87"/>
                    <a:pt x="1546" y="84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3" y="9"/>
                    <a:pt x="1543" y="9"/>
                    <a:pt x="1543" y="9"/>
                  </a:cubicBezTo>
                  <a:cubicBezTo>
                    <a:pt x="1537" y="9"/>
                    <a:pt x="1532" y="10"/>
                    <a:pt x="1528" y="13"/>
                  </a:cubicBezTo>
                  <a:cubicBezTo>
                    <a:pt x="1525" y="16"/>
                    <a:pt x="1523" y="20"/>
                    <a:pt x="1522" y="26"/>
                  </a:cubicBezTo>
                  <a:cubicBezTo>
                    <a:pt x="1517" y="26"/>
                    <a:pt x="1517" y="26"/>
                    <a:pt x="1517" y="26"/>
                  </a:cubicBezTo>
                  <a:cubicBezTo>
                    <a:pt x="1518" y="2"/>
                    <a:pt x="1518" y="2"/>
                    <a:pt x="1518" y="2"/>
                  </a:cubicBezTo>
                  <a:cubicBezTo>
                    <a:pt x="1520" y="2"/>
                    <a:pt x="1522" y="2"/>
                    <a:pt x="1524" y="2"/>
                  </a:cubicBezTo>
                  <a:cubicBezTo>
                    <a:pt x="1527" y="2"/>
                    <a:pt x="1531" y="2"/>
                    <a:pt x="1536" y="2"/>
                  </a:cubicBezTo>
                  <a:cubicBezTo>
                    <a:pt x="1557" y="2"/>
                    <a:pt x="1557" y="2"/>
                    <a:pt x="1557" y="2"/>
                  </a:cubicBezTo>
                  <a:cubicBezTo>
                    <a:pt x="1578" y="2"/>
                    <a:pt x="1578" y="2"/>
                    <a:pt x="1578" y="2"/>
                  </a:cubicBezTo>
                  <a:cubicBezTo>
                    <a:pt x="1584" y="2"/>
                    <a:pt x="1588" y="2"/>
                    <a:pt x="1591" y="2"/>
                  </a:cubicBezTo>
                  <a:cubicBezTo>
                    <a:pt x="1593" y="2"/>
                    <a:pt x="1595" y="2"/>
                    <a:pt x="1597" y="2"/>
                  </a:cubicBezTo>
                  <a:cubicBezTo>
                    <a:pt x="1598" y="26"/>
                    <a:pt x="1598" y="26"/>
                    <a:pt x="1598" y="26"/>
                  </a:cubicBezTo>
                  <a:cubicBezTo>
                    <a:pt x="1593" y="26"/>
                    <a:pt x="1593" y="26"/>
                    <a:pt x="1593" y="26"/>
                  </a:cubicBezTo>
                  <a:cubicBezTo>
                    <a:pt x="1592" y="20"/>
                    <a:pt x="1590" y="16"/>
                    <a:pt x="1586" y="13"/>
                  </a:cubicBezTo>
                  <a:cubicBezTo>
                    <a:pt x="1583" y="10"/>
                    <a:pt x="1578" y="9"/>
                    <a:pt x="1572" y="9"/>
                  </a:cubicBezTo>
                  <a:cubicBezTo>
                    <a:pt x="1569" y="9"/>
                    <a:pt x="1569" y="9"/>
                    <a:pt x="1569" y="9"/>
                  </a:cubicBezTo>
                  <a:cubicBezTo>
                    <a:pt x="1569" y="83"/>
                    <a:pt x="1569" y="83"/>
                    <a:pt x="1569" y="83"/>
                  </a:cubicBezTo>
                  <a:cubicBezTo>
                    <a:pt x="1569" y="87"/>
                    <a:pt x="1570" y="89"/>
                    <a:pt x="1571" y="91"/>
                  </a:cubicBezTo>
                  <a:cubicBezTo>
                    <a:pt x="1573" y="92"/>
                    <a:pt x="1576" y="93"/>
                    <a:pt x="1580" y="93"/>
                  </a:cubicBezTo>
                  <a:cubicBezTo>
                    <a:pt x="1581" y="93"/>
                    <a:pt x="1581" y="93"/>
                    <a:pt x="1581" y="93"/>
                  </a:cubicBezTo>
                  <a:cubicBezTo>
                    <a:pt x="1581" y="99"/>
                    <a:pt x="1581" y="99"/>
                    <a:pt x="1581" y="99"/>
                  </a:cubicBezTo>
                  <a:cubicBezTo>
                    <a:pt x="1576" y="98"/>
                    <a:pt x="1571" y="98"/>
                    <a:pt x="1567" y="98"/>
                  </a:cubicBezTo>
                  <a:cubicBezTo>
                    <a:pt x="1563" y="98"/>
                    <a:pt x="1560" y="98"/>
                    <a:pt x="1557" y="98"/>
                  </a:cubicBezTo>
                  <a:cubicBezTo>
                    <a:pt x="1553" y="98"/>
                    <a:pt x="1549" y="98"/>
                    <a:pt x="1545" y="98"/>
                  </a:cubicBezTo>
                  <a:cubicBezTo>
                    <a:pt x="1541" y="98"/>
                    <a:pt x="1537" y="98"/>
                    <a:pt x="1533" y="99"/>
                  </a:cubicBezTo>
                  <a:cubicBezTo>
                    <a:pt x="1533" y="99"/>
                    <a:pt x="1533" y="99"/>
                    <a:pt x="1533" y="99"/>
                  </a:cubicBezTo>
                  <a:close/>
                  <a:moveTo>
                    <a:pt x="1666" y="56"/>
                  </a:moveTo>
                  <a:cubicBezTo>
                    <a:pt x="1666" y="81"/>
                    <a:pt x="1666" y="81"/>
                    <a:pt x="1666" y="81"/>
                  </a:cubicBezTo>
                  <a:cubicBezTo>
                    <a:pt x="1666" y="86"/>
                    <a:pt x="1667" y="89"/>
                    <a:pt x="1669" y="91"/>
                  </a:cubicBezTo>
                  <a:cubicBezTo>
                    <a:pt x="1670" y="92"/>
                    <a:pt x="1673" y="93"/>
                    <a:pt x="1678" y="93"/>
                  </a:cubicBezTo>
                  <a:cubicBezTo>
                    <a:pt x="1680" y="93"/>
                    <a:pt x="1680" y="93"/>
                    <a:pt x="1680" y="93"/>
                  </a:cubicBezTo>
                  <a:cubicBezTo>
                    <a:pt x="1680" y="99"/>
                    <a:pt x="1680" y="99"/>
                    <a:pt x="1680" y="99"/>
                  </a:cubicBezTo>
                  <a:cubicBezTo>
                    <a:pt x="1675" y="98"/>
                    <a:pt x="1670" y="98"/>
                    <a:pt x="1666" y="98"/>
                  </a:cubicBezTo>
                  <a:cubicBezTo>
                    <a:pt x="1661" y="98"/>
                    <a:pt x="1658" y="98"/>
                    <a:pt x="1656" y="98"/>
                  </a:cubicBezTo>
                  <a:cubicBezTo>
                    <a:pt x="1653" y="98"/>
                    <a:pt x="1649" y="98"/>
                    <a:pt x="1645" y="98"/>
                  </a:cubicBezTo>
                  <a:cubicBezTo>
                    <a:pt x="1640" y="98"/>
                    <a:pt x="1635" y="98"/>
                    <a:pt x="1630" y="99"/>
                  </a:cubicBezTo>
                  <a:cubicBezTo>
                    <a:pt x="1630" y="93"/>
                    <a:pt x="1630" y="93"/>
                    <a:pt x="1630" y="93"/>
                  </a:cubicBezTo>
                  <a:cubicBezTo>
                    <a:pt x="1633" y="93"/>
                    <a:pt x="1633" y="93"/>
                    <a:pt x="1633" y="93"/>
                  </a:cubicBezTo>
                  <a:cubicBezTo>
                    <a:pt x="1638" y="93"/>
                    <a:pt x="1641" y="92"/>
                    <a:pt x="1642" y="91"/>
                  </a:cubicBezTo>
                  <a:cubicBezTo>
                    <a:pt x="1644" y="89"/>
                    <a:pt x="1644" y="86"/>
                    <a:pt x="1644" y="81"/>
                  </a:cubicBezTo>
                  <a:cubicBezTo>
                    <a:pt x="1644" y="56"/>
                    <a:pt x="1644" y="56"/>
                    <a:pt x="1644" y="56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6" y="10"/>
                    <a:pt x="1613" y="7"/>
                    <a:pt x="1610" y="7"/>
                  </a:cubicBezTo>
                  <a:cubicBezTo>
                    <a:pt x="1608" y="7"/>
                    <a:pt x="1608" y="7"/>
                    <a:pt x="1608" y="7"/>
                  </a:cubicBezTo>
                  <a:cubicBezTo>
                    <a:pt x="1608" y="2"/>
                    <a:pt x="1608" y="2"/>
                    <a:pt x="1608" y="2"/>
                  </a:cubicBezTo>
                  <a:cubicBezTo>
                    <a:pt x="1612" y="2"/>
                    <a:pt x="1616" y="2"/>
                    <a:pt x="1620" y="2"/>
                  </a:cubicBezTo>
                  <a:cubicBezTo>
                    <a:pt x="1623" y="2"/>
                    <a:pt x="1627" y="3"/>
                    <a:pt x="1631" y="3"/>
                  </a:cubicBezTo>
                  <a:cubicBezTo>
                    <a:pt x="1636" y="3"/>
                    <a:pt x="1640" y="2"/>
                    <a:pt x="1644" y="2"/>
                  </a:cubicBezTo>
                  <a:cubicBezTo>
                    <a:pt x="1648" y="2"/>
                    <a:pt x="1651" y="2"/>
                    <a:pt x="1654" y="2"/>
                  </a:cubicBezTo>
                  <a:cubicBezTo>
                    <a:pt x="1654" y="7"/>
                    <a:pt x="1654" y="7"/>
                    <a:pt x="1654" y="7"/>
                  </a:cubicBezTo>
                  <a:cubicBezTo>
                    <a:pt x="1650" y="7"/>
                    <a:pt x="1647" y="7"/>
                    <a:pt x="1646" y="8"/>
                  </a:cubicBezTo>
                  <a:cubicBezTo>
                    <a:pt x="1644" y="9"/>
                    <a:pt x="1644" y="9"/>
                    <a:pt x="1644" y="11"/>
                  </a:cubicBezTo>
                  <a:cubicBezTo>
                    <a:pt x="1644" y="11"/>
                    <a:pt x="1644" y="11"/>
                    <a:pt x="1644" y="12"/>
                  </a:cubicBezTo>
                  <a:cubicBezTo>
                    <a:pt x="1644" y="12"/>
                    <a:pt x="1644" y="13"/>
                    <a:pt x="1644" y="13"/>
                  </a:cubicBezTo>
                  <a:cubicBezTo>
                    <a:pt x="1664" y="48"/>
                    <a:pt x="1664" y="48"/>
                    <a:pt x="1664" y="48"/>
                  </a:cubicBezTo>
                  <a:cubicBezTo>
                    <a:pt x="1683" y="13"/>
                    <a:pt x="1683" y="13"/>
                    <a:pt x="1683" y="13"/>
                  </a:cubicBezTo>
                  <a:cubicBezTo>
                    <a:pt x="1683" y="12"/>
                    <a:pt x="1683" y="12"/>
                    <a:pt x="1683" y="11"/>
                  </a:cubicBezTo>
                  <a:cubicBezTo>
                    <a:pt x="1683" y="11"/>
                    <a:pt x="1683" y="11"/>
                    <a:pt x="1683" y="10"/>
                  </a:cubicBezTo>
                  <a:cubicBezTo>
                    <a:pt x="1683" y="9"/>
                    <a:pt x="1683" y="8"/>
                    <a:pt x="1681" y="8"/>
                  </a:cubicBezTo>
                  <a:cubicBezTo>
                    <a:pt x="1679" y="7"/>
                    <a:pt x="1677" y="7"/>
                    <a:pt x="1673" y="7"/>
                  </a:cubicBezTo>
                  <a:cubicBezTo>
                    <a:pt x="1673" y="2"/>
                    <a:pt x="1673" y="2"/>
                    <a:pt x="1673" y="2"/>
                  </a:cubicBezTo>
                  <a:cubicBezTo>
                    <a:pt x="1676" y="2"/>
                    <a:pt x="1679" y="2"/>
                    <a:pt x="1682" y="2"/>
                  </a:cubicBezTo>
                  <a:cubicBezTo>
                    <a:pt x="1684" y="2"/>
                    <a:pt x="1686" y="3"/>
                    <a:pt x="1688" y="3"/>
                  </a:cubicBezTo>
                  <a:cubicBezTo>
                    <a:pt x="1691" y="3"/>
                    <a:pt x="1693" y="2"/>
                    <a:pt x="1695" y="2"/>
                  </a:cubicBezTo>
                  <a:cubicBezTo>
                    <a:pt x="1698" y="2"/>
                    <a:pt x="1700" y="2"/>
                    <a:pt x="1702" y="2"/>
                  </a:cubicBezTo>
                  <a:cubicBezTo>
                    <a:pt x="1702" y="7"/>
                    <a:pt x="1702" y="7"/>
                    <a:pt x="1702" y="7"/>
                  </a:cubicBezTo>
                  <a:cubicBezTo>
                    <a:pt x="1699" y="7"/>
                    <a:pt x="1697" y="8"/>
                    <a:pt x="1696" y="8"/>
                  </a:cubicBezTo>
                  <a:cubicBezTo>
                    <a:pt x="1695" y="9"/>
                    <a:pt x="1694" y="10"/>
                    <a:pt x="1692" y="13"/>
                  </a:cubicBezTo>
                  <a:lnTo>
                    <a:pt x="1666" y="56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9" name="í$ļîdé"/>
            <p:cNvGrpSpPr/>
            <p:nvPr/>
          </p:nvGrpSpPr>
          <p:grpSpPr>
            <a:xfrm>
              <a:off x="10450629" y="404003"/>
              <a:ext cx="1011546" cy="270315"/>
              <a:chOff x="5102226" y="2428875"/>
              <a:chExt cx="5067300" cy="1354138"/>
            </a:xfrm>
            <a:solidFill>
              <a:srgbClr val="0A0A0A"/>
            </a:solidFill>
          </p:grpSpPr>
          <p:sp>
            <p:nvSpPr>
              <p:cNvPr id="10" name="ís1ïḋe"/>
              <p:cNvSpPr/>
              <p:nvPr/>
            </p:nvSpPr>
            <p:spPr bwMode="auto">
              <a:xfrm>
                <a:off x="5102226" y="2884488"/>
                <a:ext cx="1347788" cy="673100"/>
              </a:xfrm>
              <a:custGeom>
                <a:avLst/>
                <a:gdLst>
                  <a:gd name="T0" fmla="*/ 62 w 409"/>
                  <a:gd name="T1" fmla="*/ 79 h 204"/>
                  <a:gd name="T2" fmla="*/ 47 w 409"/>
                  <a:gd name="T3" fmla="*/ 55 h 204"/>
                  <a:gd name="T4" fmla="*/ 23 w 409"/>
                  <a:gd name="T5" fmla="*/ 49 h 204"/>
                  <a:gd name="T6" fmla="*/ 0 w 409"/>
                  <a:gd name="T7" fmla="*/ 87 h 204"/>
                  <a:gd name="T8" fmla="*/ 34 w 409"/>
                  <a:gd name="T9" fmla="*/ 193 h 204"/>
                  <a:gd name="T10" fmla="*/ 70 w 409"/>
                  <a:gd name="T11" fmla="*/ 186 h 204"/>
                  <a:gd name="T12" fmla="*/ 65 w 409"/>
                  <a:gd name="T13" fmla="*/ 129 h 204"/>
                  <a:gd name="T14" fmla="*/ 132 w 409"/>
                  <a:gd name="T15" fmla="*/ 63 h 204"/>
                  <a:gd name="T16" fmla="*/ 219 w 409"/>
                  <a:gd name="T17" fmla="*/ 42 h 204"/>
                  <a:gd name="T18" fmla="*/ 223 w 409"/>
                  <a:gd name="T19" fmla="*/ 63 h 204"/>
                  <a:gd name="T20" fmla="*/ 191 w 409"/>
                  <a:gd name="T21" fmla="*/ 105 h 204"/>
                  <a:gd name="T22" fmla="*/ 179 w 409"/>
                  <a:gd name="T23" fmla="*/ 103 h 204"/>
                  <a:gd name="T24" fmla="*/ 166 w 409"/>
                  <a:gd name="T25" fmla="*/ 77 h 204"/>
                  <a:gd name="T26" fmla="*/ 141 w 409"/>
                  <a:gd name="T27" fmla="*/ 85 h 204"/>
                  <a:gd name="T28" fmla="*/ 150 w 409"/>
                  <a:gd name="T29" fmla="*/ 113 h 204"/>
                  <a:gd name="T30" fmla="*/ 156 w 409"/>
                  <a:gd name="T31" fmla="*/ 127 h 204"/>
                  <a:gd name="T32" fmla="*/ 126 w 409"/>
                  <a:gd name="T33" fmla="*/ 142 h 204"/>
                  <a:gd name="T34" fmla="*/ 108 w 409"/>
                  <a:gd name="T35" fmla="*/ 153 h 204"/>
                  <a:gd name="T36" fmla="*/ 122 w 409"/>
                  <a:gd name="T37" fmla="*/ 177 h 204"/>
                  <a:gd name="T38" fmla="*/ 160 w 409"/>
                  <a:gd name="T39" fmla="*/ 156 h 204"/>
                  <a:gd name="T40" fmla="*/ 202 w 409"/>
                  <a:gd name="T41" fmla="*/ 149 h 204"/>
                  <a:gd name="T42" fmla="*/ 225 w 409"/>
                  <a:gd name="T43" fmla="*/ 169 h 204"/>
                  <a:gd name="T44" fmla="*/ 280 w 409"/>
                  <a:gd name="T45" fmla="*/ 173 h 204"/>
                  <a:gd name="T46" fmla="*/ 369 w 409"/>
                  <a:gd name="T47" fmla="*/ 139 h 204"/>
                  <a:gd name="T48" fmla="*/ 404 w 409"/>
                  <a:gd name="T49" fmla="*/ 129 h 204"/>
                  <a:gd name="T50" fmla="*/ 337 w 409"/>
                  <a:gd name="T51" fmla="*/ 21 h 204"/>
                  <a:gd name="T52" fmla="*/ 193 w 409"/>
                  <a:gd name="T53" fmla="*/ 12 h 204"/>
                  <a:gd name="T54" fmla="*/ 93 w 409"/>
                  <a:gd name="T55" fmla="*/ 54 h 204"/>
                  <a:gd name="T56" fmla="*/ 62 w 409"/>
                  <a:gd name="T57" fmla="*/ 79 h 204"/>
                  <a:gd name="T58" fmla="*/ 62 w 409"/>
                  <a:gd name="T59" fmla="*/ 79 h 204"/>
                  <a:gd name="T60" fmla="*/ 204 w 409"/>
                  <a:gd name="T61" fmla="*/ 125 h 204"/>
                  <a:gd name="T62" fmla="*/ 194 w 409"/>
                  <a:gd name="T63" fmla="*/ 124 h 204"/>
                  <a:gd name="T64" fmla="*/ 244 w 409"/>
                  <a:gd name="T65" fmla="*/ 90 h 204"/>
                  <a:gd name="T66" fmla="*/ 245 w 409"/>
                  <a:gd name="T67" fmla="*/ 60 h 204"/>
                  <a:gd name="T68" fmla="*/ 234 w 409"/>
                  <a:gd name="T69" fmla="*/ 45 h 204"/>
                  <a:gd name="T70" fmla="*/ 284 w 409"/>
                  <a:gd name="T71" fmla="*/ 43 h 204"/>
                  <a:gd name="T72" fmla="*/ 357 w 409"/>
                  <a:gd name="T73" fmla="*/ 75 h 204"/>
                  <a:gd name="T74" fmla="*/ 307 w 409"/>
                  <a:gd name="T75" fmla="*/ 112 h 204"/>
                  <a:gd name="T76" fmla="*/ 249 w 409"/>
                  <a:gd name="T77" fmla="*/ 142 h 204"/>
                  <a:gd name="T78" fmla="*/ 229 w 409"/>
                  <a:gd name="T79" fmla="*/ 127 h 204"/>
                  <a:gd name="T80" fmla="*/ 204 w 409"/>
                  <a:gd name="T81" fmla="*/ 12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9" h="204">
                    <a:moveTo>
                      <a:pt x="62" y="79"/>
                    </a:moveTo>
                    <a:cubicBezTo>
                      <a:pt x="56" y="77"/>
                      <a:pt x="57" y="61"/>
                      <a:pt x="47" y="55"/>
                    </a:cubicBezTo>
                    <a:cubicBezTo>
                      <a:pt x="38" y="49"/>
                      <a:pt x="30" y="49"/>
                      <a:pt x="23" y="49"/>
                    </a:cubicBezTo>
                    <a:cubicBezTo>
                      <a:pt x="16" y="50"/>
                      <a:pt x="1" y="62"/>
                      <a:pt x="0" y="87"/>
                    </a:cubicBezTo>
                    <a:cubicBezTo>
                      <a:pt x="0" y="112"/>
                      <a:pt x="25" y="181"/>
                      <a:pt x="34" y="193"/>
                    </a:cubicBezTo>
                    <a:cubicBezTo>
                      <a:pt x="43" y="204"/>
                      <a:pt x="74" y="198"/>
                      <a:pt x="70" y="186"/>
                    </a:cubicBezTo>
                    <a:cubicBezTo>
                      <a:pt x="65" y="175"/>
                      <a:pt x="57" y="144"/>
                      <a:pt x="65" y="129"/>
                    </a:cubicBezTo>
                    <a:cubicBezTo>
                      <a:pt x="73" y="115"/>
                      <a:pt x="88" y="89"/>
                      <a:pt x="132" y="63"/>
                    </a:cubicBezTo>
                    <a:cubicBezTo>
                      <a:pt x="177" y="38"/>
                      <a:pt x="211" y="39"/>
                      <a:pt x="219" y="42"/>
                    </a:cubicBezTo>
                    <a:cubicBezTo>
                      <a:pt x="227" y="45"/>
                      <a:pt x="224" y="59"/>
                      <a:pt x="223" y="63"/>
                    </a:cubicBezTo>
                    <a:cubicBezTo>
                      <a:pt x="221" y="67"/>
                      <a:pt x="191" y="102"/>
                      <a:pt x="191" y="105"/>
                    </a:cubicBezTo>
                    <a:cubicBezTo>
                      <a:pt x="190" y="108"/>
                      <a:pt x="180" y="114"/>
                      <a:pt x="179" y="103"/>
                    </a:cubicBezTo>
                    <a:cubicBezTo>
                      <a:pt x="179" y="92"/>
                      <a:pt x="177" y="81"/>
                      <a:pt x="166" y="77"/>
                    </a:cubicBezTo>
                    <a:cubicBezTo>
                      <a:pt x="156" y="73"/>
                      <a:pt x="146" y="71"/>
                      <a:pt x="141" y="85"/>
                    </a:cubicBezTo>
                    <a:cubicBezTo>
                      <a:pt x="137" y="99"/>
                      <a:pt x="144" y="109"/>
                      <a:pt x="150" y="113"/>
                    </a:cubicBezTo>
                    <a:cubicBezTo>
                      <a:pt x="155" y="118"/>
                      <a:pt x="164" y="126"/>
                      <a:pt x="156" y="127"/>
                    </a:cubicBezTo>
                    <a:cubicBezTo>
                      <a:pt x="149" y="127"/>
                      <a:pt x="126" y="142"/>
                      <a:pt x="126" y="142"/>
                    </a:cubicBezTo>
                    <a:cubicBezTo>
                      <a:pt x="126" y="142"/>
                      <a:pt x="111" y="140"/>
                      <a:pt x="108" y="153"/>
                    </a:cubicBezTo>
                    <a:cubicBezTo>
                      <a:pt x="106" y="166"/>
                      <a:pt x="115" y="181"/>
                      <a:pt x="122" y="177"/>
                    </a:cubicBezTo>
                    <a:cubicBezTo>
                      <a:pt x="128" y="173"/>
                      <a:pt x="148" y="161"/>
                      <a:pt x="160" y="156"/>
                    </a:cubicBezTo>
                    <a:cubicBezTo>
                      <a:pt x="173" y="151"/>
                      <a:pt x="194" y="144"/>
                      <a:pt x="202" y="149"/>
                    </a:cubicBezTo>
                    <a:cubicBezTo>
                      <a:pt x="210" y="154"/>
                      <a:pt x="211" y="162"/>
                      <a:pt x="225" y="169"/>
                    </a:cubicBezTo>
                    <a:cubicBezTo>
                      <a:pt x="240" y="177"/>
                      <a:pt x="268" y="178"/>
                      <a:pt x="280" y="173"/>
                    </a:cubicBezTo>
                    <a:cubicBezTo>
                      <a:pt x="292" y="167"/>
                      <a:pt x="356" y="138"/>
                      <a:pt x="369" y="139"/>
                    </a:cubicBezTo>
                    <a:cubicBezTo>
                      <a:pt x="383" y="140"/>
                      <a:pt x="398" y="154"/>
                      <a:pt x="404" y="129"/>
                    </a:cubicBezTo>
                    <a:cubicBezTo>
                      <a:pt x="409" y="104"/>
                      <a:pt x="378" y="37"/>
                      <a:pt x="337" y="21"/>
                    </a:cubicBezTo>
                    <a:cubicBezTo>
                      <a:pt x="295" y="5"/>
                      <a:pt x="248" y="0"/>
                      <a:pt x="193" y="12"/>
                    </a:cubicBezTo>
                    <a:cubicBezTo>
                      <a:pt x="139" y="23"/>
                      <a:pt x="113" y="34"/>
                      <a:pt x="93" y="54"/>
                    </a:cubicBezTo>
                    <a:cubicBezTo>
                      <a:pt x="73" y="73"/>
                      <a:pt x="68" y="82"/>
                      <a:pt x="62" y="79"/>
                    </a:cubicBezTo>
                    <a:cubicBezTo>
                      <a:pt x="62" y="79"/>
                      <a:pt x="62" y="79"/>
                      <a:pt x="62" y="79"/>
                    </a:cubicBezTo>
                    <a:close/>
                    <a:moveTo>
                      <a:pt x="204" y="125"/>
                    </a:moveTo>
                    <a:cubicBezTo>
                      <a:pt x="204" y="125"/>
                      <a:pt x="200" y="122"/>
                      <a:pt x="194" y="124"/>
                    </a:cubicBezTo>
                    <a:cubicBezTo>
                      <a:pt x="188" y="125"/>
                      <a:pt x="229" y="99"/>
                      <a:pt x="244" y="90"/>
                    </a:cubicBezTo>
                    <a:cubicBezTo>
                      <a:pt x="259" y="81"/>
                      <a:pt x="253" y="71"/>
                      <a:pt x="245" y="60"/>
                    </a:cubicBezTo>
                    <a:cubicBezTo>
                      <a:pt x="238" y="50"/>
                      <a:pt x="238" y="50"/>
                      <a:pt x="234" y="45"/>
                    </a:cubicBezTo>
                    <a:cubicBezTo>
                      <a:pt x="251" y="42"/>
                      <a:pt x="264" y="41"/>
                      <a:pt x="284" y="43"/>
                    </a:cubicBezTo>
                    <a:cubicBezTo>
                      <a:pt x="310" y="45"/>
                      <a:pt x="341" y="53"/>
                      <a:pt x="357" y="75"/>
                    </a:cubicBezTo>
                    <a:cubicBezTo>
                      <a:pt x="366" y="87"/>
                      <a:pt x="319" y="105"/>
                      <a:pt x="307" y="112"/>
                    </a:cubicBezTo>
                    <a:cubicBezTo>
                      <a:pt x="294" y="118"/>
                      <a:pt x="257" y="138"/>
                      <a:pt x="249" y="142"/>
                    </a:cubicBezTo>
                    <a:cubicBezTo>
                      <a:pt x="241" y="145"/>
                      <a:pt x="238" y="137"/>
                      <a:pt x="229" y="127"/>
                    </a:cubicBezTo>
                    <a:cubicBezTo>
                      <a:pt x="220" y="118"/>
                      <a:pt x="204" y="125"/>
                      <a:pt x="20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" name="îślïḍê"/>
              <p:cNvSpPr/>
              <p:nvPr/>
            </p:nvSpPr>
            <p:spPr bwMode="auto">
              <a:xfrm>
                <a:off x="6911976" y="2584450"/>
                <a:ext cx="781050" cy="1198563"/>
              </a:xfrm>
              <a:custGeom>
                <a:avLst/>
                <a:gdLst>
                  <a:gd name="T0" fmla="*/ 35 w 237"/>
                  <a:gd name="T1" fmla="*/ 87 h 363"/>
                  <a:gd name="T2" fmla="*/ 18 w 237"/>
                  <a:gd name="T3" fmla="*/ 113 h 363"/>
                  <a:gd name="T4" fmla="*/ 29 w 237"/>
                  <a:gd name="T5" fmla="*/ 166 h 363"/>
                  <a:gd name="T6" fmla="*/ 18 w 237"/>
                  <a:gd name="T7" fmla="*/ 273 h 363"/>
                  <a:gd name="T8" fmla="*/ 7 w 237"/>
                  <a:gd name="T9" fmla="*/ 306 h 363"/>
                  <a:gd name="T10" fmla="*/ 16 w 237"/>
                  <a:gd name="T11" fmla="*/ 338 h 363"/>
                  <a:gd name="T12" fmla="*/ 35 w 237"/>
                  <a:gd name="T13" fmla="*/ 311 h 363"/>
                  <a:gd name="T14" fmla="*/ 48 w 237"/>
                  <a:gd name="T15" fmla="*/ 205 h 363"/>
                  <a:gd name="T16" fmla="*/ 52 w 237"/>
                  <a:gd name="T17" fmla="*/ 149 h 363"/>
                  <a:gd name="T18" fmla="*/ 54 w 237"/>
                  <a:gd name="T19" fmla="*/ 114 h 363"/>
                  <a:gd name="T20" fmla="*/ 35 w 237"/>
                  <a:gd name="T21" fmla="*/ 87 h 363"/>
                  <a:gd name="T22" fmla="*/ 35 w 237"/>
                  <a:gd name="T23" fmla="*/ 87 h 363"/>
                  <a:gd name="T24" fmla="*/ 112 w 237"/>
                  <a:gd name="T25" fmla="*/ 102 h 363"/>
                  <a:gd name="T26" fmla="*/ 94 w 237"/>
                  <a:gd name="T27" fmla="*/ 109 h 363"/>
                  <a:gd name="T28" fmla="*/ 98 w 237"/>
                  <a:gd name="T29" fmla="*/ 142 h 363"/>
                  <a:gd name="T30" fmla="*/ 103 w 237"/>
                  <a:gd name="T31" fmla="*/ 171 h 363"/>
                  <a:gd name="T32" fmla="*/ 106 w 237"/>
                  <a:gd name="T33" fmla="*/ 246 h 363"/>
                  <a:gd name="T34" fmla="*/ 127 w 237"/>
                  <a:gd name="T35" fmla="*/ 232 h 363"/>
                  <a:gd name="T36" fmla="*/ 133 w 237"/>
                  <a:gd name="T37" fmla="*/ 191 h 363"/>
                  <a:gd name="T38" fmla="*/ 135 w 237"/>
                  <a:gd name="T39" fmla="*/ 161 h 363"/>
                  <a:gd name="T40" fmla="*/ 133 w 237"/>
                  <a:gd name="T41" fmla="*/ 119 h 363"/>
                  <a:gd name="T42" fmla="*/ 112 w 237"/>
                  <a:gd name="T43" fmla="*/ 102 h 363"/>
                  <a:gd name="T44" fmla="*/ 112 w 237"/>
                  <a:gd name="T45" fmla="*/ 102 h 363"/>
                  <a:gd name="T46" fmla="*/ 209 w 237"/>
                  <a:gd name="T47" fmla="*/ 2 h 363"/>
                  <a:gd name="T48" fmla="*/ 186 w 237"/>
                  <a:gd name="T49" fmla="*/ 5 h 363"/>
                  <a:gd name="T50" fmla="*/ 184 w 237"/>
                  <a:gd name="T51" fmla="*/ 33 h 363"/>
                  <a:gd name="T52" fmla="*/ 190 w 237"/>
                  <a:gd name="T53" fmla="*/ 65 h 363"/>
                  <a:gd name="T54" fmla="*/ 191 w 237"/>
                  <a:gd name="T55" fmla="*/ 174 h 363"/>
                  <a:gd name="T56" fmla="*/ 189 w 237"/>
                  <a:gd name="T57" fmla="*/ 262 h 363"/>
                  <a:gd name="T58" fmla="*/ 199 w 237"/>
                  <a:gd name="T59" fmla="*/ 350 h 363"/>
                  <a:gd name="T60" fmla="*/ 221 w 237"/>
                  <a:gd name="T61" fmla="*/ 330 h 363"/>
                  <a:gd name="T62" fmla="*/ 212 w 237"/>
                  <a:gd name="T63" fmla="*/ 296 h 363"/>
                  <a:gd name="T64" fmla="*/ 208 w 237"/>
                  <a:gd name="T65" fmla="*/ 128 h 363"/>
                  <a:gd name="T66" fmla="*/ 217 w 237"/>
                  <a:gd name="T67" fmla="*/ 68 h 363"/>
                  <a:gd name="T68" fmla="*/ 234 w 237"/>
                  <a:gd name="T69" fmla="*/ 32 h 363"/>
                  <a:gd name="T70" fmla="*/ 209 w 237"/>
                  <a:gd name="T71" fmla="*/ 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7" h="363">
                    <a:moveTo>
                      <a:pt x="35" y="87"/>
                    </a:moveTo>
                    <a:cubicBezTo>
                      <a:pt x="23" y="88"/>
                      <a:pt x="16" y="93"/>
                      <a:pt x="18" y="113"/>
                    </a:cubicBezTo>
                    <a:cubicBezTo>
                      <a:pt x="21" y="132"/>
                      <a:pt x="33" y="134"/>
                      <a:pt x="29" y="166"/>
                    </a:cubicBezTo>
                    <a:cubicBezTo>
                      <a:pt x="25" y="197"/>
                      <a:pt x="18" y="262"/>
                      <a:pt x="18" y="273"/>
                    </a:cubicBezTo>
                    <a:cubicBezTo>
                      <a:pt x="18" y="283"/>
                      <a:pt x="9" y="299"/>
                      <a:pt x="7" y="306"/>
                    </a:cubicBezTo>
                    <a:cubicBezTo>
                      <a:pt x="4" y="313"/>
                      <a:pt x="0" y="335"/>
                      <a:pt x="16" y="338"/>
                    </a:cubicBezTo>
                    <a:cubicBezTo>
                      <a:pt x="32" y="341"/>
                      <a:pt x="33" y="320"/>
                      <a:pt x="35" y="311"/>
                    </a:cubicBezTo>
                    <a:cubicBezTo>
                      <a:pt x="38" y="301"/>
                      <a:pt x="48" y="218"/>
                      <a:pt x="48" y="205"/>
                    </a:cubicBezTo>
                    <a:cubicBezTo>
                      <a:pt x="47" y="192"/>
                      <a:pt x="49" y="160"/>
                      <a:pt x="52" y="149"/>
                    </a:cubicBezTo>
                    <a:cubicBezTo>
                      <a:pt x="55" y="138"/>
                      <a:pt x="59" y="128"/>
                      <a:pt x="54" y="114"/>
                    </a:cubicBezTo>
                    <a:cubicBezTo>
                      <a:pt x="49" y="101"/>
                      <a:pt x="47" y="86"/>
                      <a:pt x="35" y="87"/>
                    </a:cubicBezTo>
                    <a:cubicBezTo>
                      <a:pt x="35" y="87"/>
                      <a:pt x="35" y="87"/>
                      <a:pt x="35" y="87"/>
                    </a:cubicBezTo>
                    <a:close/>
                    <a:moveTo>
                      <a:pt x="112" y="102"/>
                    </a:moveTo>
                    <a:cubicBezTo>
                      <a:pt x="107" y="101"/>
                      <a:pt x="98" y="100"/>
                      <a:pt x="94" y="109"/>
                    </a:cubicBezTo>
                    <a:cubicBezTo>
                      <a:pt x="89" y="118"/>
                      <a:pt x="94" y="133"/>
                      <a:pt x="98" y="142"/>
                    </a:cubicBezTo>
                    <a:cubicBezTo>
                      <a:pt x="101" y="152"/>
                      <a:pt x="104" y="162"/>
                      <a:pt x="103" y="171"/>
                    </a:cubicBezTo>
                    <a:cubicBezTo>
                      <a:pt x="101" y="180"/>
                      <a:pt x="100" y="240"/>
                      <a:pt x="106" y="246"/>
                    </a:cubicBezTo>
                    <a:cubicBezTo>
                      <a:pt x="111" y="252"/>
                      <a:pt x="121" y="245"/>
                      <a:pt x="127" y="232"/>
                    </a:cubicBezTo>
                    <a:cubicBezTo>
                      <a:pt x="133" y="218"/>
                      <a:pt x="137" y="200"/>
                      <a:pt x="133" y="191"/>
                    </a:cubicBezTo>
                    <a:cubicBezTo>
                      <a:pt x="130" y="183"/>
                      <a:pt x="130" y="173"/>
                      <a:pt x="135" y="161"/>
                    </a:cubicBezTo>
                    <a:cubicBezTo>
                      <a:pt x="140" y="149"/>
                      <a:pt x="137" y="133"/>
                      <a:pt x="133" y="119"/>
                    </a:cubicBezTo>
                    <a:cubicBezTo>
                      <a:pt x="129" y="105"/>
                      <a:pt x="117" y="102"/>
                      <a:pt x="112" y="102"/>
                    </a:cubicBezTo>
                    <a:cubicBezTo>
                      <a:pt x="112" y="102"/>
                      <a:pt x="112" y="102"/>
                      <a:pt x="112" y="102"/>
                    </a:cubicBezTo>
                    <a:close/>
                    <a:moveTo>
                      <a:pt x="209" y="2"/>
                    </a:moveTo>
                    <a:cubicBezTo>
                      <a:pt x="203" y="1"/>
                      <a:pt x="190" y="0"/>
                      <a:pt x="186" y="5"/>
                    </a:cubicBezTo>
                    <a:cubicBezTo>
                      <a:pt x="181" y="10"/>
                      <a:pt x="179" y="21"/>
                      <a:pt x="184" y="33"/>
                    </a:cubicBezTo>
                    <a:cubicBezTo>
                      <a:pt x="190" y="46"/>
                      <a:pt x="191" y="57"/>
                      <a:pt x="190" y="65"/>
                    </a:cubicBezTo>
                    <a:cubicBezTo>
                      <a:pt x="189" y="72"/>
                      <a:pt x="191" y="153"/>
                      <a:pt x="191" y="174"/>
                    </a:cubicBezTo>
                    <a:cubicBezTo>
                      <a:pt x="191" y="195"/>
                      <a:pt x="188" y="235"/>
                      <a:pt x="189" y="262"/>
                    </a:cubicBezTo>
                    <a:cubicBezTo>
                      <a:pt x="190" y="289"/>
                      <a:pt x="189" y="337"/>
                      <a:pt x="199" y="350"/>
                    </a:cubicBezTo>
                    <a:cubicBezTo>
                      <a:pt x="210" y="363"/>
                      <a:pt x="225" y="344"/>
                      <a:pt x="221" y="330"/>
                    </a:cubicBezTo>
                    <a:cubicBezTo>
                      <a:pt x="217" y="317"/>
                      <a:pt x="216" y="321"/>
                      <a:pt x="212" y="296"/>
                    </a:cubicBezTo>
                    <a:cubicBezTo>
                      <a:pt x="209" y="270"/>
                      <a:pt x="208" y="138"/>
                      <a:pt x="208" y="128"/>
                    </a:cubicBezTo>
                    <a:cubicBezTo>
                      <a:pt x="209" y="117"/>
                      <a:pt x="212" y="79"/>
                      <a:pt x="217" y="68"/>
                    </a:cubicBezTo>
                    <a:cubicBezTo>
                      <a:pt x="221" y="57"/>
                      <a:pt x="237" y="45"/>
                      <a:pt x="234" y="32"/>
                    </a:cubicBezTo>
                    <a:cubicBezTo>
                      <a:pt x="236" y="20"/>
                      <a:pt x="215" y="4"/>
                      <a:pt x="20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" name="iśḷiḍê"/>
              <p:cNvSpPr/>
              <p:nvPr/>
            </p:nvSpPr>
            <p:spPr bwMode="auto">
              <a:xfrm>
                <a:off x="8172451" y="2600325"/>
                <a:ext cx="806450" cy="1046163"/>
              </a:xfrm>
              <a:custGeom>
                <a:avLst/>
                <a:gdLst>
                  <a:gd name="T0" fmla="*/ 144 w 245"/>
                  <a:gd name="T1" fmla="*/ 240 h 317"/>
                  <a:gd name="T2" fmla="*/ 216 w 245"/>
                  <a:gd name="T3" fmla="*/ 298 h 317"/>
                  <a:gd name="T4" fmla="*/ 221 w 245"/>
                  <a:gd name="T5" fmla="*/ 247 h 317"/>
                  <a:gd name="T6" fmla="*/ 155 w 245"/>
                  <a:gd name="T7" fmla="*/ 214 h 317"/>
                  <a:gd name="T8" fmla="*/ 144 w 245"/>
                  <a:gd name="T9" fmla="*/ 240 h 317"/>
                  <a:gd name="T10" fmla="*/ 144 w 245"/>
                  <a:gd name="T11" fmla="*/ 240 h 317"/>
                  <a:gd name="T12" fmla="*/ 117 w 245"/>
                  <a:gd name="T13" fmla="*/ 59 h 317"/>
                  <a:gd name="T14" fmla="*/ 114 w 245"/>
                  <a:gd name="T15" fmla="*/ 20 h 317"/>
                  <a:gd name="T16" fmla="*/ 132 w 245"/>
                  <a:gd name="T17" fmla="*/ 2 h 317"/>
                  <a:gd name="T18" fmla="*/ 151 w 245"/>
                  <a:gd name="T19" fmla="*/ 32 h 317"/>
                  <a:gd name="T20" fmla="*/ 142 w 245"/>
                  <a:gd name="T21" fmla="*/ 57 h 317"/>
                  <a:gd name="T22" fmla="*/ 136 w 245"/>
                  <a:gd name="T23" fmla="*/ 74 h 317"/>
                  <a:gd name="T24" fmla="*/ 131 w 245"/>
                  <a:gd name="T25" fmla="*/ 98 h 317"/>
                  <a:gd name="T26" fmla="*/ 151 w 245"/>
                  <a:gd name="T27" fmla="*/ 91 h 317"/>
                  <a:gd name="T28" fmla="*/ 177 w 245"/>
                  <a:gd name="T29" fmla="*/ 76 h 317"/>
                  <a:gd name="T30" fmla="*/ 208 w 245"/>
                  <a:gd name="T31" fmla="*/ 82 h 317"/>
                  <a:gd name="T32" fmla="*/ 199 w 245"/>
                  <a:gd name="T33" fmla="*/ 103 h 317"/>
                  <a:gd name="T34" fmla="*/ 172 w 245"/>
                  <a:gd name="T35" fmla="*/ 109 h 317"/>
                  <a:gd name="T36" fmla="*/ 124 w 245"/>
                  <a:gd name="T37" fmla="*/ 132 h 317"/>
                  <a:gd name="T38" fmla="*/ 107 w 245"/>
                  <a:gd name="T39" fmla="*/ 203 h 317"/>
                  <a:gd name="T40" fmla="*/ 65 w 245"/>
                  <a:gd name="T41" fmla="*/ 263 h 317"/>
                  <a:gd name="T42" fmla="*/ 32 w 245"/>
                  <a:gd name="T43" fmla="*/ 308 h 317"/>
                  <a:gd name="T44" fmla="*/ 14 w 245"/>
                  <a:gd name="T45" fmla="*/ 303 h 317"/>
                  <a:gd name="T46" fmla="*/ 8 w 245"/>
                  <a:gd name="T47" fmla="*/ 275 h 317"/>
                  <a:gd name="T48" fmla="*/ 24 w 245"/>
                  <a:gd name="T49" fmla="*/ 263 h 317"/>
                  <a:gd name="T50" fmla="*/ 36 w 245"/>
                  <a:gd name="T51" fmla="*/ 267 h 317"/>
                  <a:gd name="T52" fmla="*/ 70 w 245"/>
                  <a:gd name="T53" fmla="*/ 222 h 317"/>
                  <a:gd name="T54" fmla="*/ 93 w 245"/>
                  <a:gd name="T55" fmla="*/ 165 h 317"/>
                  <a:gd name="T56" fmla="*/ 98 w 245"/>
                  <a:gd name="T57" fmla="*/ 148 h 317"/>
                  <a:gd name="T58" fmla="*/ 79 w 245"/>
                  <a:gd name="T59" fmla="*/ 160 h 317"/>
                  <a:gd name="T60" fmla="*/ 46 w 245"/>
                  <a:gd name="T61" fmla="*/ 163 h 317"/>
                  <a:gd name="T62" fmla="*/ 20 w 245"/>
                  <a:gd name="T63" fmla="*/ 134 h 317"/>
                  <a:gd name="T64" fmla="*/ 30 w 245"/>
                  <a:gd name="T65" fmla="*/ 115 h 317"/>
                  <a:gd name="T66" fmla="*/ 64 w 245"/>
                  <a:gd name="T67" fmla="*/ 119 h 317"/>
                  <a:gd name="T68" fmla="*/ 105 w 245"/>
                  <a:gd name="T69" fmla="*/ 106 h 317"/>
                  <a:gd name="T70" fmla="*/ 106 w 245"/>
                  <a:gd name="T71" fmla="*/ 105 h 317"/>
                  <a:gd name="T72" fmla="*/ 117 w 245"/>
                  <a:gd name="T73" fmla="*/ 59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5" h="317">
                    <a:moveTo>
                      <a:pt x="144" y="240"/>
                    </a:moveTo>
                    <a:cubicBezTo>
                      <a:pt x="154" y="257"/>
                      <a:pt x="187" y="309"/>
                      <a:pt x="216" y="298"/>
                    </a:cubicBezTo>
                    <a:cubicBezTo>
                      <a:pt x="245" y="288"/>
                      <a:pt x="233" y="255"/>
                      <a:pt x="221" y="247"/>
                    </a:cubicBezTo>
                    <a:cubicBezTo>
                      <a:pt x="210" y="239"/>
                      <a:pt x="155" y="214"/>
                      <a:pt x="155" y="214"/>
                    </a:cubicBezTo>
                    <a:cubicBezTo>
                      <a:pt x="132" y="204"/>
                      <a:pt x="138" y="230"/>
                      <a:pt x="144" y="240"/>
                    </a:cubicBezTo>
                    <a:cubicBezTo>
                      <a:pt x="144" y="240"/>
                      <a:pt x="144" y="240"/>
                      <a:pt x="144" y="240"/>
                    </a:cubicBezTo>
                    <a:close/>
                    <a:moveTo>
                      <a:pt x="117" y="59"/>
                    </a:moveTo>
                    <a:cubicBezTo>
                      <a:pt x="120" y="57"/>
                      <a:pt x="113" y="32"/>
                      <a:pt x="114" y="20"/>
                    </a:cubicBezTo>
                    <a:cubicBezTo>
                      <a:pt x="115" y="8"/>
                      <a:pt x="124" y="0"/>
                      <a:pt x="132" y="2"/>
                    </a:cubicBezTo>
                    <a:cubicBezTo>
                      <a:pt x="140" y="4"/>
                      <a:pt x="152" y="23"/>
                      <a:pt x="151" y="32"/>
                    </a:cubicBezTo>
                    <a:cubicBezTo>
                      <a:pt x="150" y="42"/>
                      <a:pt x="145" y="53"/>
                      <a:pt x="142" y="57"/>
                    </a:cubicBezTo>
                    <a:cubicBezTo>
                      <a:pt x="139" y="60"/>
                      <a:pt x="137" y="64"/>
                      <a:pt x="136" y="74"/>
                    </a:cubicBezTo>
                    <a:cubicBezTo>
                      <a:pt x="135" y="80"/>
                      <a:pt x="133" y="89"/>
                      <a:pt x="131" y="98"/>
                    </a:cubicBezTo>
                    <a:cubicBezTo>
                      <a:pt x="140" y="95"/>
                      <a:pt x="148" y="93"/>
                      <a:pt x="151" y="91"/>
                    </a:cubicBezTo>
                    <a:cubicBezTo>
                      <a:pt x="157" y="87"/>
                      <a:pt x="168" y="83"/>
                      <a:pt x="177" y="76"/>
                    </a:cubicBezTo>
                    <a:cubicBezTo>
                      <a:pt x="187" y="68"/>
                      <a:pt x="197" y="76"/>
                      <a:pt x="208" y="82"/>
                    </a:cubicBezTo>
                    <a:cubicBezTo>
                      <a:pt x="218" y="88"/>
                      <a:pt x="209" y="98"/>
                      <a:pt x="199" y="103"/>
                    </a:cubicBezTo>
                    <a:cubicBezTo>
                      <a:pt x="188" y="109"/>
                      <a:pt x="179" y="106"/>
                      <a:pt x="172" y="109"/>
                    </a:cubicBezTo>
                    <a:cubicBezTo>
                      <a:pt x="166" y="112"/>
                      <a:pt x="138" y="124"/>
                      <a:pt x="124" y="132"/>
                    </a:cubicBezTo>
                    <a:cubicBezTo>
                      <a:pt x="121" y="152"/>
                      <a:pt x="113" y="188"/>
                      <a:pt x="107" y="203"/>
                    </a:cubicBezTo>
                    <a:cubicBezTo>
                      <a:pt x="101" y="221"/>
                      <a:pt x="77" y="248"/>
                      <a:pt x="65" y="263"/>
                    </a:cubicBezTo>
                    <a:cubicBezTo>
                      <a:pt x="52" y="279"/>
                      <a:pt x="45" y="300"/>
                      <a:pt x="32" y="308"/>
                    </a:cubicBezTo>
                    <a:cubicBezTo>
                      <a:pt x="19" y="317"/>
                      <a:pt x="16" y="311"/>
                      <a:pt x="14" y="303"/>
                    </a:cubicBezTo>
                    <a:cubicBezTo>
                      <a:pt x="12" y="295"/>
                      <a:pt x="0" y="285"/>
                      <a:pt x="8" y="275"/>
                    </a:cubicBezTo>
                    <a:cubicBezTo>
                      <a:pt x="16" y="264"/>
                      <a:pt x="18" y="252"/>
                      <a:pt x="24" y="263"/>
                    </a:cubicBezTo>
                    <a:cubicBezTo>
                      <a:pt x="29" y="273"/>
                      <a:pt x="38" y="267"/>
                      <a:pt x="36" y="267"/>
                    </a:cubicBezTo>
                    <a:cubicBezTo>
                      <a:pt x="34" y="266"/>
                      <a:pt x="62" y="236"/>
                      <a:pt x="70" y="222"/>
                    </a:cubicBezTo>
                    <a:cubicBezTo>
                      <a:pt x="79" y="207"/>
                      <a:pt x="89" y="173"/>
                      <a:pt x="93" y="165"/>
                    </a:cubicBezTo>
                    <a:cubicBezTo>
                      <a:pt x="94" y="163"/>
                      <a:pt x="96" y="157"/>
                      <a:pt x="98" y="148"/>
                    </a:cubicBezTo>
                    <a:cubicBezTo>
                      <a:pt x="91" y="152"/>
                      <a:pt x="84" y="156"/>
                      <a:pt x="79" y="160"/>
                    </a:cubicBezTo>
                    <a:cubicBezTo>
                      <a:pt x="68" y="168"/>
                      <a:pt x="66" y="171"/>
                      <a:pt x="46" y="163"/>
                    </a:cubicBezTo>
                    <a:cubicBezTo>
                      <a:pt x="26" y="154"/>
                      <a:pt x="21" y="145"/>
                      <a:pt x="20" y="134"/>
                    </a:cubicBezTo>
                    <a:cubicBezTo>
                      <a:pt x="18" y="123"/>
                      <a:pt x="24" y="116"/>
                      <a:pt x="30" y="115"/>
                    </a:cubicBezTo>
                    <a:cubicBezTo>
                      <a:pt x="37" y="113"/>
                      <a:pt x="53" y="117"/>
                      <a:pt x="64" y="119"/>
                    </a:cubicBezTo>
                    <a:cubicBezTo>
                      <a:pt x="76" y="121"/>
                      <a:pt x="99" y="108"/>
                      <a:pt x="105" y="106"/>
                    </a:cubicBezTo>
                    <a:cubicBezTo>
                      <a:pt x="105" y="106"/>
                      <a:pt x="106" y="105"/>
                      <a:pt x="106" y="105"/>
                    </a:cubicBezTo>
                    <a:cubicBezTo>
                      <a:pt x="111" y="82"/>
                      <a:pt x="115" y="60"/>
                      <a:pt x="117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" name="iṧľíḑe"/>
              <p:cNvSpPr/>
              <p:nvPr/>
            </p:nvSpPr>
            <p:spPr bwMode="auto">
              <a:xfrm>
                <a:off x="9385301" y="2428875"/>
                <a:ext cx="784225" cy="1284288"/>
              </a:xfrm>
              <a:custGeom>
                <a:avLst/>
                <a:gdLst>
                  <a:gd name="T0" fmla="*/ 62 w 238"/>
                  <a:gd name="T1" fmla="*/ 102 h 389"/>
                  <a:gd name="T2" fmla="*/ 70 w 238"/>
                  <a:gd name="T3" fmla="*/ 150 h 389"/>
                  <a:gd name="T4" fmla="*/ 80 w 238"/>
                  <a:gd name="T5" fmla="*/ 191 h 389"/>
                  <a:gd name="T6" fmla="*/ 98 w 238"/>
                  <a:gd name="T7" fmla="*/ 182 h 389"/>
                  <a:gd name="T8" fmla="*/ 98 w 238"/>
                  <a:gd name="T9" fmla="*/ 198 h 389"/>
                  <a:gd name="T10" fmla="*/ 16 w 238"/>
                  <a:gd name="T11" fmla="*/ 237 h 389"/>
                  <a:gd name="T12" fmla="*/ 7 w 238"/>
                  <a:gd name="T13" fmla="*/ 265 h 389"/>
                  <a:gd name="T14" fmla="*/ 70 w 238"/>
                  <a:gd name="T15" fmla="*/ 235 h 389"/>
                  <a:gd name="T16" fmla="*/ 183 w 238"/>
                  <a:gd name="T17" fmla="*/ 180 h 389"/>
                  <a:gd name="T18" fmla="*/ 183 w 238"/>
                  <a:gd name="T19" fmla="*/ 205 h 389"/>
                  <a:gd name="T20" fmla="*/ 199 w 238"/>
                  <a:gd name="T21" fmla="*/ 209 h 389"/>
                  <a:gd name="T22" fmla="*/ 212 w 238"/>
                  <a:gd name="T23" fmla="*/ 164 h 389"/>
                  <a:gd name="T24" fmla="*/ 163 w 238"/>
                  <a:gd name="T25" fmla="*/ 161 h 389"/>
                  <a:gd name="T26" fmla="*/ 188 w 238"/>
                  <a:gd name="T27" fmla="*/ 110 h 389"/>
                  <a:gd name="T28" fmla="*/ 183 w 238"/>
                  <a:gd name="T29" fmla="*/ 77 h 389"/>
                  <a:gd name="T30" fmla="*/ 179 w 238"/>
                  <a:gd name="T31" fmla="*/ 43 h 389"/>
                  <a:gd name="T32" fmla="*/ 189 w 238"/>
                  <a:gd name="T33" fmla="*/ 22 h 389"/>
                  <a:gd name="T34" fmla="*/ 163 w 238"/>
                  <a:gd name="T35" fmla="*/ 5 h 389"/>
                  <a:gd name="T36" fmla="*/ 163 w 238"/>
                  <a:gd name="T37" fmla="*/ 42 h 389"/>
                  <a:gd name="T38" fmla="*/ 159 w 238"/>
                  <a:gd name="T39" fmla="*/ 65 h 389"/>
                  <a:gd name="T40" fmla="*/ 145 w 238"/>
                  <a:gd name="T41" fmla="*/ 96 h 389"/>
                  <a:gd name="T42" fmla="*/ 139 w 238"/>
                  <a:gd name="T43" fmla="*/ 145 h 389"/>
                  <a:gd name="T44" fmla="*/ 147 w 238"/>
                  <a:gd name="T45" fmla="*/ 172 h 389"/>
                  <a:gd name="T46" fmla="*/ 120 w 238"/>
                  <a:gd name="T47" fmla="*/ 172 h 389"/>
                  <a:gd name="T48" fmla="*/ 125 w 238"/>
                  <a:gd name="T49" fmla="*/ 127 h 389"/>
                  <a:gd name="T50" fmla="*/ 110 w 238"/>
                  <a:gd name="T51" fmla="*/ 117 h 389"/>
                  <a:gd name="T52" fmla="*/ 115 w 238"/>
                  <a:gd name="T53" fmla="*/ 39 h 389"/>
                  <a:gd name="T54" fmla="*/ 104 w 238"/>
                  <a:gd name="T55" fmla="*/ 73 h 389"/>
                  <a:gd name="T56" fmla="*/ 101 w 238"/>
                  <a:gd name="T57" fmla="*/ 134 h 389"/>
                  <a:gd name="T58" fmla="*/ 86 w 238"/>
                  <a:gd name="T59" fmla="*/ 96 h 389"/>
                  <a:gd name="T60" fmla="*/ 54 w 238"/>
                  <a:gd name="T61" fmla="*/ 88 h 389"/>
                  <a:gd name="T62" fmla="*/ 93 w 238"/>
                  <a:gd name="T63" fmla="*/ 244 h 389"/>
                  <a:gd name="T64" fmla="*/ 151 w 238"/>
                  <a:gd name="T65" fmla="*/ 216 h 389"/>
                  <a:gd name="T66" fmla="*/ 146 w 238"/>
                  <a:gd name="T67" fmla="*/ 262 h 389"/>
                  <a:gd name="T68" fmla="*/ 194 w 238"/>
                  <a:gd name="T69" fmla="*/ 265 h 389"/>
                  <a:gd name="T70" fmla="*/ 168 w 238"/>
                  <a:gd name="T71" fmla="*/ 297 h 389"/>
                  <a:gd name="T72" fmla="*/ 158 w 238"/>
                  <a:gd name="T73" fmla="*/ 349 h 389"/>
                  <a:gd name="T74" fmla="*/ 102 w 238"/>
                  <a:gd name="T75" fmla="*/ 372 h 389"/>
                  <a:gd name="T76" fmla="*/ 112 w 238"/>
                  <a:gd name="T77" fmla="*/ 355 h 389"/>
                  <a:gd name="T78" fmla="*/ 151 w 238"/>
                  <a:gd name="T79" fmla="*/ 319 h 389"/>
                  <a:gd name="T80" fmla="*/ 114 w 238"/>
                  <a:gd name="T81" fmla="*/ 312 h 389"/>
                  <a:gd name="T82" fmla="*/ 62 w 238"/>
                  <a:gd name="T83" fmla="*/ 309 h 389"/>
                  <a:gd name="T84" fmla="*/ 133 w 238"/>
                  <a:gd name="T85" fmla="*/ 280 h 389"/>
                  <a:gd name="T86" fmla="*/ 106 w 238"/>
                  <a:gd name="T87" fmla="*/ 2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8" h="389">
                    <a:moveTo>
                      <a:pt x="54" y="88"/>
                    </a:moveTo>
                    <a:cubicBezTo>
                      <a:pt x="55" y="91"/>
                      <a:pt x="59" y="99"/>
                      <a:pt x="62" y="102"/>
                    </a:cubicBezTo>
                    <a:cubicBezTo>
                      <a:pt x="66" y="106"/>
                      <a:pt x="73" y="113"/>
                      <a:pt x="72" y="116"/>
                    </a:cubicBezTo>
                    <a:cubicBezTo>
                      <a:pt x="72" y="120"/>
                      <a:pt x="70" y="144"/>
                      <a:pt x="70" y="150"/>
                    </a:cubicBezTo>
                    <a:cubicBezTo>
                      <a:pt x="70" y="156"/>
                      <a:pt x="67" y="172"/>
                      <a:pt x="71" y="176"/>
                    </a:cubicBezTo>
                    <a:cubicBezTo>
                      <a:pt x="74" y="180"/>
                      <a:pt x="80" y="191"/>
                      <a:pt x="80" y="191"/>
                    </a:cubicBezTo>
                    <a:cubicBezTo>
                      <a:pt x="80" y="191"/>
                      <a:pt x="88" y="193"/>
                      <a:pt x="90" y="187"/>
                    </a:cubicBezTo>
                    <a:cubicBezTo>
                      <a:pt x="92" y="180"/>
                      <a:pt x="98" y="182"/>
                      <a:pt x="98" y="182"/>
                    </a:cubicBezTo>
                    <a:cubicBezTo>
                      <a:pt x="98" y="182"/>
                      <a:pt x="110" y="187"/>
                      <a:pt x="107" y="190"/>
                    </a:cubicBezTo>
                    <a:cubicBezTo>
                      <a:pt x="104" y="193"/>
                      <a:pt x="105" y="194"/>
                      <a:pt x="98" y="198"/>
                    </a:cubicBezTo>
                    <a:cubicBezTo>
                      <a:pt x="92" y="202"/>
                      <a:pt x="39" y="231"/>
                      <a:pt x="39" y="231"/>
                    </a:cubicBezTo>
                    <a:cubicBezTo>
                      <a:pt x="39" y="231"/>
                      <a:pt x="21" y="236"/>
                      <a:pt x="16" y="237"/>
                    </a:cubicBezTo>
                    <a:cubicBezTo>
                      <a:pt x="11" y="238"/>
                      <a:pt x="4" y="236"/>
                      <a:pt x="2" y="243"/>
                    </a:cubicBezTo>
                    <a:cubicBezTo>
                      <a:pt x="0" y="250"/>
                      <a:pt x="2" y="260"/>
                      <a:pt x="7" y="265"/>
                    </a:cubicBezTo>
                    <a:cubicBezTo>
                      <a:pt x="10" y="266"/>
                      <a:pt x="22" y="271"/>
                      <a:pt x="33" y="266"/>
                    </a:cubicBezTo>
                    <a:cubicBezTo>
                      <a:pt x="47" y="260"/>
                      <a:pt x="60" y="244"/>
                      <a:pt x="70" y="235"/>
                    </a:cubicBezTo>
                    <a:cubicBezTo>
                      <a:pt x="88" y="221"/>
                      <a:pt x="104" y="211"/>
                      <a:pt x="119" y="204"/>
                    </a:cubicBezTo>
                    <a:cubicBezTo>
                      <a:pt x="134" y="198"/>
                      <a:pt x="167" y="182"/>
                      <a:pt x="183" y="180"/>
                    </a:cubicBezTo>
                    <a:cubicBezTo>
                      <a:pt x="199" y="178"/>
                      <a:pt x="202" y="186"/>
                      <a:pt x="199" y="190"/>
                    </a:cubicBezTo>
                    <a:cubicBezTo>
                      <a:pt x="197" y="195"/>
                      <a:pt x="188" y="203"/>
                      <a:pt x="183" y="205"/>
                    </a:cubicBezTo>
                    <a:cubicBezTo>
                      <a:pt x="179" y="208"/>
                      <a:pt x="181" y="213"/>
                      <a:pt x="181" y="213"/>
                    </a:cubicBezTo>
                    <a:cubicBezTo>
                      <a:pt x="181" y="213"/>
                      <a:pt x="185" y="213"/>
                      <a:pt x="199" y="209"/>
                    </a:cubicBezTo>
                    <a:cubicBezTo>
                      <a:pt x="214" y="205"/>
                      <a:pt x="234" y="205"/>
                      <a:pt x="236" y="200"/>
                    </a:cubicBezTo>
                    <a:cubicBezTo>
                      <a:pt x="238" y="196"/>
                      <a:pt x="230" y="165"/>
                      <a:pt x="212" y="164"/>
                    </a:cubicBezTo>
                    <a:cubicBezTo>
                      <a:pt x="193" y="163"/>
                      <a:pt x="172" y="168"/>
                      <a:pt x="167" y="170"/>
                    </a:cubicBezTo>
                    <a:cubicBezTo>
                      <a:pt x="162" y="171"/>
                      <a:pt x="157" y="167"/>
                      <a:pt x="163" y="161"/>
                    </a:cubicBezTo>
                    <a:cubicBezTo>
                      <a:pt x="169" y="154"/>
                      <a:pt x="178" y="146"/>
                      <a:pt x="182" y="133"/>
                    </a:cubicBezTo>
                    <a:cubicBezTo>
                      <a:pt x="186" y="119"/>
                      <a:pt x="192" y="116"/>
                      <a:pt x="188" y="110"/>
                    </a:cubicBezTo>
                    <a:cubicBezTo>
                      <a:pt x="183" y="104"/>
                      <a:pt x="176" y="92"/>
                      <a:pt x="173" y="90"/>
                    </a:cubicBezTo>
                    <a:cubicBezTo>
                      <a:pt x="170" y="88"/>
                      <a:pt x="173" y="81"/>
                      <a:pt x="183" y="77"/>
                    </a:cubicBezTo>
                    <a:cubicBezTo>
                      <a:pt x="193" y="72"/>
                      <a:pt x="204" y="61"/>
                      <a:pt x="198" y="54"/>
                    </a:cubicBezTo>
                    <a:cubicBezTo>
                      <a:pt x="192" y="46"/>
                      <a:pt x="180" y="50"/>
                      <a:pt x="179" y="43"/>
                    </a:cubicBezTo>
                    <a:cubicBezTo>
                      <a:pt x="179" y="35"/>
                      <a:pt x="173" y="31"/>
                      <a:pt x="179" y="29"/>
                    </a:cubicBezTo>
                    <a:cubicBezTo>
                      <a:pt x="185" y="27"/>
                      <a:pt x="191" y="25"/>
                      <a:pt x="189" y="22"/>
                    </a:cubicBezTo>
                    <a:cubicBezTo>
                      <a:pt x="187" y="18"/>
                      <a:pt x="184" y="12"/>
                      <a:pt x="180" y="6"/>
                    </a:cubicBezTo>
                    <a:cubicBezTo>
                      <a:pt x="175" y="1"/>
                      <a:pt x="164" y="0"/>
                      <a:pt x="163" y="5"/>
                    </a:cubicBezTo>
                    <a:cubicBezTo>
                      <a:pt x="161" y="11"/>
                      <a:pt x="161" y="21"/>
                      <a:pt x="161" y="26"/>
                    </a:cubicBezTo>
                    <a:cubicBezTo>
                      <a:pt x="161" y="31"/>
                      <a:pt x="160" y="38"/>
                      <a:pt x="163" y="42"/>
                    </a:cubicBezTo>
                    <a:cubicBezTo>
                      <a:pt x="167" y="46"/>
                      <a:pt x="168" y="48"/>
                      <a:pt x="167" y="52"/>
                    </a:cubicBezTo>
                    <a:cubicBezTo>
                      <a:pt x="166" y="55"/>
                      <a:pt x="166" y="61"/>
                      <a:pt x="159" y="65"/>
                    </a:cubicBezTo>
                    <a:cubicBezTo>
                      <a:pt x="151" y="69"/>
                      <a:pt x="147" y="69"/>
                      <a:pt x="145" y="74"/>
                    </a:cubicBezTo>
                    <a:cubicBezTo>
                      <a:pt x="142" y="80"/>
                      <a:pt x="142" y="94"/>
                      <a:pt x="145" y="96"/>
                    </a:cubicBezTo>
                    <a:cubicBezTo>
                      <a:pt x="147" y="97"/>
                      <a:pt x="155" y="95"/>
                      <a:pt x="153" y="105"/>
                    </a:cubicBezTo>
                    <a:cubicBezTo>
                      <a:pt x="150" y="116"/>
                      <a:pt x="138" y="141"/>
                      <a:pt x="139" y="145"/>
                    </a:cubicBezTo>
                    <a:cubicBezTo>
                      <a:pt x="140" y="150"/>
                      <a:pt x="148" y="148"/>
                      <a:pt x="148" y="153"/>
                    </a:cubicBezTo>
                    <a:cubicBezTo>
                      <a:pt x="148" y="159"/>
                      <a:pt x="151" y="169"/>
                      <a:pt x="147" y="172"/>
                    </a:cubicBezTo>
                    <a:cubicBezTo>
                      <a:pt x="143" y="176"/>
                      <a:pt x="130" y="180"/>
                      <a:pt x="130" y="180"/>
                    </a:cubicBezTo>
                    <a:cubicBezTo>
                      <a:pt x="130" y="180"/>
                      <a:pt x="116" y="184"/>
                      <a:pt x="120" y="172"/>
                    </a:cubicBezTo>
                    <a:cubicBezTo>
                      <a:pt x="123" y="160"/>
                      <a:pt x="126" y="141"/>
                      <a:pt x="127" y="137"/>
                    </a:cubicBezTo>
                    <a:cubicBezTo>
                      <a:pt x="127" y="133"/>
                      <a:pt x="131" y="128"/>
                      <a:pt x="125" y="127"/>
                    </a:cubicBezTo>
                    <a:cubicBezTo>
                      <a:pt x="120" y="127"/>
                      <a:pt x="126" y="117"/>
                      <a:pt x="119" y="120"/>
                    </a:cubicBezTo>
                    <a:cubicBezTo>
                      <a:pt x="113" y="122"/>
                      <a:pt x="108" y="125"/>
                      <a:pt x="110" y="117"/>
                    </a:cubicBezTo>
                    <a:cubicBezTo>
                      <a:pt x="111" y="108"/>
                      <a:pt x="121" y="80"/>
                      <a:pt x="124" y="63"/>
                    </a:cubicBezTo>
                    <a:cubicBezTo>
                      <a:pt x="126" y="46"/>
                      <a:pt x="120" y="43"/>
                      <a:pt x="115" y="39"/>
                    </a:cubicBezTo>
                    <a:cubicBezTo>
                      <a:pt x="110" y="36"/>
                      <a:pt x="95" y="44"/>
                      <a:pt x="95" y="50"/>
                    </a:cubicBezTo>
                    <a:cubicBezTo>
                      <a:pt x="95" y="56"/>
                      <a:pt x="103" y="65"/>
                      <a:pt x="104" y="73"/>
                    </a:cubicBezTo>
                    <a:cubicBezTo>
                      <a:pt x="105" y="81"/>
                      <a:pt x="103" y="107"/>
                      <a:pt x="104" y="110"/>
                    </a:cubicBezTo>
                    <a:cubicBezTo>
                      <a:pt x="104" y="113"/>
                      <a:pt x="102" y="130"/>
                      <a:pt x="101" y="134"/>
                    </a:cubicBezTo>
                    <a:cubicBezTo>
                      <a:pt x="100" y="137"/>
                      <a:pt x="83" y="150"/>
                      <a:pt x="85" y="136"/>
                    </a:cubicBezTo>
                    <a:cubicBezTo>
                      <a:pt x="88" y="122"/>
                      <a:pt x="89" y="105"/>
                      <a:pt x="86" y="96"/>
                    </a:cubicBezTo>
                    <a:cubicBezTo>
                      <a:pt x="82" y="87"/>
                      <a:pt x="67" y="75"/>
                      <a:pt x="62" y="74"/>
                    </a:cubicBezTo>
                    <a:cubicBezTo>
                      <a:pt x="58" y="74"/>
                      <a:pt x="54" y="84"/>
                      <a:pt x="54" y="88"/>
                    </a:cubicBezTo>
                    <a:cubicBezTo>
                      <a:pt x="54" y="88"/>
                      <a:pt x="54" y="88"/>
                      <a:pt x="54" y="88"/>
                    </a:cubicBezTo>
                    <a:close/>
                    <a:moveTo>
                      <a:pt x="93" y="244"/>
                    </a:moveTo>
                    <a:cubicBezTo>
                      <a:pt x="93" y="236"/>
                      <a:pt x="103" y="232"/>
                      <a:pt x="110" y="230"/>
                    </a:cubicBezTo>
                    <a:cubicBezTo>
                      <a:pt x="116" y="229"/>
                      <a:pt x="140" y="217"/>
                      <a:pt x="151" y="216"/>
                    </a:cubicBezTo>
                    <a:cubicBezTo>
                      <a:pt x="162" y="216"/>
                      <a:pt x="162" y="232"/>
                      <a:pt x="159" y="239"/>
                    </a:cubicBezTo>
                    <a:cubicBezTo>
                      <a:pt x="156" y="246"/>
                      <a:pt x="150" y="257"/>
                      <a:pt x="146" y="262"/>
                    </a:cubicBezTo>
                    <a:cubicBezTo>
                      <a:pt x="143" y="267"/>
                      <a:pt x="159" y="270"/>
                      <a:pt x="159" y="270"/>
                    </a:cubicBezTo>
                    <a:cubicBezTo>
                      <a:pt x="159" y="270"/>
                      <a:pt x="184" y="264"/>
                      <a:pt x="194" y="265"/>
                    </a:cubicBezTo>
                    <a:cubicBezTo>
                      <a:pt x="203" y="266"/>
                      <a:pt x="205" y="280"/>
                      <a:pt x="203" y="291"/>
                    </a:cubicBezTo>
                    <a:cubicBezTo>
                      <a:pt x="201" y="302"/>
                      <a:pt x="174" y="298"/>
                      <a:pt x="168" y="297"/>
                    </a:cubicBezTo>
                    <a:cubicBezTo>
                      <a:pt x="162" y="296"/>
                      <a:pt x="166" y="307"/>
                      <a:pt x="164" y="313"/>
                    </a:cubicBezTo>
                    <a:cubicBezTo>
                      <a:pt x="163" y="319"/>
                      <a:pt x="163" y="329"/>
                      <a:pt x="158" y="349"/>
                    </a:cubicBezTo>
                    <a:cubicBezTo>
                      <a:pt x="153" y="368"/>
                      <a:pt x="139" y="381"/>
                      <a:pt x="131" y="385"/>
                    </a:cubicBezTo>
                    <a:cubicBezTo>
                      <a:pt x="122" y="389"/>
                      <a:pt x="106" y="379"/>
                      <a:pt x="102" y="372"/>
                    </a:cubicBezTo>
                    <a:cubicBezTo>
                      <a:pt x="99" y="365"/>
                      <a:pt x="92" y="366"/>
                      <a:pt x="89" y="355"/>
                    </a:cubicBezTo>
                    <a:cubicBezTo>
                      <a:pt x="85" y="344"/>
                      <a:pt x="104" y="351"/>
                      <a:pt x="112" y="355"/>
                    </a:cubicBezTo>
                    <a:cubicBezTo>
                      <a:pt x="119" y="358"/>
                      <a:pt x="132" y="358"/>
                      <a:pt x="139" y="356"/>
                    </a:cubicBezTo>
                    <a:cubicBezTo>
                      <a:pt x="146" y="353"/>
                      <a:pt x="151" y="328"/>
                      <a:pt x="151" y="319"/>
                    </a:cubicBezTo>
                    <a:cubicBezTo>
                      <a:pt x="152" y="309"/>
                      <a:pt x="145" y="302"/>
                      <a:pt x="142" y="301"/>
                    </a:cubicBezTo>
                    <a:cubicBezTo>
                      <a:pt x="139" y="300"/>
                      <a:pt x="126" y="306"/>
                      <a:pt x="114" y="312"/>
                    </a:cubicBezTo>
                    <a:cubicBezTo>
                      <a:pt x="103" y="318"/>
                      <a:pt x="95" y="325"/>
                      <a:pt x="86" y="327"/>
                    </a:cubicBezTo>
                    <a:cubicBezTo>
                      <a:pt x="76" y="329"/>
                      <a:pt x="64" y="319"/>
                      <a:pt x="62" y="309"/>
                    </a:cubicBezTo>
                    <a:cubicBezTo>
                      <a:pt x="60" y="299"/>
                      <a:pt x="88" y="298"/>
                      <a:pt x="93" y="297"/>
                    </a:cubicBezTo>
                    <a:cubicBezTo>
                      <a:pt x="99" y="296"/>
                      <a:pt x="133" y="280"/>
                      <a:pt x="133" y="280"/>
                    </a:cubicBezTo>
                    <a:cubicBezTo>
                      <a:pt x="135" y="272"/>
                      <a:pt x="139" y="251"/>
                      <a:pt x="126" y="249"/>
                    </a:cubicBezTo>
                    <a:cubicBezTo>
                      <a:pt x="118" y="248"/>
                      <a:pt x="113" y="259"/>
                      <a:pt x="106" y="259"/>
                    </a:cubicBezTo>
                    <a:cubicBezTo>
                      <a:pt x="99" y="259"/>
                      <a:pt x="94" y="252"/>
                      <a:pt x="93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31283"/>
            <a:ext cx="12192000" cy="2323704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1428115"/>
            <a:ext cx="12192000" cy="542988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20000"/>
                </a:schemeClr>
              </a:gs>
              <a:gs pos="100000">
                <a:schemeClr val="bg1"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/>
          <p:cNvSpPr>
            <a:spLocks noGrp="1"/>
          </p:cNvSpPr>
          <p:nvPr>
            <p:ph type="body" sz="quarter" idx="10" hasCustomPrompt="1"/>
          </p:nvPr>
        </p:nvSpPr>
        <p:spPr>
          <a:xfrm>
            <a:off x="1587197" y="340254"/>
            <a:ext cx="3944854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  <a:endParaRPr lang="zh-CN" altLang="en-US" dirty="0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 userDrawn="1"/>
        </p:nvGrpSpPr>
        <p:grpSpPr>
          <a:xfrm>
            <a:off x="9778483" y="337454"/>
            <a:ext cx="1740417" cy="533025"/>
            <a:chOff x="9778483" y="337454"/>
            <a:chExt cx="1740417" cy="533025"/>
          </a:xfrm>
        </p:grpSpPr>
        <p:grpSp>
          <p:nvGrpSpPr>
            <p:cNvPr id="7" name="íślïdé"/>
            <p:cNvGrpSpPr/>
            <p:nvPr/>
          </p:nvGrpSpPr>
          <p:grpSpPr>
            <a:xfrm>
              <a:off x="9778483" y="337454"/>
              <a:ext cx="532392" cy="533025"/>
              <a:chOff x="1735138" y="2095500"/>
              <a:chExt cx="2667000" cy="2670175"/>
            </a:xfrm>
            <a:solidFill>
              <a:schemeClr val="accent1"/>
            </a:solidFill>
          </p:grpSpPr>
          <p:sp>
            <p:nvSpPr>
              <p:cNvPr id="14" name="ïṡḻïḍê"/>
              <p:cNvSpPr/>
              <p:nvPr/>
            </p:nvSpPr>
            <p:spPr bwMode="auto">
              <a:xfrm>
                <a:off x="2913063" y="3238500"/>
                <a:ext cx="319088" cy="762000"/>
              </a:xfrm>
              <a:custGeom>
                <a:avLst/>
                <a:gdLst>
                  <a:gd name="T0" fmla="*/ 56 w 97"/>
                  <a:gd name="T1" fmla="*/ 193 h 231"/>
                  <a:gd name="T2" fmla="*/ 41 w 97"/>
                  <a:gd name="T3" fmla="*/ 193 h 231"/>
                  <a:gd name="T4" fmla="*/ 41 w 97"/>
                  <a:gd name="T5" fmla="*/ 22 h 231"/>
                  <a:gd name="T6" fmla="*/ 23 w 97"/>
                  <a:gd name="T7" fmla="*/ 0 h 231"/>
                  <a:gd name="T8" fmla="*/ 4 w 97"/>
                  <a:gd name="T9" fmla="*/ 22 h 231"/>
                  <a:gd name="T10" fmla="*/ 1 w 97"/>
                  <a:gd name="T11" fmla="*/ 175 h 231"/>
                  <a:gd name="T12" fmla="*/ 48 w 97"/>
                  <a:gd name="T13" fmla="*/ 231 h 231"/>
                  <a:gd name="T14" fmla="*/ 96 w 97"/>
                  <a:gd name="T15" fmla="*/ 175 h 231"/>
                  <a:gd name="T16" fmla="*/ 92 w 97"/>
                  <a:gd name="T17" fmla="*/ 22 h 231"/>
                  <a:gd name="T18" fmla="*/ 73 w 97"/>
                  <a:gd name="T19" fmla="*/ 0 h 231"/>
                  <a:gd name="T20" fmla="*/ 56 w 97"/>
                  <a:gd name="T21" fmla="*/ 22 h 231"/>
                  <a:gd name="T22" fmla="*/ 56 w 97"/>
                  <a:gd name="T23" fmla="*/ 193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231">
                    <a:moveTo>
                      <a:pt x="56" y="193"/>
                    </a:moveTo>
                    <a:cubicBezTo>
                      <a:pt x="41" y="193"/>
                      <a:pt x="41" y="193"/>
                      <a:pt x="41" y="193"/>
                    </a:cubicBezTo>
                    <a:cubicBezTo>
                      <a:pt x="41" y="136"/>
                      <a:pt x="41" y="79"/>
                      <a:pt x="41" y="22"/>
                    </a:cubicBezTo>
                    <a:cubicBezTo>
                      <a:pt x="40" y="11"/>
                      <a:pt x="38" y="1"/>
                      <a:pt x="23" y="0"/>
                    </a:cubicBezTo>
                    <a:cubicBezTo>
                      <a:pt x="13" y="0"/>
                      <a:pt x="4" y="7"/>
                      <a:pt x="4" y="22"/>
                    </a:cubicBezTo>
                    <a:cubicBezTo>
                      <a:pt x="3" y="73"/>
                      <a:pt x="2" y="124"/>
                      <a:pt x="1" y="175"/>
                    </a:cubicBezTo>
                    <a:cubicBezTo>
                      <a:pt x="0" y="206"/>
                      <a:pt x="15" y="231"/>
                      <a:pt x="48" y="231"/>
                    </a:cubicBezTo>
                    <a:cubicBezTo>
                      <a:pt x="82" y="231"/>
                      <a:pt x="97" y="206"/>
                      <a:pt x="96" y="175"/>
                    </a:cubicBezTo>
                    <a:cubicBezTo>
                      <a:pt x="95" y="124"/>
                      <a:pt x="94" y="73"/>
                      <a:pt x="92" y="22"/>
                    </a:cubicBezTo>
                    <a:cubicBezTo>
                      <a:pt x="92" y="7"/>
                      <a:pt x="84" y="0"/>
                      <a:pt x="73" y="0"/>
                    </a:cubicBezTo>
                    <a:cubicBezTo>
                      <a:pt x="58" y="1"/>
                      <a:pt x="56" y="11"/>
                      <a:pt x="56" y="22"/>
                    </a:cubicBezTo>
                    <a:cubicBezTo>
                      <a:pt x="56" y="79"/>
                      <a:pt x="56" y="136"/>
                      <a:pt x="56" y="1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" name="ï$lîḍè"/>
              <p:cNvSpPr/>
              <p:nvPr/>
            </p:nvSpPr>
            <p:spPr bwMode="auto">
              <a:xfrm>
                <a:off x="2008188" y="2713038"/>
                <a:ext cx="257175" cy="342900"/>
              </a:xfrm>
              <a:custGeom>
                <a:avLst/>
                <a:gdLst>
                  <a:gd name="T0" fmla="*/ 13 w 78"/>
                  <a:gd name="T1" fmla="*/ 80 h 104"/>
                  <a:gd name="T2" fmla="*/ 6 w 78"/>
                  <a:gd name="T3" fmla="*/ 80 h 104"/>
                  <a:gd name="T4" fmla="*/ 1 w 78"/>
                  <a:gd name="T5" fmla="*/ 85 h 104"/>
                  <a:gd name="T6" fmla="*/ 7 w 78"/>
                  <a:gd name="T7" fmla="*/ 96 h 104"/>
                  <a:gd name="T8" fmla="*/ 36 w 78"/>
                  <a:gd name="T9" fmla="*/ 103 h 104"/>
                  <a:gd name="T10" fmla="*/ 40 w 78"/>
                  <a:gd name="T11" fmla="*/ 94 h 104"/>
                  <a:gd name="T12" fmla="*/ 26 w 78"/>
                  <a:gd name="T13" fmla="*/ 87 h 104"/>
                  <a:gd name="T14" fmla="*/ 20 w 78"/>
                  <a:gd name="T15" fmla="*/ 62 h 104"/>
                  <a:gd name="T16" fmla="*/ 27 w 78"/>
                  <a:gd name="T17" fmla="*/ 38 h 104"/>
                  <a:gd name="T18" fmla="*/ 32 w 78"/>
                  <a:gd name="T19" fmla="*/ 40 h 104"/>
                  <a:gd name="T20" fmla="*/ 38 w 78"/>
                  <a:gd name="T21" fmla="*/ 54 h 104"/>
                  <a:gd name="T22" fmla="*/ 35 w 78"/>
                  <a:gd name="T23" fmla="*/ 56 h 104"/>
                  <a:gd name="T24" fmla="*/ 28 w 78"/>
                  <a:gd name="T25" fmla="*/ 56 h 104"/>
                  <a:gd name="T26" fmla="*/ 26 w 78"/>
                  <a:gd name="T27" fmla="*/ 63 h 104"/>
                  <a:gd name="T28" fmla="*/ 34 w 78"/>
                  <a:gd name="T29" fmla="*/ 65 h 104"/>
                  <a:gd name="T30" fmla="*/ 38 w 78"/>
                  <a:gd name="T31" fmla="*/ 65 h 104"/>
                  <a:gd name="T32" fmla="*/ 37 w 78"/>
                  <a:gd name="T33" fmla="*/ 74 h 104"/>
                  <a:gd name="T34" fmla="*/ 37 w 78"/>
                  <a:gd name="T35" fmla="*/ 80 h 104"/>
                  <a:gd name="T36" fmla="*/ 45 w 78"/>
                  <a:gd name="T37" fmla="*/ 80 h 104"/>
                  <a:gd name="T38" fmla="*/ 45 w 78"/>
                  <a:gd name="T39" fmla="*/ 68 h 104"/>
                  <a:gd name="T40" fmla="*/ 49 w 78"/>
                  <a:gd name="T41" fmla="*/ 57 h 104"/>
                  <a:gd name="T42" fmla="*/ 58 w 78"/>
                  <a:gd name="T43" fmla="*/ 55 h 104"/>
                  <a:gd name="T44" fmla="*/ 66 w 78"/>
                  <a:gd name="T45" fmla="*/ 42 h 104"/>
                  <a:gd name="T46" fmla="*/ 71 w 78"/>
                  <a:gd name="T47" fmla="*/ 17 h 104"/>
                  <a:gd name="T48" fmla="*/ 73 w 78"/>
                  <a:gd name="T49" fmla="*/ 7 h 104"/>
                  <a:gd name="T50" fmla="*/ 38 w 78"/>
                  <a:gd name="T51" fmla="*/ 8 h 104"/>
                  <a:gd name="T52" fmla="*/ 16 w 78"/>
                  <a:gd name="T53" fmla="*/ 40 h 104"/>
                  <a:gd name="T54" fmla="*/ 12 w 78"/>
                  <a:gd name="T55" fmla="*/ 69 h 104"/>
                  <a:gd name="T56" fmla="*/ 13 w 78"/>
                  <a:gd name="T57" fmla="*/ 80 h 104"/>
                  <a:gd name="T58" fmla="*/ 13 w 78"/>
                  <a:gd name="T59" fmla="*/ 80 h 104"/>
                  <a:gd name="T60" fmla="*/ 44 w 78"/>
                  <a:gd name="T61" fmla="*/ 54 h 104"/>
                  <a:gd name="T62" fmla="*/ 42 w 78"/>
                  <a:gd name="T63" fmla="*/ 56 h 104"/>
                  <a:gd name="T64" fmla="*/ 42 w 78"/>
                  <a:gd name="T65" fmla="*/ 39 h 104"/>
                  <a:gd name="T66" fmla="*/ 35 w 78"/>
                  <a:gd name="T67" fmla="*/ 35 h 104"/>
                  <a:gd name="T68" fmla="*/ 29 w 78"/>
                  <a:gd name="T69" fmla="*/ 35 h 104"/>
                  <a:gd name="T70" fmla="*/ 36 w 78"/>
                  <a:gd name="T71" fmla="*/ 23 h 104"/>
                  <a:gd name="T72" fmla="*/ 54 w 78"/>
                  <a:gd name="T73" fmla="*/ 11 h 104"/>
                  <a:gd name="T74" fmla="*/ 55 w 78"/>
                  <a:gd name="T75" fmla="*/ 28 h 104"/>
                  <a:gd name="T76" fmla="*/ 54 w 78"/>
                  <a:gd name="T77" fmla="*/ 45 h 104"/>
                  <a:gd name="T78" fmla="*/ 48 w 78"/>
                  <a:gd name="T79" fmla="*/ 48 h 104"/>
                  <a:gd name="T80" fmla="*/ 44 w 78"/>
                  <a:gd name="T81" fmla="*/ 5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04">
                    <a:moveTo>
                      <a:pt x="13" y="80"/>
                    </a:moveTo>
                    <a:cubicBezTo>
                      <a:pt x="12" y="81"/>
                      <a:pt x="9" y="79"/>
                      <a:pt x="6" y="80"/>
                    </a:cubicBezTo>
                    <a:cubicBezTo>
                      <a:pt x="3" y="82"/>
                      <a:pt x="2" y="84"/>
                      <a:pt x="1" y="85"/>
                    </a:cubicBezTo>
                    <a:cubicBezTo>
                      <a:pt x="0" y="87"/>
                      <a:pt x="1" y="92"/>
                      <a:pt x="7" y="96"/>
                    </a:cubicBezTo>
                    <a:cubicBezTo>
                      <a:pt x="12" y="100"/>
                      <a:pt x="32" y="104"/>
                      <a:pt x="36" y="103"/>
                    </a:cubicBezTo>
                    <a:cubicBezTo>
                      <a:pt x="40" y="102"/>
                      <a:pt x="43" y="94"/>
                      <a:pt x="40" y="94"/>
                    </a:cubicBezTo>
                    <a:cubicBezTo>
                      <a:pt x="36" y="93"/>
                      <a:pt x="28" y="91"/>
                      <a:pt x="26" y="87"/>
                    </a:cubicBezTo>
                    <a:cubicBezTo>
                      <a:pt x="23" y="83"/>
                      <a:pt x="19" y="76"/>
                      <a:pt x="20" y="62"/>
                    </a:cubicBezTo>
                    <a:cubicBezTo>
                      <a:pt x="20" y="48"/>
                      <a:pt x="25" y="40"/>
                      <a:pt x="27" y="38"/>
                    </a:cubicBezTo>
                    <a:cubicBezTo>
                      <a:pt x="29" y="37"/>
                      <a:pt x="32" y="39"/>
                      <a:pt x="32" y="40"/>
                    </a:cubicBezTo>
                    <a:cubicBezTo>
                      <a:pt x="33" y="41"/>
                      <a:pt x="37" y="53"/>
                      <a:pt x="38" y="54"/>
                    </a:cubicBezTo>
                    <a:cubicBezTo>
                      <a:pt x="38" y="54"/>
                      <a:pt x="38" y="58"/>
                      <a:pt x="35" y="56"/>
                    </a:cubicBezTo>
                    <a:cubicBezTo>
                      <a:pt x="33" y="55"/>
                      <a:pt x="30" y="54"/>
                      <a:pt x="28" y="56"/>
                    </a:cubicBezTo>
                    <a:cubicBezTo>
                      <a:pt x="25" y="57"/>
                      <a:pt x="23" y="60"/>
                      <a:pt x="26" y="63"/>
                    </a:cubicBezTo>
                    <a:cubicBezTo>
                      <a:pt x="29" y="66"/>
                      <a:pt x="32" y="65"/>
                      <a:pt x="34" y="65"/>
                    </a:cubicBezTo>
                    <a:cubicBezTo>
                      <a:pt x="35" y="64"/>
                      <a:pt x="39" y="63"/>
                      <a:pt x="38" y="65"/>
                    </a:cubicBezTo>
                    <a:cubicBezTo>
                      <a:pt x="37" y="67"/>
                      <a:pt x="37" y="74"/>
                      <a:pt x="37" y="74"/>
                    </a:cubicBezTo>
                    <a:cubicBezTo>
                      <a:pt x="37" y="74"/>
                      <a:pt x="34" y="78"/>
                      <a:pt x="37" y="80"/>
                    </a:cubicBezTo>
                    <a:cubicBezTo>
                      <a:pt x="40" y="82"/>
                      <a:pt x="45" y="82"/>
                      <a:pt x="45" y="80"/>
                    </a:cubicBezTo>
                    <a:cubicBezTo>
                      <a:pt x="45" y="78"/>
                      <a:pt x="45" y="72"/>
                      <a:pt x="45" y="68"/>
                    </a:cubicBezTo>
                    <a:cubicBezTo>
                      <a:pt x="46" y="65"/>
                      <a:pt x="47" y="59"/>
                      <a:pt x="49" y="57"/>
                    </a:cubicBezTo>
                    <a:cubicBezTo>
                      <a:pt x="52" y="56"/>
                      <a:pt x="54" y="57"/>
                      <a:pt x="58" y="55"/>
                    </a:cubicBezTo>
                    <a:cubicBezTo>
                      <a:pt x="61" y="52"/>
                      <a:pt x="66" y="46"/>
                      <a:pt x="66" y="42"/>
                    </a:cubicBezTo>
                    <a:cubicBezTo>
                      <a:pt x="66" y="39"/>
                      <a:pt x="69" y="20"/>
                      <a:pt x="71" y="17"/>
                    </a:cubicBezTo>
                    <a:cubicBezTo>
                      <a:pt x="73" y="14"/>
                      <a:pt x="78" y="12"/>
                      <a:pt x="73" y="7"/>
                    </a:cubicBezTo>
                    <a:cubicBezTo>
                      <a:pt x="68" y="2"/>
                      <a:pt x="48" y="0"/>
                      <a:pt x="38" y="8"/>
                    </a:cubicBezTo>
                    <a:cubicBezTo>
                      <a:pt x="29" y="15"/>
                      <a:pt x="21" y="26"/>
                      <a:pt x="16" y="40"/>
                    </a:cubicBezTo>
                    <a:cubicBezTo>
                      <a:pt x="11" y="54"/>
                      <a:pt x="10" y="62"/>
                      <a:pt x="12" y="69"/>
                    </a:cubicBezTo>
                    <a:cubicBezTo>
                      <a:pt x="14" y="77"/>
                      <a:pt x="15" y="79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lose/>
                    <a:moveTo>
                      <a:pt x="44" y="54"/>
                    </a:moveTo>
                    <a:cubicBezTo>
                      <a:pt x="44" y="54"/>
                      <a:pt x="43" y="54"/>
                      <a:pt x="42" y="56"/>
                    </a:cubicBezTo>
                    <a:cubicBezTo>
                      <a:pt x="42" y="57"/>
                      <a:pt x="42" y="44"/>
                      <a:pt x="42" y="39"/>
                    </a:cubicBezTo>
                    <a:cubicBezTo>
                      <a:pt x="42" y="34"/>
                      <a:pt x="38" y="34"/>
                      <a:pt x="35" y="35"/>
                    </a:cubicBezTo>
                    <a:cubicBezTo>
                      <a:pt x="31" y="35"/>
                      <a:pt x="31" y="35"/>
                      <a:pt x="29" y="35"/>
                    </a:cubicBezTo>
                    <a:cubicBezTo>
                      <a:pt x="31" y="31"/>
                      <a:pt x="33" y="28"/>
                      <a:pt x="36" y="23"/>
                    </a:cubicBezTo>
                    <a:cubicBezTo>
                      <a:pt x="40" y="17"/>
                      <a:pt x="46" y="11"/>
                      <a:pt x="54" y="11"/>
                    </a:cubicBezTo>
                    <a:cubicBezTo>
                      <a:pt x="58" y="10"/>
                      <a:pt x="56" y="24"/>
                      <a:pt x="55" y="28"/>
                    </a:cubicBezTo>
                    <a:cubicBezTo>
                      <a:pt x="55" y="31"/>
                      <a:pt x="55" y="43"/>
                      <a:pt x="54" y="45"/>
                    </a:cubicBezTo>
                    <a:cubicBezTo>
                      <a:pt x="54" y="48"/>
                      <a:pt x="52" y="47"/>
                      <a:pt x="48" y="48"/>
                    </a:cubicBezTo>
                    <a:cubicBezTo>
                      <a:pt x="45" y="49"/>
                      <a:pt x="44" y="54"/>
                      <a:pt x="44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" name="îSļiḋé"/>
              <p:cNvSpPr/>
              <p:nvPr/>
            </p:nvSpPr>
            <p:spPr bwMode="auto">
              <a:xfrm>
                <a:off x="2540001" y="2389188"/>
                <a:ext cx="98425" cy="225425"/>
              </a:xfrm>
              <a:custGeom>
                <a:avLst/>
                <a:gdLst>
                  <a:gd name="T0" fmla="*/ 4 w 30"/>
                  <a:gd name="T1" fmla="*/ 2 h 68"/>
                  <a:gd name="T2" fmla="*/ 2 w 30"/>
                  <a:gd name="T3" fmla="*/ 10 h 68"/>
                  <a:gd name="T4" fmla="*/ 10 w 30"/>
                  <a:gd name="T5" fmla="*/ 22 h 68"/>
                  <a:gd name="T6" fmla="*/ 19 w 30"/>
                  <a:gd name="T7" fmla="*/ 50 h 68"/>
                  <a:gd name="T8" fmla="*/ 20 w 30"/>
                  <a:gd name="T9" fmla="*/ 60 h 68"/>
                  <a:gd name="T10" fmla="*/ 25 w 30"/>
                  <a:gd name="T11" fmla="*/ 67 h 68"/>
                  <a:gd name="T12" fmla="*/ 27 w 30"/>
                  <a:gd name="T13" fmla="*/ 58 h 68"/>
                  <a:gd name="T14" fmla="*/ 19 w 30"/>
                  <a:gd name="T15" fmla="*/ 30 h 68"/>
                  <a:gd name="T16" fmla="*/ 14 w 30"/>
                  <a:gd name="T17" fmla="*/ 15 h 68"/>
                  <a:gd name="T18" fmla="*/ 11 w 30"/>
                  <a:gd name="T19" fmla="*/ 6 h 68"/>
                  <a:gd name="T20" fmla="*/ 4 w 30"/>
                  <a:gd name="T21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68">
                    <a:moveTo>
                      <a:pt x="4" y="2"/>
                    </a:moveTo>
                    <a:cubicBezTo>
                      <a:pt x="1" y="3"/>
                      <a:pt x="0" y="5"/>
                      <a:pt x="2" y="10"/>
                    </a:cubicBezTo>
                    <a:cubicBezTo>
                      <a:pt x="5" y="14"/>
                      <a:pt x="8" y="13"/>
                      <a:pt x="10" y="22"/>
                    </a:cubicBezTo>
                    <a:cubicBezTo>
                      <a:pt x="13" y="30"/>
                      <a:pt x="18" y="47"/>
                      <a:pt x="19" y="50"/>
                    </a:cubicBezTo>
                    <a:cubicBezTo>
                      <a:pt x="20" y="53"/>
                      <a:pt x="20" y="58"/>
                      <a:pt x="20" y="60"/>
                    </a:cubicBezTo>
                    <a:cubicBezTo>
                      <a:pt x="20" y="62"/>
                      <a:pt x="21" y="68"/>
                      <a:pt x="25" y="67"/>
                    </a:cubicBezTo>
                    <a:cubicBezTo>
                      <a:pt x="30" y="66"/>
                      <a:pt x="28" y="61"/>
                      <a:pt x="27" y="58"/>
                    </a:cubicBezTo>
                    <a:cubicBezTo>
                      <a:pt x="27" y="55"/>
                      <a:pt x="21" y="33"/>
                      <a:pt x="19" y="30"/>
                    </a:cubicBezTo>
                    <a:cubicBezTo>
                      <a:pt x="18" y="27"/>
                      <a:pt x="15" y="18"/>
                      <a:pt x="14" y="15"/>
                    </a:cubicBezTo>
                    <a:cubicBezTo>
                      <a:pt x="14" y="12"/>
                      <a:pt x="14" y="9"/>
                      <a:pt x="11" y="6"/>
                    </a:cubicBezTo>
                    <a:cubicBezTo>
                      <a:pt x="9" y="4"/>
                      <a:pt x="7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" name="îŝļîḍé"/>
              <p:cNvSpPr/>
              <p:nvPr/>
            </p:nvSpPr>
            <p:spPr bwMode="auto">
              <a:xfrm>
                <a:off x="2608263" y="2376488"/>
                <a:ext cx="69850" cy="128588"/>
              </a:xfrm>
              <a:custGeom>
                <a:avLst/>
                <a:gdLst>
                  <a:gd name="T0" fmla="*/ 4 w 21"/>
                  <a:gd name="T1" fmla="*/ 1 h 39"/>
                  <a:gd name="T2" fmla="*/ 0 w 21"/>
                  <a:gd name="T3" fmla="*/ 5 h 39"/>
                  <a:gd name="T4" fmla="*/ 4 w 21"/>
                  <a:gd name="T5" fmla="*/ 13 h 39"/>
                  <a:gd name="T6" fmla="*/ 9 w 21"/>
                  <a:gd name="T7" fmla="*/ 19 h 39"/>
                  <a:gd name="T8" fmla="*/ 17 w 21"/>
                  <a:gd name="T9" fmla="*/ 38 h 39"/>
                  <a:gd name="T10" fmla="*/ 21 w 21"/>
                  <a:gd name="T11" fmla="*/ 32 h 39"/>
                  <a:gd name="T12" fmla="*/ 19 w 21"/>
                  <a:gd name="T13" fmla="*/ 21 h 39"/>
                  <a:gd name="T14" fmla="*/ 16 w 21"/>
                  <a:gd name="T15" fmla="*/ 14 h 39"/>
                  <a:gd name="T16" fmla="*/ 11 w 21"/>
                  <a:gd name="T17" fmla="*/ 3 h 39"/>
                  <a:gd name="T18" fmla="*/ 4 w 21"/>
                  <a:gd name="T1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39">
                    <a:moveTo>
                      <a:pt x="4" y="1"/>
                    </a:moveTo>
                    <a:cubicBezTo>
                      <a:pt x="2" y="2"/>
                      <a:pt x="0" y="2"/>
                      <a:pt x="0" y="5"/>
                    </a:cubicBezTo>
                    <a:cubicBezTo>
                      <a:pt x="0" y="8"/>
                      <a:pt x="3" y="11"/>
                      <a:pt x="4" y="13"/>
                    </a:cubicBezTo>
                    <a:cubicBezTo>
                      <a:pt x="6" y="15"/>
                      <a:pt x="8" y="17"/>
                      <a:pt x="9" y="19"/>
                    </a:cubicBezTo>
                    <a:cubicBezTo>
                      <a:pt x="9" y="22"/>
                      <a:pt x="15" y="37"/>
                      <a:pt x="17" y="38"/>
                    </a:cubicBezTo>
                    <a:cubicBezTo>
                      <a:pt x="19" y="39"/>
                      <a:pt x="21" y="36"/>
                      <a:pt x="21" y="32"/>
                    </a:cubicBezTo>
                    <a:cubicBezTo>
                      <a:pt x="21" y="28"/>
                      <a:pt x="20" y="23"/>
                      <a:pt x="19" y="21"/>
                    </a:cubicBezTo>
                    <a:cubicBezTo>
                      <a:pt x="17" y="20"/>
                      <a:pt x="16" y="17"/>
                      <a:pt x="16" y="14"/>
                    </a:cubicBezTo>
                    <a:cubicBezTo>
                      <a:pt x="16" y="10"/>
                      <a:pt x="13" y="6"/>
                      <a:pt x="11" y="3"/>
                    </a:cubicBezTo>
                    <a:cubicBezTo>
                      <a:pt x="8" y="0"/>
                      <a:pt x="5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ïṩḻiďé"/>
              <p:cNvSpPr/>
              <p:nvPr/>
            </p:nvSpPr>
            <p:spPr bwMode="auto">
              <a:xfrm>
                <a:off x="2644776" y="2263775"/>
                <a:ext cx="155575" cy="300038"/>
              </a:xfrm>
              <a:custGeom>
                <a:avLst/>
                <a:gdLst>
                  <a:gd name="T0" fmla="*/ 7 w 47"/>
                  <a:gd name="T1" fmla="*/ 0 h 91"/>
                  <a:gd name="T2" fmla="*/ 1 w 47"/>
                  <a:gd name="T3" fmla="*/ 3 h 91"/>
                  <a:gd name="T4" fmla="*/ 4 w 47"/>
                  <a:gd name="T5" fmla="*/ 10 h 91"/>
                  <a:gd name="T6" fmla="*/ 8 w 47"/>
                  <a:gd name="T7" fmla="*/ 18 h 91"/>
                  <a:gd name="T8" fmla="*/ 20 w 47"/>
                  <a:gd name="T9" fmla="*/ 45 h 91"/>
                  <a:gd name="T10" fmla="*/ 29 w 47"/>
                  <a:gd name="T11" fmla="*/ 67 h 91"/>
                  <a:gd name="T12" fmla="*/ 41 w 47"/>
                  <a:gd name="T13" fmla="*/ 89 h 91"/>
                  <a:gd name="T14" fmla="*/ 44 w 47"/>
                  <a:gd name="T15" fmla="*/ 81 h 91"/>
                  <a:gd name="T16" fmla="*/ 38 w 47"/>
                  <a:gd name="T17" fmla="*/ 73 h 91"/>
                  <a:gd name="T18" fmla="*/ 20 w 47"/>
                  <a:gd name="T19" fmla="*/ 32 h 91"/>
                  <a:gd name="T20" fmla="*/ 16 w 47"/>
                  <a:gd name="T21" fmla="*/ 16 h 91"/>
                  <a:gd name="T22" fmla="*/ 16 w 47"/>
                  <a:gd name="T23" fmla="*/ 5 h 91"/>
                  <a:gd name="T24" fmla="*/ 7 w 47"/>
                  <a:gd name="T25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91">
                    <a:moveTo>
                      <a:pt x="7" y="0"/>
                    </a:moveTo>
                    <a:cubicBezTo>
                      <a:pt x="5" y="0"/>
                      <a:pt x="2" y="1"/>
                      <a:pt x="1" y="3"/>
                    </a:cubicBezTo>
                    <a:cubicBezTo>
                      <a:pt x="0" y="5"/>
                      <a:pt x="1" y="8"/>
                      <a:pt x="4" y="10"/>
                    </a:cubicBezTo>
                    <a:cubicBezTo>
                      <a:pt x="6" y="13"/>
                      <a:pt x="8" y="16"/>
                      <a:pt x="8" y="18"/>
                    </a:cubicBezTo>
                    <a:cubicBezTo>
                      <a:pt x="9" y="20"/>
                      <a:pt x="18" y="40"/>
                      <a:pt x="20" y="45"/>
                    </a:cubicBezTo>
                    <a:cubicBezTo>
                      <a:pt x="22" y="50"/>
                      <a:pt x="26" y="61"/>
                      <a:pt x="29" y="67"/>
                    </a:cubicBezTo>
                    <a:cubicBezTo>
                      <a:pt x="32" y="74"/>
                      <a:pt x="37" y="86"/>
                      <a:pt x="41" y="89"/>
                    </a:cubicBezTo>
                    <a:cubicBezTo>
                      <a:pt x="45" y="91"/>
                      <a:pt x="47" y="84"/>
                      <a:pt x="44" y="81"/>
                    </a:cubicBezTo>
                    <a:cubicBezTo>
                      <a:pt x="42" y="78"/>
                      <a:pt x="42" y="79"/>
                      <a:pt x="38" y="73"/>
                    </a:cubicBezTo>
                    <a:cubicBezTo>
                      <a:pt x="35" y="67"/>
                      <a:pt x="21" y="34"/>
                      <a:pt x="20" y="32"/>
                    </a:cubicBezTo>
                    <a:cubicBezTo>
                      <a:pt x="19" y="29"/>
                      <a:pt x="16" y="19"/>
                      <a:pt x="16" y="16"/>
                    </a:cubicBezTo>
                    <a:cubicBezTo>
                      <a:pt x="16" y="12"/>
                      <a:pt x="18" y="8"/>
                      <a:pt x="16" y="5"/>
                    </a:cubicBezTo>
                    <a:cubicBezTo>
                      <a:pt x="15" y="2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ïṣ1ïḓè"/>
              <p:cNvSpPr/>
              <p:nvPr/>
            </p:nvSpPr>
            <p:spPr bwMode="auto">
              <a:xfrm>
                <a:off x="3508376" y="2495550"/>
                <a:ext cx="69850" cy="111125"/>
              </a:xfrm>
              <a:custGeom>
                <a:avLst/>
                <a:gdLst>
                  <a:gd name="T0" fmla="*/ 0 w 21"/>
                  <a:gd name="T1" fmla="*/ 11 h 34"/>
                  <a:gd name="T2" fmla="*/ 12 w 21"/>
                  <a:gd name="T3" fmla="*/ 33 h 34"/>
                  <a:gd name="T4" fmla="*/ 19 w 21"/>
                  <a:gd name="T5" fmla="*/ 21 h 34"/>
                  <a:gd name="T6" fmla="*/ 6 w 21"/>
                  <a:gd name="T7" fmla="*/ 5 h 34"/>
                  <a:gd name="T8" fmla="*/ 0 w 21"/>
                  <a:gd name="T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4">
                    <a:moveTo>
                      <a:pt x="0" y="11"/>
                    </a:moveTo>
                    <a:cubicBezTo>
                      <a:pt x="1" y="16"/>
                      <a:pt x="3" y="32"/>
                      <a:pt x="12" y="33"/>
                    </a:cubicBezTo>
                    <a:cubicBezTo>
                      <a:pt x="20" y="34"/>
                      <a:pt x="21" y="24"/>
                      <a:pt x="19" y="21"/>
                    </a:cubicBezTo>
                    <a:cubicBezTo>
                      <a:pt x="17" y="17"/>
                      <a:pt x="6" y="5"/>
                      <a:pt x="6" y="5"/>
                    </a:cubicBezTo>
                    <a:cubicBezTo>
                      <a:pt x="1" y="0"/>
                      <a:pt x="0" y="7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îsḻíḓê"/>
              <p:cNvSpPr/>
              <p:nvPr/>
            </p:nvSpPr>
            <p:spPr bwMode="auto">
              <a:xfrm>
                <a:off x="3967163" y="2887663"/>
                <a:ext cx="274638" cy="192088"/>
              </a:xfrm>
              <a:custGeom>
                <a:avLst/>
                <a:gdLst>
                  <a:gd name="T0" fmla="*/ 50 w 83"/>
                  <a:gd name="T1" fmla="*/ 1 h 58"/>
                  <a:gd name="T2" fmla="*/ 47 w 83"/>
                  <a:gd name="T3" fmla="*/ 4 h 58"/>
                  <a:gd name="T4" fmla="*/ 44 w 83"/>
                  <a:gd name="T5" fmla="*/ 8 h 58"/>
                  <a:gd name="T6" fmla="*/ 35 w 83"/>
                  <a:gd name="T7" fmla="*/ 10 h 58"/>
                  <a:gd name="T8" fmla="*/ 29 w 83"/>
                  <a:gd name="T9" fmla="*/ 12 h 58"/>
                  <a:gd name="T10" fmla="*/ 25 w 83"/>
                  <a:gd name="T11" fmla="*/ 16 h 58"/>
                  <a:gd name="T12" fmla="*/ 27 w 83"/>
                  <a:gd name="T13" fmla="*/ 18 h 58"/>
                  <a:gd name="T14" fmla="*/ 29 w 83"/>
                  <a:gd name="T15" fmla="*/ 20 h 58"/>
                  <a:gd name="T16" fmla="*/ 28 w 83"/>
                  <a:gd name="T17" fmla="*/ 23 h 58"/>
                  <a:gd name="T18" fmla="*/ 25 w 83"/>
                  <a:gd name="T19" fmla="*/ 21 h 58"/>
                  <a:gd name="T20" fmla="*/ 12 w 83"/>
                  <a:gd name="T21" fmla="*/ 8 h 58"/>
                  <a:gd name="T22" fmla="*/ 8 w 83"/>
                  <a:gd name="T23" fmla="*/ 3 h 58"/>
                  <a:gd name="T24" fmla="*/ 5 w 83"/>
                  <a:gd name="T25" fmla="*/ 0 h 58"/>
                  <a:gd name="T26" fmla="*/ 0 w 83"/>
                  <a:gd name="T27" fmla="*/ 3 h 58"/>
                  <a:gd name="T28" fmla="*/ 2 w 83"/>
                  <a:gd name="T29" fmla="*/ 10 h 58"/>
                  <a:gd name="T30" fmla="*/ 13 w 83"/>
                  <a:gd name="T31" fmla="*/ 17 h 58"/>
                  <a:gd name="T32" fmla="*/ 25 w 83"/>
                  <a:gd name="T33" fmla="*/ 27 h 58"/>
                  <a:gd name="T34" fmla="*/ 37 w 83"/>
                  <a:gd name="T35" fmla="*/ 42 h 58"/>
                  <a:gd name="T36" fmla="*/ 35 w 83"/>
                  <a:gd name="T37" fmla="*/ 47 h 58"/>
                  <a:gd name="T38" fmla="*/ 30 w 83"/>
                  <a:gd name="T39" fmla="*/ 44 h 58"/>
                  <a:gd name="T40" fmla="*/ 28 w 83"/>
                  <a:gd name="T41" fmla="*/ 44 h 58"/>
                  <a:gd name="T42" fmla="*/ 31 w 83"/>
                  <a:gd name="T43" fmla="*/ 49 h 58"/>
                  <a:gd name="T44" fmla="*/ 36 w 83"/>
                  <a:gd name="T45" fmla="*/ 58 h 58"/>
                  <a:gd name="T46" fmla="*/ 43 w 83"/>
                  <a:gd name="T47" fmla="*/ 48 h 58"/>
                  <a:gd name="T48" fmla="*/ 38 w 83"/>
                  <a:gd name="T49" fmla="*/ 37 h 58"/>
                  <a:gd name="T50" fmla="*/ 40 w 83"/>
                  <a:gd name="T51" fmla="*/ 35 h 58"/>
                  <a:gd name="T52" fmla="*/ 49 w 83"/>
                  <a:gd name="T53" fmla="*/ 38 h 58"/>
                  <a:gd name="T54" fmla="*/ 55 w 83"/>
                  <a:gd name="T55" fmla="*/ 38 h 58"/>
                  <a:gd name="T56" fmla="*/ 59 w 83"/>
                  <a:gd name="T57" fmla="*/ 32 h 58"/>
                  <a:gd name="T58" fmla="*/ 64 w 83"/>
                  <a:gd name="T59" fmla="*/ 33 h 58"/>
                  <a:gd name="T60" fmla="*/ 71 w 83"/>
                  <a:gd name="T61" fmla="*/ 36 h 58"/>
                  <a:gd name="T62" fmla="*/ 72 w 83"/>
                  <a:gd name="T63" fmla="*/ 30 h 58"/>
                  <a:gd name="T64" fmla="*/ 76 w 83"/>
                  <a:gd name="T65" fmla="*/ 29 h 58"/>
                  <a:gd name="T66" fmla="*/ 79 w 83"/>
                  <a:gd name="T67" fmla="*/ 31 h 58"/>
                  <a:gd name="T68" fmla="*/ 82 w 83"/>
                  <a:gd name="T69" fmla="*/ 27 h 58"/>
                  <a:gd name="T70" fmla="*/ 81 w 83"/>
                  <a:gd name="T71" fmla="*/ 22 h 58"/>
                  <a:gd name="T72" fmla="*/ 75 w 83"/>
                  <a:gd name="T73" fmla="*/ 24 h 58"/>
                  <a:gd name="T74" fmla="*/ 71 w 83"/>
                  <a:gd name="T75" fmla="*/ 26 h 58"/>
                  <a:gd name="T76" fmla="*/ 69 w 83"/>
                  <a:gd name="T77" fmla="*/ 27 h 58"/>
                  <a:gd name="T78" fmla="*/ 65 w 83"/>
                  <a:gd name="T79" fmla="*/ 26 h 58"/>
                  <a:gd name="T80" fmla="*/ 61 w 83"/>
                  <a:gd name="T81" fmla="*/ 23 h 58"/>
                  <a:gd name="T82" fmla="*/ 56 w 83"/>
                  <a:gd name="T83" fmla="*/ 25 h 58"/>
                  <a:gd name="T84" fmla="*/ 54 w 83"/>
                  <a:gd name="T85" fmla="*/ 28 h 58"/>
                  <a:gd name="T86" fmla="*/ 42 w 83"/>
                  <a:gd name="T87" fmla="*/ 28 h 58"/>
                  <a:gd name="T88" fmla="*/ 41 w 83"/>
                  <a:gd name="T89" fmla="*/ 31 h 58"/>
                  <a:gd name="T90" fmla="*/ 36 w 83"/>
                  <a:gd name="T91" fmla="*/ 32 h 58"/>
                  <a:gd name="T92" fmla="*/ 32 w 83"/>
                  <a:gd name="T93" fmla="*/ 28 h 58"/>
                  <a:gd name="T94" fmla="*/ 34 w 83"/>
                  <a:gd name="T95" fmla="*/ 25 h 58"/>
                  <a:gd name="T96" fmla="*/ 43 w 83"/>
                  <a:gd name="T97" fmla="*/ 24 h 58"/>
                  <a:gd name="T98" fmla="*/ 46 w 83"/>
                  <a:gd name="T99" fmla="*/ 23 h 58"/>
                  <a:gd name="T100" fmla="*/ 47 w 83"/>
                  <a:gd name="T101" fmla="*/ 20 h 58"/>
                  <a:gd name="T102" fmla="*/ 47 w 83"/>
                  <a:gd name="T103" fmla="*/ 18 h 58"/>
                  <a:gd name="T104" fmla="*/ 63 w 83"/>
                  <a:gd name="T105" fmla="*/ 17 h 58"/>
                  <a:gd name="T106" fmla="*/ 68 w 83"/>
                  <a:gd name="T107" fmla="*/ 13 h 58"/>
                  <a:gd name="T108" fmla="*/ 63 w 83"/>
                  <a:gd name="T109" fmla="*/ 8 h 58"/>
                  <a:gd name="T110" fmla="*/ 58 w 83"/>
                  <a:gd name="T111" fmla="*/ 13 h 58"/>
                  <a:gd name="T112" fmla="*/ 49 w 83"/>
                  <a:gd name="T113" fmla="*/ 16 h 58"/>
                  <a:gd name="T114" fmla="*/ 42 w 83"/>
                  <a:gd name="T115" fmla="*/ 17 h 58"/>
                  <a:gd name="T116" fmla="*/ 40 w 83"/>
                  <a:gd name="T117" fmla="*/ 13 h 58"/>
                  <a:gd name="T118" fmla="*/ 51 w 83"/>
                  <a:gd name="T119" fmla="*/ 10 h 58"/>
                  <a:gd name="T120" fmla="*/ 54 w 83"/>
                  <a:gd name="T121" fmla="*/ 2 h 58"/>
                  <a:gd name="T122" fmla="*/ 50 w 83"/>
                  <a:gd name="T123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3" h="58">
                    <a:moveTo>
                      <a:pt x="50" y="1"/>
                    </a:moveTo>
                    <a:cubicBezTo>
                      <a:pt x="50" y="1"/>
                      <a:pt x="48" y="3"/>
                      <a:pt x="47" y="4"/>
                    </a:cubicBezTo>
                    <a:cubicBezTo>
                      <a:pt x="47" y="5"/>
                      <a:pt x="45" y="8"/>
                      <a:pt x="44" y="8"/>
                    </a:cubicBezTo>
                    <a:cubicBezTo>
                      <a:pt x="43" y="8"/>
                      <a:pt x="37" y="10"/>
                      <a:pt x="35" y="10"/>
                    </a:cubicBezTo>
                    <a:cubicBezTo>
                      <a:pt x="34" y="10"/>
                      <a:pt x="29" y="11"/>
                      <a:pt x="29" y="12"/>
                    </a:cubicBezTo>
                    <a:cubicBezTo>
                      <a:pt x="28" y="14"/>
                      <a:pt x="25" y="16"/>
                      <a:pt x="25" y="16"/>
                    </a:cubicBezTo>
                    <a:cubicBezTo>
                      <a:pt x="25" y="16"/>
                      <a:pt x="25" y="18"/>
                      <a:pt x="27" y="18"/>
                    </a:cubicBezTo>
                    <a:cubicBezTo>
                      <a:pt x="29" y="18"/>
                      <a:pt x="29" y="20"/>
                      <a:pt x="29" y="20"/>
                    </a:cubicBezTo>
                    <a:cubicBezTo>
                      <a:pt x="29" y="20"/>
                      <a:pt x="29" y="24"/>
                      <a:pt x="28" y="23"/>
                    </a:cubicBezTo>
                    <a:cubicBezTo>
                      <a:pt x="27" y="22"/>
                      <a:pt x="27" y="23"/>
                      <a:pt x="25" y="21"/>
                    </a:cubicBezTo>
                    <a:cubicBezTo>
                      <a:pt x="24" y="20"/>
                      <a:pt x="12" y="8"/>
                      <a:pt x="12" y="8"/>
                    </a:cubicBezTo>
                    <a:cubicBezTo>
                      <a:pt x="12" y="8"/>
                      <a:pt x="9" y="4"/>
                      <a:pt x="8" y="3"/>
                    </a:cubicBezTo>
                    <a:cubicBezTo>
                      <a:pt x="8" y="2"/>
                      <a:pt x="7" y="0"/>
                      <a:pt x="5" y="0"/>
                    </a:cubicBezTo>
                    <a:cubicBezTo>
                      <a:pt x="3" y="0"/>
                      <a:pt x="1" y="1"/>
                      <a:pt x="0" y="3"/>
                    </a:cubicBezTo>
                    <a:cubicBezTo>
                      <a:pt x="0" y="4"/>
                      <a:pt x="0" y="7"/>
                      <a:pt x="2" y="10"/>
                    </a:cubicBezTo>
                    <a:cubicBezTo>
                      <a:pt x="5" y="13"/>
                      <a:pt x="10" y="15"/>
                      <a:pt x="13" y="17"/>
                    </a:cubicBezTo>
                    <a:cubicBezTo>
                      <a:pt x="18" y="20"/>
                      <a:pt x="22" y="24"/>
                      <a:pt x="25" y="27"/>
                    </a:cubicBezTo>
                    <a:cubicBezTo>
                      <a:pt x="28" y="31"/>
                      <a:pt x="35" y="38"/>
                      <a:pt x="37" y="42"/>
                    </a:cubicBezTo>
                    <a:cubicBezTo>
                      <a:pt x="38" y="46"/>
                      <a:pt x="37" y="47"/>
                      <a:pt x="35" y="47"/>
                    </a:cubicBezTo>
                    <a:cubicBezTo>
                      <a:pt x="34" y="47"/>
                      <a:pt x="31" y="45"/>
                      <a:pt x="30" y="44"/>
                    </a:cubicBezTo>
                    <a:cubicBezTo>
                      <a:pt x="29" y="43"/>
                      <a:pt x="28" y="44"/>
                      <a:pt x="28" y="44"/>
                    </a:cubicBezTo>
                    <a:cubicBezTo>
                      <a:pt x="28" y="44"/>
                      <a:pt x="28" y="45"/>
                      <a:pt x="31" y="49"/>
                    </a:cubicBezTo>
                    <a:cubicBezTo>
                      <a:pt x="33" y="52"/>
                      <a:pt x="34" y="57"/>
                      <a:pt x="36" y="58"/>
                    </a:cubicBezTo>
                    <a:cubicBezTo>
                      <a:pt x="37" y="58"/>
                      <a:pt x="45" y="53"/>
                      <a:pt x="43" y="48"/>
                    </a:cubicBezTo>
                    <a:cubicBezTo>
                      <a:pt x="42" y="43"/>
                      <a:pt x="39" y="38"/>
                      <a:pt x="38" y="37"/>
                    </a:cubicBezTo>
                    <a:cubicBezTo>
                      <a:pt x="37" y="36"/>
                      <a:pt x="38" y="34"/>
                      <a:pt x="40" y="35"/>
                    </a:cubicBezTo>
                    <a:cubicBezTo>
                      <a:pt x="42" y="36"/>
                      <a:pt x="45" y="38"/>
                      <a:pt x="49" y="38"/>
                    </a:cubicBezTo>
                    <a:cubicBezTo>
                      <a:pt x="53" y="38"/>
                      <a:pt x="54" y="39"/>
                      <a:pt x="55" y="38"/>
                    </a:cubicBezTo>
                    <a:cubicBezTo>
                      <a:pt x="57" y="36"/>
                      <a:pt x="59" y="33"/>
                      <a:pt x="59" y="32"/>
                    </a:cubicBezTo>
                    <a:cubicBezTo>
                      <a:pt x="60" y="31"/>
                      <a:pt x="62" y="31"/>
                      <a:pt x="64" y="33"/>
                    </a:cubicBezTo>
                    <a:cubicBezTo>
                      <a:pt x="66" y="36"/>
                      <a:pt x="69" y="38"/>
                      <a:pt x="71" y="36"/>
                    </a:cubicBezTo>
                    <a:cubicBezTo>
                      <a:pt x="72" y="33"/>
                      <a:pt x="70" y="30"/>
                      <a:pt x="72" y="30"/>
                    </a:cubicBezTo>
                    <a:cubicBezTo>
                      <a:pt x="74" y="29"/>
                      <a:pt x="75" y="27"/>
                      <a:pt x="76" y="29"/>
                    </a:cubicBezTo>
                    <a:cubicBezTo>
                      <a:pt x="77" y="30"/>
                      <a:pt x="78" y="32"/>
                      <a:pt x="79" y="31"/>
                    </a:cubicBezTo>
                    <a:cubicBezTo>
                      <a:pt x="79" y="30"/>
                      <a:pt x="81" y="29"/>
                      <a:pt x="82" y="27"/>
                    </a:cubicBezTo>
                    <a:cubicBezTo>
                      <a:pt x="83" y="25"/>
                      <a:pt x="82" y="22"/>
                      <a:pt x="81" y="22"/>
                    </a:cubicBezTo>
                    <a:cubicBezTo>
                      <a:pt x="79" y="23"/>
                      <a:pt x="76" y="23"/>
                      <a:pt x="75" y="24"/>
                    </a:cubicBezTo>
                    <a:cubicBezTo>
                      <a:pt x="74" y="24"/>
                      <a:pt x="72" y="24"/>
                      <a:pt x="71" y="26"/>
                    </a:cubicBezTo>
                    <a:cubicBezTo>
                      <a:pt x="70" y="27"/>
                      <a:pt x="70" y="27"/>
                      <a:pt x="69" y="27"/>
                    </a:cubicBezTo>
                    <a:cubicBezTo>
                      <a:pt x="68" y="27"/>
                      <a:pt x="66" y="28"/>
                      <a:pt x="65" y="26"/>
                    </a:cubicBezTo>
                    <a:cubicBezTo>
                      <a:pt x="63" y="25"/>
                      <a:pt x="63" y="23"/>
                      <a:pt x="61" y="23"/>
                    </a:cubicBezTo>
                    <a:cubicBezTo>
                      <a:pt x="60" y="23"/>
                      <a:pt x="56" y="24"/>
                      <a:pt x="56" y="25"/>
                    </a:cubicBezTo>
                    <a:cubicBezTo>
                      <a:pt x="55" y="26"/>
                      <a:pt x="57" y="28"/>
                      <a:pt x="54" y="28"/>
                    </a:cubicBezTo>
                    <a:cubicBezTo>
                      <a:pt x="51" y="28"/>
                      <a:pt x="43" y="27"/>
                      <a:pt x="42" y="28"/>
                    </a:cubicBezTo>
                    <a:cubicBezTo>
                      <a:pt x="41" y="28"/>
                      <a:pt x="42" y="30"/>
                      <a:pt x="41" y="31"/>
                    </a:cubicBezTo>
                    <a:cubicBezTo>
                      <a:pt x="39" y="31"/>
                      <a:pt x="37" y="33"/>
                      <a:pt x="36" y="32"/>
                    </a:cubicBezTo>
                    <a:cubicBezTo>
                      <a:pt x="35" y="31"/>
                      <a:pt x="32" y="28"/>
                      <a:pt x="32" y="28"/>
                    </a:cubicBezTo>
                    <a:cubicBezTo>
                      <a:pt x="32" y="28"/>
                      <a:pt x="30" y="25"/>
                      <a:pt x="34" y="25"/>
                    </a:cubicBezTo>
                    <a:cubicBezTo>
                      <a:pt x="37" y="25"/>
                      <a:pt x="42" y="24"/>
                      <a:pt x="43" y="24"/>
                    </a:cubicBezTo>
                    <a:cubicBezTo>
                      <a:pt x="44" y="24"/>
                      <a:pt x="46" y="24"/>
                      <a:pt x="46" y="23"/>
                    </a:cubicBezTo>
                    <a:cubicBezTo>
                      <a:pt x="45" y="21"/>
                      <a:pt x="48" y="22"/>
                      <a:pt x="47" y="20"/>
                    </a:cubicBezTo>
                    <a:cubicBezTo>
                      <a:pt x="46" y="19"/>
                      <a:pt x="45" y="18"/>
                      <a:pt x="47" y="18"/>
                    </a:cubicBezTo>
                    <a:cubicBezTo>
                      <a:pt x="50" y="17"/>
                      <a:pt x="58" y="18"/>
                      <a:pt x="63" y="17"/>
                    </a:cubicBezTo>
                    <a:cubicBezTo>
                      <a:pt x="67" y="16"/>
                      <a:pt x="67" y="14"/>
                      <a:pt x="68" y="13"/>
                    </a:cubicBezTo>
                    <a:cubicBezTo>
                      <a:pt x="68" y="11"/>
                      <a:pt x="65" y="8"/>
                      <a:pt x="63" y="8"/>
                    </a:cubicBezTo>
                    <a:cubicBezTo>
                      <a:pt x="62" y="9"/>
                      <a:pt x="60" y="12"/>
                      <a:pt x="58" y="13"/>
                    </a:cubicBezTo>
                    <a:cubicBezTo>
                      <a:pt x="56" y="13"/>
                      <a:pt x="49" y="15"/>
                      <a:pt x="49" y="16"/>
                    </a:cubicBezTo>
                    <a:cubicBezTo>
                      <a:pt x="48" y="16"/>
                      <a:pt x="43" y="17"/>
                      <a:pt x="42" y="17"/>
                    </a:cubicBezTo>
                    <a:cubicBezTo>
                      <a:pt x="41" y="17"/>
                      <a:pt x="36" y="13"/>
                      <a:pt x="40" y="13"/>
                    </a:cubicBezTo>
                    <a:cubicBezTo>
                      <a:pt x="44" y="12"/>
                      <a:pt x="49" y="11"/>
                      <a:pt x="51" y="10"/>
                    </a:cubicBezTo>
                    <a:cubicBezTo>
                      <a:pt x="53" y="8"/>
                      <a:pt x="55" y="3"/>
                      <a:pt x="54" y="2"/>
                    </a:cubicBezTo>
                    <a:cubicBezTo>
                      <a:pt x="54" y="1"/>
                      <a:pt x="51" y="0"/>
                      <a:pt x="5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ïşḷîďè"/>
              <p:cNvSpPr/>
              <p:nvPr/>
            </p:nvSpPr>
            <p:spPr bwMode="auto">
              <a:xfrm>
                <a:off x="3890963" y="2951163"/>
                <a:ext cx="161925" cy="125413"/>
              </a:xfrm>
              <a:custGeom>
                <a:avLst/>
                <a:gdLst>
                  <a:gd name="T0" fmla="*/ 36 w 49"/>
                  <a:gd name="T1" fmla="*/ 5 h 38"/>
                  <a:gd name="T2" fmla="*/ 33 w 49"/>
                  <a:gd name="T3" fmla="*/ 9 h 38"/>
                  <a:gd name="T4" fmla="*/ 37 w 49"/>
                  <a:gd name="T5" fmla="*/ 14 h 38"/>
                  <a:gd name="T6" fmla="*/ 30 w 49"/>
                  <a:gd name="T7" fmla="*/ 18 h 38"/>
                  <a:gd name="T8" fmla="*/ 22 w 49"/>
                  <a:gd name="T9" fmla="*/ 9 h 38"/>
                  <a:gd name="T10" fmla="*/ 16 w 49"/>
                  <a:gd name="T11" fmla="*/ 2 h 38"/>
                  <a:gd name="T12" fmla="*/ 13 w 49"/>
                  <a:gd name="T13" fmla="*/ 10 h 38"/>
                  <a:gd name="T14" fmla="*/ 20 w 49"/>
                  <a:gd name="T15" fmla="*/ 16 h 38"/>
                  <a:gd name="T16" fmla="*/ 25 w 49"/>
                  <a:gd name="T17" fmla="*/ 22 h 38"/>
                  <a:gd name="T18" fmla="*/ 21 w 49"/>
                  <a:gd name="T19" fmla="*/ 26 h 38"/>
                  <a:gd name="T20" fmla="*/ 10 w 49"/>
                  <a:gd name="T21" fmla="*/ 26 h 38"/>
                  <a:gd name="T22" fmla="*/ 8 w 49"/>
                  <a:gd name="T23" fmla="*/ 19 h 38"/>
                  <a:gd name="T24" fmla="*/ 6 w 49"/>
                  <a:gd name="T25" fmla="*/ 13 h 38"/>
                  <a:gd name="T26" fmla="*/ 3 w 49"/>
                  <a:gd name="T27" fmla="*/ 18 h 38"/>
                  <a:gd name="T28" fmla="*/ 2 w 49"/>
                  <a:gd name="T29" fmla="*/ 26 h 38"/>
                  <a:gd name="T30" fmla="*/ 14 w 49"/>
                  <a:gd name="T31" fmla="*/ 30 h 38"/>
                  <a:gd name="T32" fmla="*/ 23 w 49"/>
                  <a:gd name="T33" fmla="*/ 29 h 38"/>
                  <a:gd name="T34" fmla="*/ 28 w 49"/>
                  <a:gd name="T35" fmla="*/ 29 h 38"/>
                  <a:gd name="T36" fmla="*/ 32 w 49"/>
                  <a:gd name="T37" fmla="*/ 37 h 38"/>
                  <a:gd name="T38" fmla="*/ 38 w 49"/>
                  <a:gd name="T39" fmla="*/ 33 h 38"/>
                  <a:gd name="T40" fmla="*/ 34 w 49"/>
                  <a:gd name="T41" fmla="*/ 24 h 38"/>
                  <a:gd name="T42" fmla="*/ 35 w 49"/>
                  <a:gd name="T43" fmla="*/ 20 h 38"/>
                  <a:gd name="T44" fmla="*/ 42 w 49"/>
                  <a:gd name="T45" fmla="*/ 22 h 38"/>
                  <a:gd name="T46" fmla="*/ 48 w 49"/>
                  <a:gd name="T47" fmla="*/ 18 h 38"/>
                  <a:gd name="T48" fmla="*/ 41 w 49"/>
                  <a:gd name="T49" fmla="*/ 8 h 38"/>
                  <a:gd name="T50" fmla="*/ 36 w 49"/>
                  <a:gd name="T51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9" h="38">
                    <a:moveTo>
                      <a:pt x="36" y="5"/>
                    </a:moveTo>
                    <a:cubicBezTo>
                      <a:pt x="34" y="6"/>
                      <a:pt x="32" y="8"/>
                      <a:pt x="33" y="9"/>
                    </a:cubicBezTo>
                    <a:cubicBezTo>
                      <a:pt x="33" y="11"/>
                      <a:pt x="37" y="12"/>
                      <a:pt x="37" y="14"/>
                    </a:cubicBezTo>
                    <a:cubicBezTo>
                      <a:pt x="38" y="17"/>
                      <a:pt x="32" y="18"/>
                      <a:pt x="30" y="18"/>
                    </a:cubicBezTo>
                    <a:cubicBezTo>
                      <a:pt x="30" y="18"/>
                      <a:pt x="23" y="11"/>
                      <a:pt x="22" y="9"/>
                    </a:cubicBezTo>
                    <a:cubicBezTo>
                      <a:pt x="21" y="8"/>
                      <a:pt x="19" y="0"/>
                      <a:pt x="16" y="2"/>
                    </a:cubicBezTo>
                    <a:cubicBezTo>
                      <a:pt x="14" y="3"/>
                      <a:pt x="12" y="7"/>
                      <a:pt x="13" y="10"/>
                    </a:cubicBezTo>
                    <a:cubicBezTo>
                      <a:pt x="15" y="12"/>
                      <a:pt x="17" y="13"/>
                      <a:pt x="20" y="16"/>
                    </a:cubicBezTo>
                    <a:cubicBezTo>
                      <a:pt x="22" y="18"/>
                      <a:pt x="25" y="21"/>
                      <a:pt x="25" y="22"/>
                    </a:cubicBezTo>
                    <a:cubicBezTo>
                      <a:pt x="25" y="23"/>
                      <a:pt x="23" y="25"/>
                      <a:pt x="21" y="26"/>
                    </a:cubicBezTo>
                    <a:cubicBezTo>
                      <a:pt x="18" y="27"/>
                      <a:pt x="11" y="27"/>
                      <a:pt x="10" y="26"/>
                    </a:cubicBezTo>
                    <a:cubicBezTo>
                      <a:pt x="9" y="24"/>
                      <a:pt x="8" y="21"/>
                      <a:pt x="8" y="19"/>
                    </a:cubicBezTo>
                    <a:cubicBezTo>
                      <a:pt x="9" y="16"/>
                      <a:pt x="9" y="11"/>
                      <a:pt x="6" y="13"/>
                    </a:cubicBezTo>
                    <a:cubicBezTo>
                      <a:pt x="4" y="14"/>
                      <a:pt x="5" y="16"/>
                      <a:pt x="3" y="18"/>
                    </a:cubicBezTo>
                    <a:cubicBezTo>
                      <a:pt x="1" y="19"/>
                      <a:pt x="0" y="24"/>
                      <a:pt x="2" y="26"/>
                    </a:cubicBezTo>
                    <a:cubicBezTo>
                      <a:pt x="4" y="28"/>
                      <a:pt x="8" y="30"/>
                      <a:pt x="14" y="30"/>
                    </a:cubicBezTo>
                    <a:cubicBezTo>
                      <a:pt x="19" y="30"/>
                      <a:pt x="22" y="29"/>
                      <a:pt x="23" y="29"/>
                    </a:cubicBezTo>
                    <a:cubicBezTo>
                      <a:pt x="25" y="29"/>
                      <a:pt x="28" y="27"/>
                      <a:pt x="28" y="29"/>
                    </a:cubicBezTo>
                    <a:cubicBezTo>
                      <a:pt x="28" y="30"/>
                      <a:pt x="29" y="38"/>
                      <a:pt x="32" y="37"/>
                    </a:cubicBezTo>
                    <a:cubicBezTo>
                      <a:pt x="35" y="37"/>
                      <a:pt x="39" y="35"/>
                      <a:pt x="38" y="33"/>
                    </a:cubicBezTo>
                    <a:cubicBezTo>
                      <a:pt x="38" y="30"/>
                      <a:pt x="34" y="24"/>
                      <a:pt x="34" y="24"/>
                    </a:cubicBezTo>
                    <a:cubicBezTo>
                      <a:pt x="34" y="24"/>
                      <a:pt x="34" y="20"/>
                      <a:pt x="35" y="20"/>
                    </a:cubicBezTo>
                    <a:cubicBezTo>
                      <a:pt x="37" y="21"/>
                      <a:pt x="40" y="21"/>
                      <a:pt x="42" y="22"/>
                    </a:cubicBezTo>
                    <a:cubicBezTo>
                      <a:pt x="44" y="22"/>
                      <a:pt x="49" y="20"/>
                      <a:pt x="48" y="18"/>
                    </a:cubicBezTo>
                    <a:cubicBezTo>
                      <a:pt x="47" y="15"/>
                      <a:pt x="42" y="10"/>
                      <a:pt x="41" y="8"/>
                    </a:cubicBezTo>
                    <a:cubicBezTo>
                      <a:pt x="40" y="6"/>
                      <a:pt x="38" y="4"/>
                      <a:pt x="3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îṡlïḋe"/>
              <p:cNvSpPr/>
              <p:nvPr/>
            </p:nvSpPr>
            <p:spPr bwMode="auto">
              <a:xfrm>
                <a:off x="3373438" y="2324100"/>
                <a:ext cx="254000" cy="223838"/>
              </a:xfrm>
              <a:custGeom>
                <a:avLst/>
                <a:gdLst>
                  <a:gd name="T0" fmla="*/ 54 w 77"/>
                  <a:gd name="T1" fmla="*/ 14 h 68"/>
                  <a:gd name="T2" fmla="*/ 47 w 77"/>
                  <a:gd name="T3" fmla="*/ 25 h 68"/>
                  <a:gd name="T4" fmla="*/ 46 w 77"/>
                  <a:gd name="T5" fmla="*/ 25 h 68"/>
                  <a:gd name="T6" fmla="*/ 35 w 77"/>
                  <a:gd name="T7" fmla="*/ 23 h 68"/>
                  <a:gd name="T8" fmla="*/ 27 w 77"/>
                  <a:gd name="T9" fmla="*/ 19 h 68"/>
                  <a:gd name="T10" fmla="*/ 22 w 77"/>
                  <a:gd name="T11" fmla="*/ 22 h 68"/>
                  <a:gd name="T12" fmla="*/ 25 w 77"/>
                  <a:gd name="T13" fmla="*/ 32 h 68"/>
                  <a:gd name="T14" fmla="*/ 34 w 77"/>
                  <a:gd name="T15" fmla="*/ 35 h 68"/>
                  <a:gd name="T16" fmla="*/ 40 w 77"/>
                  <a:gd name="T17" fmla="*/ 34 h 68"/>
                  <a:gd name="T18" fmla="*/ 37 w 77"/>
                  <a:gd name="T19" fmla="*/ 38 h 68"/>
                  <a:gd name="T20" fmla="*/ 25 w 77"/>
                  <a:gd name="T21" fmla="*/ 50 h 68"/>
                  <a:gd name="T22" fmla="*/ 11 w 77"/>
                  <a:gd name="T23" fmla="*/ 57 h 68"/>
                  <a:gd name="T24" fmla="*/ 9 w 77"/>
                  <a:gd name="T25" fmla="*/ 55 h 68"/>
                  <a:gd name="T26" fmla="*/ 3 w 77"/>
                  <a:gd name="T27" fmla="*/ 56 h 68"/>
                  <a:gd name="T28" fmla="*/ 2 w 77"/>
                  <a:gd name="T29" fmla="*/ 64 h 68"/>
                  <a:gd name="T30" fmla="*/ 6 w 77"/>
                  <a:gd name="T31" fmla="*/ 67 h 68"/>
                  <a:gd name="T32" fmla="*/ 19 w 77"/>
                  <a:gd name="T33" fmla="*/ 59 h 68"/>
                  <a:gd name="T34" fmla="*/ 36 w 77"/>
                  <a:gd name="T35" fmla="*/ 49 h 68"/>
                  <a:gd name="T36" fmla="*/ 48 w 77"/>
                  <a:gd name="T37" fmla="*/ 33 h 68"/>
                  <a:gd name="T38" fmla="*/ 63 w 77"/>
                  <a:gd name="T39" fmla="*/ 33 h 68"/>
                  <a:gd name="T40" fmla="*/ 70 w 77"/>
                  <a:gd name="T41" fmla="*/ 34 h 68"/>
                  <a:gd name="T42" fmla="*/ 75 w 77"/>
                  <a:gd name="T43" fmla="*/ 30 h 68"/>
                  <a:gd name="T44" fmla="*/ 68 w 77"/>
                  <a:gd name="T45" fmla="*/ 25 h 68"/>
                  <a:gd name="T46" fmla="*/ 59 w 77"/>
                  <a:gd name="T47" fmla="*/ 26 h 68"/>
                  <a:gd name="T48" fmla="*/ 54 w 77"/>
                  <a:gd name="T49" fmla="*/ 25 h 68"/>
                  <a:gd name="T50" fmla="*/ 57 w 77"/>
                  <a:gd name="T51" fmla="*/ 20 h 68"/>
                  <a:gd name="T52" fmla="*/ 61 w 77"/>
                  <a:gd name="T53" fmla="*/ 16 h 68"/>
                  <a:gd name="T54" fmla="*/ 66 w 77"/>
                  <a:gd name="T55" fmla="*/ 11 h 68"/>
                  <a:gd name="T56" fmla="*/ 65 w 77"/>
                  <a:gd name="T57" fmla="*/ 2 h 68"/>
                  <a:gd name="T58" fmla="*/ 58 w 77"/>
                  <a:gd name="T59" fmla="*/ 4 h 68"/>
                  <a:gd name="T60" fmla="*/ 54 w 77"/>
                  <a:gd name="T61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68">
                    <a:moveTo>
                      <a:pt x="54" y="14"/>
                    </a:moveTo>
                    <a:cubicBezTo>
                      <a:pt x="54" y="14"/>
                      <a:pt x="50" y="19"/>
                      <a:pt x="47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4" y="25"/>
                      <a:pt x="37" y="25"/>
                      <a:pt x="35" y="23"/>
                    </a:cubicBezTo>
                    <a:cubicBezTo>
                      <a:pt x="32" y="22"/>
                      <a:pt x="28" y="19"/>
                      <a:pt x="27" y="19"/>
                    </a:cubicBezTo>
                    <a:cubicBezTo>
                      <a:pt x="25" y="18"/>
                      <a:pt x="23" y="19"/>
                      <a:pt x="22" y="22"/>
                    </a:cubicBezTo>
                    <a:cubicBezTo>
                      <a:pt x="21" y="25"/>
                      <a:pt x="21" y="28"/>
                      <a:pt x="25" y="32"/>
                    </a:cubicBezTo>
                    <a:cubicBezTo>
                      <a:pt x="29" y="37"/>
                      <a:pt x="30" y="36"/>
                      <a:pt x="34" y="35"/>
                    </a:cubicBezTo>
                    <a:cubicBezTo>
                      <a:pt x="36" y="35"/>
                      <a:pt x="38" y="34"/>
                      <a:pt x="40" y="34"/>
                    </a:cubicBezTo>
                    <a:cubicBezTo>
                      <a:pt x="38" y="36"/>
                      <a:pt x="37" y="38"/>
                      <a:pt x="37" y="38"/>
                    </a:cubicBezTo>
                    <a:cubicBezTo>
                      <a:pt x="35" y="40"/>
                      <a:pt x="29" y="47"/>
                      <a:pt x="25" y="50"/>
                    </a:cubicBezTo>
                    <a:cubicBezTo>
                      <a:pt x="21" y="52"/>
                      <a:pt x="11" y="57"/>
                      <a:pt x="11" y="57"/>
                    </a:cubicBezTo>
                    <a:cubicBezTo>
                      <a:pt x="12" y="58"/>
                      <a:pt x="9" y="58"/>
                      <a:pt x="9" y="55"/>
                    </a:cubicBezTo>
                    <a:cubicBezTo>
                      <a:pt x="8" y="52"/>
                      <a:pt x="6" y="54"/>
                      <a:pt x="3" y="56"/>
                    </a:cubicBezTo>
                    <a:cubicBezTo>
                      <a:pt x="0" y="58"/>
                      <a:pt x="2" y="62"/>
                      <a:pt x="2" y="64"/>
                    </a:cubicBezTo>
                    <a:cubicBezTo>
                      <a:pt x="1" y="66"/>
                      <a:pt x="1" y="68"/>
                      <a:pt x="6" y="67"/>
                    </a:cubicBezTo>
                    <a:cubicBezTo>
                      <a:pt x="10" y="66"/>
                      <a:pt x="14" y="62"/>
                      <a:pt x="19" y="59"/>
                    </a:cubicBezTo>
                    <a:cubicBezTo>
                      <a:pt x="24" y="57"/>
                      <a:pt x="32" y="53"/>
                      <a:pt x="36" y="49"/>
                    </a:cubicBezTo>
                    <a:cubicBezTo>
                      <a:pt x="39" y="46"/>
                      <a:pt x="45" y="38"/>
                      <a:pt x="48" y="33"/>
                    </a:cubicBezTo>
                    <a:cubicBezTo>
                      <a:pt x="53" y="33"/>
                      <a:pt x="61" y="33"/>
                      <a:pt x="63" y="33"/>
                    </a:cubicBezTo>
                    <a:cubicBezTo>
                      <a:pt x="65" y="33"/>
                      <a:pt x="67" y="35"/>
                      <a:pt x="70" y="34"/>
                    </a:cubicBezTo>
                    <a:cubicBezTo>
                      <a:pt x="73" y="34"/>
                      <a:pt x="77" y="33"/>
                      <a:pt x="75" y="30"/>
                    </a:cubicBezTo>
                    <a:cubicBezTo>
                      <a:pt x="73" y="27"/>
                      <a:pt x="71" y="24"/>
                      <a:pt x="68" y="25"/>
                    </a:cubicBezTo>
                    <a:cubicBezTo>
                      <a:pt x="65" y="26"/>
                      <a:pt x="61" y="26"/>
                      <a:pt x="59" y="26"/>
                    </a:cubicBezTo>
                    <a:cubicBezTo>
                      <a:pt x="59" y="26"/>
                      <a:pt x="56" y="26"/>
                      <a:pt x="54" y="25"/>
                    </a:cubicBezTo>
                    <a:cubicBezTo>
                      <a:pt x="55" y="23"/>
                      <a:pt x="57" y="21"/>
                      <a:pt x="57" y="20"/>
                    </a:cubicBezTo>
                    <a:cubicBezTo>
                      <a:pt x="59" y="18"/>
                      <a:pt x="60" y="17"/>
                      <a:pt x="61" y="16"/>
                    </a:cubicBezTo>
                    <a:cubicBezTo>
                      <a:pt x="62" y="16"/>
                      <a:pt x="65" y="14"/>
                      <a:pt x="66" y="11"/>
                    </a:cubicBezTo>
                    <a:cubicBezTo>
                      <a:pt x="67" y="9"/>
                      <a:pt x="66" y="3"/>
                      <a:pt x="65" y="2"/>
                    </a:cubicBezTo>
                    <a:cubicBezTo>
                      <a:pt x="63" y="0"/>
                      <a:pt x="59" y="1"/>
                      <a:pt x="58" y="4"/>
                    </a:cubicBezTo>
                    <a:cubicBezTo>
                      <a:pt x="56" y="7"/>
                      <a:pt x="55" y="14"/>
                      <a:pt x="5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í$ḻíde"/>
              <p:cNvSpPr/>
              <p:nvPr/>
            </p:nvSpPr>
            <p:spPr bwMode="auto">
              <a:xfrm>
                <a:off x="2625726" y="2725738"/>
                <a:ext cx="890588" cy="1277938"/>
              </a:xfrm>
              <a:custGeom>
                <a:avLst/>
                <a:gdLst>
                  <a:gd name="T0" fmla="*/ 135 w 270"/>
                  <a:gd name="T1" fmla="*/ 22 h 387"/>
                  <a:gd name="T2" fmla="*/ 131 w 270"/>
                  <a:gd name="T3" fmla="*/ 22 h 387"/>
                  <a:gd name="T4" fmla="*/ 117 w 270"/>
                  <a:gd name="T5" fmla="*/ 6 h 387"/>
                  <a:gd name="T6" fmla="*/ 99 w 270"/>
                  <a:gd name="T7" fmla="*/ 6 h 387"/>
                  <a:gd name="T8" fmla="*/ 85 w 270"/>
                  <a:gd name="T9" fmla="*/ 0 h 387"/>
                  <a:gd name="T10" fmla="*/ 100 w 270"/>
                  <a:gd name="T11" fmla="*/ 20 h 387"/>
                  <a:gd name="T12" fmla="*/ 113 w 270"/>
                  <a:gd name="T13" fmla="*/ 20 h 387"/>
                  <a:gd name="T14" fmla="*/ 126 w 270"/>
                  <a:gd name="T15" fmla="*/ 23 h 387"/>
                  <a:gd name="T16" fmla="*/ 88 w 270"/>
                  <a:gd name="T17" fmla="*/ 45 h 387"/>
                  <a:gd name="T18" fmla="*/ 82 w 270"/>
                  <a:gd name="T19" fmla="*/ 108 h 387"/>
                  <a:gd name="T20" fmla="*/ 60 w 270"/>
                  <a:gd name="T21" fmla="*/ 108 h 387"/>
                  <a:gd name="T22" fmla="*/ 35 w 270"/>
                  <a:gd name="T23" fmla="*/ 142 h 387"/>
                  <a:gd name="T24" fmla="*/ 25 w 270"/>
                  <a:gd name="T25" fmla="*/ 309 h 387"/>
                  <a:gd name="T26" fmla="*/ 0 w 270"/>
                  <a:gd name="T27" fmla="*/ 387 h 387"/>
                  <a:gd name="T28" fmla="*/ 30 w 270"/>
                  <a:gd name="T29" fmla="*/ 387 h 387"/>
                  <a:gd name="T30" fmla="*/ 45 w 270"/>
                  <a:gd name="T31" fmla="*/ 367 h 387"/>
                  <a:gd name="T32" fmla="*/ 37 w 270"/>
                  <a:gd name="T33" fmla="*/ 387 h 387"/>
                  <a:gd name="T34" fmla="*/ 63 w 270"/>
                  <a:gd name="T35" fmla="*/ 387 h 387"/>
                  <a:gd name="T36" fmla="*/ 70 w 270"/>
                  <a:gd name="T37" fmla="*/ 353 h 387"/>
                  <a:gd name="T38" fmla="*/ 78 w 270"/>
                  <a:gd name="T39" fmla="*/ 167 h 387"/>
                  <a:gd name="T40" fmla="*/ 90 w 270"/>
                  <a:gd name="T41" fmla="*/ 151 h 387"/>
                  <a:gd name="T42" fmla="*/ 130 w 270"/>
                  <a:gd name="T43" fmla="*/ 151 h 387"/>
                  <a:gd name="T44" fmla="*/ 130 w 270"/>
                  <a:gd name="T45" fmla="*/ 69 h 387"/>
                  <a:gd name="T46" fmla="*/ 113 w 270"/>
                  <a:gd name="T47" fmla="*/ 48 h 387"/>
                  <a:gd name="T48" fmla="*/ 135 w 270"/>
                  <a:gd name="T49" fmla="*/ 27 h 387"/>
                  <a:gd name="T50" fmla="*/ 156 w 270"/>
                  <a:gd name="T51" fmla="*/ 48 h 387"/>
                  <a:gd name="T52" fmla="*/ 139 w 270"/>
                  <a:gd name="T53" fmla="*/ 69 h 387"/>
                  <a:gd name="T54" fmla="*/ 139 w 270"/>
                  <a:gd name="T55" fmla="*/ 151 h 387"/>
                  <a:gd name="T56" fmla="*/ 180 w 270"/>
                  <a:gd name="T57" fmla="*/ 151 h 387"/>
                  <a:gd name="T58" fmla="*/ 191 w 270"/>
                  <a:gd name="T59" fmla="*/ 167 h 387"/>
                  <a:gd name="T60" fmla="*/ 200 w 270"/>
                  <a:gd name="T61" fmla="*/ 353 h 387"/>
                  <a:gd name="T62" fmla="*/ 207 w 270"/>
                  <a:gd name="T63" fmla="*/ 387 h 387"/>
                  <a:gd name="T64" fmla="*/ 233 w 270"/>
                  <a:gd name="T65" fmla="*/ 387 h 387"/>
                  <a:gd name="T66" fmla="*/ 224 w 270"/>
                  <a:gd name="T67" fmla="*/ 367 h 387"/>
                  <a:gd name="T68" fmla="*/ 239 w 270"/>
                  <a:gd name="T69" fmla="*/ 387 h 387"/>
                  <a:gd name="T70" fmla="*/ 270 w 270"/>
                  <a:gd name="T71" fmla="*/ 387 h 387"/>
                  <a:gd name="T72" fmla="*/ 244 w 270"/>
                  <a:gd name="T73" fmla="*/ 309 h 387"/>
                  <a:gd name="T74" fmla="*/ 235 w 270"/>
                  <a:gd name="T75" fmla="*/ 142 h 387"/>
                  <a:gd name="T76" fmla="*/ 209 w 270"/>
                  <a:gd name="T77" fmla="*/ 108 h 387"/>
                  <a:gd name="T78" fmla="*/ 188 w 270"/>
                  <a:gd name="T79" fmla="*/ 108 h 387"/>
                  <a:gd name="T80" fmla="*/ 182 w 270"/>
                  <a:gd name="T81" fmla="*/ 45 h 387"/>
                  <a:gd name="T82" fmla="*/ 144 w 270"/>
                  <a:gd name="T83" fmla="*/ 23 h 387"/>
                  <a:gd name="T84" fmla="*/ 157 w 270"/>
                  <a:gd name="T85" fmla="*/ 20 h 387"/>
                  <a:gd name="T86" fmla="*/ 170 w 270"/>
                  <a:gd name="T87" fmla="*/ 20 h 387"/>
                  <a:gd name="T88" fmla="*/ 184 w 270"/>
                  <a:gd name="T89" fmla="*/ 0 h 387"/>
                  <a:gd name="T90" fmla="*/ 170 w 270"/>
                  <a:gd name="T91" fmla="*/ 6 h 387"/>
                  <a:gd name="T92" fmla="*/ 153 w 270"/>
                  <a:gd name="T93" fmla="*/ 6 h 387"/>
                  <a:gd name="T94" fmla="*/ 139 w 270"/>
                  <a:gd name="T95" fmla="*/ 22 h 387"/>
                  <a:gd name="T96" fmla="*/ 135 w 270"/>
                  <a:gd name="T97" fmla="*/ 22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0" h="387">
                    <a:moveTo>
                      <a:pt x="135" y="22"/>
                    </a:moveTo>
                    <a:cubicBezTo>
                      <a:pt x="133" y="22"/>
                      <a:pt x="132" y="22"/>
                      <a:pt x="131" y="22"/>
                    </a:cubicBezTo>
                    <a:cubicBezTo>
                      <a:pt x="130" y="15"/>
                      <a:pt x="126" y="6"/>
                      <a:pt x="117" y="6"/>
                    </a:cubicBezTo>
                    <a:cubicBezTo>
                      <a:pt x="110" y="6"/>
                      <a:pt x="106" y="6"/>
                      <a:pt x="99" y="6"/>
                    </a:cubicBezTo>
                    <a:cubicBezTo>
                      <a:pt x="93" y="6"/>
                      <a:pt x="88" y="4"/>
                      <a:pt x="85" y="0"/>
                    </a:cubicBezTo>
                    <a:cubicBezTo>
                      <a:pt x="87" y="9"/>
                      <a:pt x="90" y="18"/>
                      <a:pt x="100" y="20"/>
                    </a:cubicBezTo>
                    <a:cubicBezTo>
                      <a:pt x="104" y="20"/>
                      <a:pt x="109" y="20"/>
                      <a:pt x="113" y="20"/>
                    </a:cubicBezTo>
                    <a:cubicBezTo>
                      <a:pt x="120" y="20"/>
                      <a:pt x="123" y="21"/>
                      <a:pt x="126" y="23"/>
                    </a:cubicBezTo>
                    <a:cubicBezTo>
                      <a:pt x="109" y="24"/>
                      <a:pt x="93" y="30"/>
                      <a:pt x="88" y="45"/>
                    </a:cubicBezTo>
                    <a:cubicBezTo>
                      <a:pt x="83" y="59"/>
                      <a:pt x="85" y="92"/>
                      <a:pt x="82" y="108"/>
                    </a:cubicBezTo>
                    <a:cubicBezTo>
                      <a:pt x="75" y="108"/>
                      <a:pt x="67" y="108"/>
                      <a:pt x="60" y="108"/>
                    </a:cubicBezTo>
                    <a:cubicBezTo>
                      <a:pt x="42" y="107"/>
                      <a:pt x="36" y="123"/>
                      <a:pt x="35" y="142"/>
                    </a:cubicBezTo>
                    <a:cubicBezTo>
                      <a:pt x="32" y="198"/>
                      <a:pt x="28" y="253"/>
                      <a:pt x="25" y="309"/>
                    </a:cubicBezTo>
                    <a:cubicBezTo>
                      <a:pt x="23" y="352"/>
                      <a:pt x="14" y="372"/>
                      <a:pt x="0" y="387"/>
                    </a:cubicBezTo>
                    <a:cubicBezTo>
                      <a:pt x="10" y="387"/>
                      <a:pt x="20" y="387"/>
                      <a:pt x="30" y="387"/>
                    </a:cubicBezTo>
                    <a:cubicBezTo>
                      <a:pt x="35" y="383"/>
                      <a:pt x="38" y="378"/>
                      <a:pt x="45" y="367"/>
                    </a:cubicBezTo>
                    <a:cubicBezTo>
                      <a:pt x="42" y="377"/>
                      <a:pt x="40" y="382"/>
                      <a:pt x="37" y="387"/>
                    </a:cubicBezTo>
                    <a:cubicBezTo>
                      <a:pt x="46" y="387"/>
                      <a:pt x="54" y="387"/>
                      <a:pt x="63" y="387"/>
                    </a:cubicBezTo>
                    <a:cubicBezTo>
                      <a:pt x="68" y="377"/>
                      <a:pt x="70" y="365"/>
                      <a:pt x="70" y="353"/>
                    </a:cubicBezTo>
                    <a:cubicBezTo>
                      <a:pt x="73" y="291"/>
                      <a:pt x="76" y="229"/>
                      <a:pt x="78" y="167"/>
                    </a:cubicBezTo>
                    <a:cubicBezTo>
                      <a:pt x="79" y="157"/>
                      <a:pt x="82" y="151"/>
                      <a:pt x="90" y="151"/>
                    </a:cubicBezTo>
                    <a:cubicBezTo>
                      <a:pt x="103" y="151"/>
                      <a:pt x="117" y="151"/>
                      <a:pt x="130" y="151"/>
                    </a:cubicBezTo>
                    <a:cubicBezTo>
                      <a:pt x="130" y="124"/>
                      <a:pt x="130" y="96"/>
                      <a:pt x="130" y="69"/>
                    </a:cubicBezTo>
                    <a:cubicBezTo>
                      <a:pt x="121" y="67"/>
                      <a:pt x="113" y="58"/>
                      <a:pt x="113" y="48"/>
                    </a:cubicBezTo>
                    <a:cubicBezTo>
                      <a:pt x="113" y="36"/>
                      <a:pt x="123" y="27"/>
                      <a:pt x="135" y="27"/>
                    </a:cubicBezTo>
                    <a:cubicBezTo>
                      <a:pt x="147" y="27"/>
                      <a:pt x="156" y="36"/>
                      <a:pt x="156" y="48"/>
                    </a:cubicBezTo>
                    <a:cubicBezTo>
                      <a:pt x="156" y="58"/>
                      <a:pt x="149" y="67"/>
                      <a:pt x="139" y="69"/>
                    </a:cubicBezTo>
                    <a:cubicBezTo>
                      <a:pt x="139" y="96"/>
                      <a:pt x="139" y="124"/>
                      <a:pt x="139" y="151"/>
                    </a:cubicBezTo>
                    <a:cubicBezTo>
                      <a:pt x="153" y="151"/>
                      <a:pt x="166" y="151"/>
                      <a:pt x="180" y="151"/>
                    </a:cubicBezTo>
                    <a:cubicBezTo>
                      <a:pt x="188" y="151"/>
                      <a:pt x="191" y="157"/>
                      <a:pt x="191" y="167"/>
                    </a:cubicBezTo>
                    <a:cubicBezTo>
                      <a:pt x="194" y="229"/>
                      <a:pt x="197" y="291"/>
                      <a:pt x="200" y="353"/>
                    </a:cubicBezTo>
                    <a:cubicBezTo>
                      <a:pt x="200" y="365"/>
                      <a:pt x="202" y="377"/>
                      <a:pt x="207" y="387"/>
                    </a:cubicBezTo>
                    <a:cubicBezTo>
                      <a:pt x="215" y="387"/>
                      <a:pt x="224" y="387"/>
                      <a:pt x="233" y="387"/>
                    </a:cubicBezTo>
                    <a:cubicBezTo>
                      <a:pt x="230" y="382"/>
                      <a:pt x="227" y="377"/>
                      <a:pt x="224" y="367"/>
                    </a:cubicBezTo>
                    <a:cubicBezTo>
                      <a:pt x="232" y="378"/>
                      <a:pt x="235" y="383"/>
                      <a:pt x="239" y="387"/>
                    </a:cubicBezTo>
                    <a:cubicBezTo>
                      <a:pt x="249" y="387"/>
                      <a:pt x="260" y="387"/>
                      <a:pt x="270" y="387"/>
                    </a:cubicBezTo>
                    <a:cubicBezTo>
                      <a:pt x="256" y="372"/>
                      <a:pt x="247" y="352"/>
                      <a:pt x="244" y="309"/>
                    </a:cubicBezTo>
                    <a:cubicBezTo>
                      <a:pt x="242" y="253"/>
                      <a:pt x="238" y="198"/>
                      <a:pt x="235" y="142"/>
                    </a:cubicBezTo>
                    <a:cubicBezTo>
                      <a:pt x="234" y="123"/>
                      <a:pt x="228" y="107"/>
                      <a:pt x="209" y="108"/>
                    </a:cubicBezTo>
                    <a:cubicBezTo>
                      <a:pt x="202" y="108"/>
                      <a:pt x="195" y="108"/>
                      <a:pt x="188" y="108"/>
                    </a:cubicBezTo>
                    <a:cubicBezTo>
                      <a:pt x="185" y="92"/>
                      <a:pt x="186" y="59"/>
                      <a:pt x="182" y="45"/>
                    </a:cubicBezTo>
                    <a:cubicBezTo>
                      <a:pt x="176" y="30"/>
                      <a:pt x="161" y="24"/>
                      <a:pt x="144" y="23"/>
                    </a:cubicBezTo>
                    <a:cubicBezTo>
                      <a:pt x="146" y="21"/>
                      <a:pt x="150" y="20"/>
                      <a:pt x="157" y="20"/>
                    </a:cubicBezTo>
                    <a:cubicBezTo>
                      <a:pt x="161" y="20"/>
                      <a:pt x="166" y="20"/>
                      <a:pt x="170" y="20"/>
                    </a:cubicBezTo>
                    <a:cubicBezTo>
                      <a:pt x="180" y="18"/>
                      <a:pt x="183" y="9"/>
                      <a:pt x="184" y="0"/>
                    </a:cubicBezTo>
                    <a:cubicBezTo>
                      <a:pt x="181" y="4"/>
                      <a:pt x="177" y="6"/>
                      <a:pt x="170" y="6"/>
                    </a:cubicBezTo>
                    <a:cubicBezTo>
                      <a:pt x="164" y="6"/>
                      <a:pt x="159" y="6"/>
                      <a:pt x="153" y="6"/>
                    </a:cubicBezTo>
                    <a:cubicBezTo>
                      <a:pt x="144" y="6"/>
                      <a:pt x="140" y="15"/>
                      <a:pt x="139" y="22"/>
                    </a:cubicBezTo>
                    <a:cubicBezTo>
                      <a:pt x="138" y="22"/>
                      <a:pt x="136" y="22"/>
                      <a:pt x="13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ïŝľîḑê"/>
              <p:cNvSpPr/>
              <p:nvPr/>
            </p:nvSpPr>
            <p:spPr bwMode="auto">
              <a:xfrm>
                <a:off x="1735138" y="2095500"/>
                <a:ext cx="2667000" cy="2670175"/>
              </a:xfrm>
              <a:custGeom>
                <a:avLst/>
                <a:gdLst>
                  <a:gd name="T0" fmla="*/ 404 w 809"/>
                  <a:gd name="T1" fmla="*/ 0 h 809"/>
                  <a:gd name="T2" fmla="*/ 809 w 809"/>
                  <a:gd name="T3" fmla="*/ 404 h 809"/>
                  <a:gd name="T4" fmla="*/ 404 w 809"/>
                  <a:gd name="T5" fmla="*/ 809 h 809"/>
                  <a:gd name="T6" fmla="*/ 0 w 809"/>
                  <a:gd name="T7" fmla="*/ 404 h 809"/>
                  <a:gd name="T8" fmla="*/ 404 w 809"/>
                  <a:gd name="T9" fmla="*/ 0 h 809"/>
                  <a:gd name="T10" fmla="*/ 404 w 809"/>
                  <a:gd name="T11" fmla="*/ 0 h 809"/>
                  <a:gd name="T12" fmla="*/ 404 w 809"/>
                  <a:gd name="T13" fmla="*/ 14 h 809"/>
                  <a:gd name="T14" fmla="*/ 14 w 809"/>
                  <a:gd name="T15" fmla="*/ 404 h 809"/>
                  <a:gd name="T16" fmla="*/ 404 w 809"/>
                  <a:gd name="T17" fmla="*/ 795 h 809"/>
                  <a:gd name="T18" fmla="*/ 795 w 809"/>
                  <a:gd name="T19" fmla="*/ 404 h 809"/>
                  <a:gd name="T20" fmla="*/ 404 w 809"/>
                  <a:gd name="T21" fmla="*/ 14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9" h="809">
                    <a:moveTo>
                      <a:pt x="404" y="0"/>
                    </a:moveTo>
                    <a:cubicBezTo>
                      <a:pt x="627" y="0"/>
                      <a:pt x="809" y="182"/>
                      <a:pt x="809" y="404"/>
                    </a:cubicBezTo>
                    <a:cubicBezTo>
                      <a:pt x="809" y="627"/>
                      <a:pt x="627" y="809"/>
                      <a:pt x="404" y="809"/>
                    </a:cubicBezTo>
                    <a:cubicBezTo>
                      <a:pt x="181" y="809"/>
                      <a:pt x="0" y="627"/>
                      <a:pt x="0" y="404"/>
                    </a:cubicBezTo>
                    <a:cubicBezTo>
                      <a:pt x="0" y="182"/>
                      <a:pt x="181" y="0"/>
                      <a:pt x="404" y="0"/>
                    </a:cubicBezTo>
                    <a:cubicBezTo>
                      <a:pt x="404" y="0"/>
                      <a:pt x="404" y="0"/>
                      <a:pt x="404" y="0"/>
                    </a:cubicBezTo>
                    <a:close/>
                    <a:moveTo>
                      <a:pt x="404" y="14"/>
                    </a:moveTo>
                    <a:cubicBezTo>
                      <a:pt x="189" y="14"/>
                      <a:pt x="14" y="189"/>
                      <a:pt x="14" y="404"/>
                    </a:cubicBezTo>
                    <a:cubicBezTo>
                      <a:pt x="14" y="619"/>
                      <a:pt x="189" y="795"/>
                      <a:pt x="404" y="795"/>
                    </a:cubicBezTo>
                    <a:cubicBezTo>
                      <a:pt x="619" y="795"/>
                      <a:pt x="795" y="619"/>
                      <a:pt x="795" y="404"/>
                    </a:cubicBezTo>
                    <a:cubicBezTo>
                      <a:pt x="795" y="189"/>
                      <a:pt x="619" y="14"/>
                      <a:pt x="40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išlíḑe"/>
              <p:cNvSpPr/>
              <p:nvPr/>
            </p:nvSpPr>
            <p:spPr bwMode="auto">
              <a:xfrm>
                <a:off x="1897063" y="3373438"/>
                <a:ext cx="2333625" cy="1227138"/>
              </a:xfrm>
              <a:custGeom>
                <a:avLst/>
                <a:gdLst>
                  <a:gd name="T0" fmla="*/ 21 w 708"/>
                  <a:gd name="T1" fmla="*/ 23 h 372"/>
                  <a:gd name="T2" fmla="*/ 53 w 708"/>
                  <a:gd name="T3" fmla="*/ 35 h 372"/>
                  <a:gd name="T4" fmla="*/ 51 w 708"/>
                  <a:gd name="T5" fmla="*/ 26 h 372"/>
                  <a:gd name="T6" fmla="*/ 18 w 708"/>
                  <a:gd name="T7" fmla="*/ 47 h 372"/>
                  <a:gd name="T8" fmla="*/ 18 w 708"/>
                  <a:gd name="T9" fmla="*/ 88 h 372"/>
                  <a:gd name="T10" fmla="*/ 48 w 708"/>
                  <a:gd name="T11" fmla="*/ 67 h 372"/>
                  <a:gd name="T12" fmla="*/ 18 w 708"/>
                  <a:gd name="T13" fmla="*/ 88 h 372"/>
                  <a:gd name="T14" fmla="*/ 62 w 708"/>
                  <a:gd name="T15" fmla="*/ 109 h 372"/>
                  <a:gd name="T16" fmla="*/ 64 w 708"/>
                  <a:gd name="T17" fmla="*/ 147 h 372"/>
                  <a:gd name="T18" fmla="*/ 42 w 708"/>
                  <a:gd name="T19" fmla="*/ 155 h 372"/>
                  <a:gd name="T20" fmla="*/ 57 w 708"/>
                  <a:gd name="T21" fmla="*/ 206 h 372"/>
                  <a:gd name="T22" fmla="*/ 116 w 708"/>
                  <a:gd name="T23" fmla="*/ 203 h 372"/>
                  <a:gd name="T24" fmla="*/ 93 w 708"/>
                  <a:gd name="T25" fmla="*/ 174 h 372"/>
                  <a:gd name="T26" fmla="*/ 46 w 708"/>
                  <a:gd name="T27" fmla="*/ 181 h 372"/>
                  <a:gd name="T28" fmla="*/ 129 w 708"/>
                  <a:gd name="T29" fmla="*/ 265 h 372"/>
                  <a:gd name="T30" fmla="*/ 149 w 708"/>
                  <a:gd name="T31" fmla="*/ 251 h 372"/>
                  <a:gd name="T32" fmla="*/ 121 w 708"/>
                  <a:gd name="T33" fmla="*/ 221 h 372"/>
                  <a:gd name="T34" fmla="*/ 111 w 708"/>
                  <a:gd name="T35" fmla="*/ 252 h 372"/>
                  <a:gd name="T36" fmla="*/ 164 w 708"/>
                  <a:gd name="T37" fmla="*/ 295 h 372"/>
                  <a:gd name="T38" fmla="*/ 175 w 708"/>
                  <a:gd name="T39" fmla="*/ 321 h 372"/>
                  <a:gd name="T40" fmla="*/ 132 w 708"/>
                  <a:gd name="T41" fmla="*/ 292 h 372"/>
                  <a:gd name="T42" fmla="*/ 146 w 708"/>
                  <a:gd name="T43" fmla="*/ 291 h 372"/>
                  <a:gd name="T44" fmla="*/ 211 w 708"/>
                  <a:gd name="T45" fmla="*/ 283 h 372"/>
                  <a:gd name="T46" fmla="*/ 260 w 708"/>
                  <a:gd name="T47" fmla="*/ 308 h 372"/>
                  <a:gd name="T48" fmla="*/ 205 w 708"/>
                  <a:gd name="T49" fmla="*/ 335 h 372"/>
                  <a:gd name="T50" fmla="*/ 342 w 708"/>
                  <a:gd name="T51" fmla="*/ 329 h 372"/>
                  <a:gd name="T52" fmla="*/ 344 w 708"/>
                  <a:gd name="T53" fmla="*/ 352 h 372"/>
                  <a:gd name="T54" fmla="*/ 303 w 708"/>
                  <a:gd name="T55" fmla="*/ 320 h 372"/>
                  <a:gd name="T56" fmla="*/ 320 w 708"/>
                  <a:gd name="T57" fmla="*/ 364 h 372"/>
                  <a:gd name="T58" fmla="*/ 360 w 708"/>
                  <a:gd name="T59" fmla="*/ 321 h 372"/>
                  <a:gd name="T60" fmla="*/ 416 w 708"/>
                  <a:gd name="T61" fmla="*/ 315 h 372"/>
                  <a:gd name="T62" fmla="*/ 384 w 708"/>
                  <a:gd name="T63" fmla="*/ 368 h 372"/>
                  <a:gd name="T64" fmla="*/ 464 w 708"/>
                  <a:gd name="T65" fmla="*/ 350 h 372"/>
                  <a:gd name="T66" fmla="*/ 433 w 708"/>
                  <a:gd name="T67" fmla="*/ 313 h 372"/>
                  <a:gd name="T68" fmla="*/ 508 w 708"/>
                  <a:gd name="T69" fmla="*/ 337 h 372"/>
                  <a:gd name="T70" fmla="*/ 500 w 708"/>
                  <a:gd name="T71" fmla="*/ 285 h 372"/>
                  <a:gd name="T72" fmla="*/ 483 w 708"/>
                  <a:gd name="T73" fmla="*/ 294 h 372"/>
                  <a:gd name="T74" fmla="*/ 508 w 708"/>
                  <a:gd name="T75" fmla="*/ 337 h 372"/>
                  <a:gd name="T76" fmla="*/ 515 w 708"/>
                  <a:gd name="T77" fmla="*/ 276 h 372"/>
                  <a:gd name="T78" fmla="*/ 548 w 708"/>
                  <a:gd name="T79" fmla="*/ 279 h 372"/>
                  <a:gd name="T80" fmla="*/ 550 w 708"/>
                  <a:gd name="T81" fmla="*/ 283 h 372"/>
                  <a:gd name="T82" fmla="*/ 547 w 708"/>
                  <a:gd name="T83" fmla="*/ 316 h 372"/>
                  <a:gd name="T84" fmla="*/ 609 w 708"/>
                  <a:gd name="T85" fmla="*/ 250 h 372"/>
                  <a:gd name="T86" fmla="*/ 608 w 708"/>
                  <a:gd name="T87" fmla="*/ 227 h 372"/>
                  <a:gd name="T88" fmla="*/ 573 w 708"/>
                  <a:gd name="T89" fmla="*/ 241 h 372"/>
                  <a:gd name="T90" fmla="*/ 609 w 708"/>
                  <a:gd name="T91" fmla="*/ 250 h 372"/>
                  <a:gd name="T92" fmla="*/ 656 w 708"/>
                  <a:gd name="T93" fmla="*/ 184 h 372"/>
                  <a:gd name="T94" fmla="*/ 613 w 708"/>
                  <a:gd name="T95" fmla="*/ 172 h 372"/>
                  <a:gd name="T96" fmla="*/ 625 w 708"/>
                  <a:gd name="T97" fmla="*/ 165 h 372"/>
                  <a:gd name="T98" fmla="*/ 650 w 708"/>
                  <a:gd name="T99" fmla="*/ 169 h 372"/>
                  <a:gd name="T100" fmla="*/ 651 w 708"/>
                  <a:gd name="T101" fmla="*/ 215 h 372"/>
                  <a:gd name="T102" fmla="*/ 635 w 708"/>
                  <a:gd name="T103" fmla="*/ 139 h 372"/>
                  <a:gd name="T104" fmla="*/ 683 w 708"/>
                  <a:gd name="T105" fmla="*/ 137 h 372"/>
                  <a:gd name="T106" fmla="*/ 655 w 708"/>
                  <a:gd name="T107" fmla="*/ 73 h 372"/>
                  <a:gd name="T108" fmla="*/ 690 w 708"/>
                  <a:gd name="T109" fmla="*/ 98 h 372"/>
                  <a:gd name="T110" fmla="*/ 684 w 708"/>
                  <a:gd name="T111" fmla="*/ 17 h 372"/>
                  <a:gd name="T112" fmla="*/ 698 w 708"/>
                  <a:gd name="T113" fmla="*/ 34 h 372"/>
                  <a:gd name="T114" fmla="*/ 659 w 708"/>
                  <a:gd name="T115" fmla="*/ 29 h 372"/>
                  <a:gd name="T116" fmla="*/ 659 w 708"/>
                  <a:gd name="T117" fmla="*/ 11 h 372"/>
                  <a:gd name="T118" fmla="*/ 663 w 708"/>
                  <a:gd name="T119" fmla="*/ 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08" h="372">
                    <a:moveTo>
                      <a:pt x="0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5" y="9"/>
                      <a:pt x="11" y="11"/>
                      <a:pt x="8" y="14"/>
                    </a:cubicBezTo>
                    <a:cubicBezTo>
                      <a:pt x="5" y="18"/>
                      <a:pt x="4" y="22"/>
                      <a:pt x="4" y="26"/>
                    </a:cubicBezTo>
                    <a:cubicBezTo>
                      <a:pt x="4" y="29"/>
                      <a:pt x="5" y="32"/>
                      <a:pt x="6" y="33"/>
                    </a:cubicBezTo>
                    <a:cubicBezTo>
                      <a:pt x="7" y="35"/>
                      <a:pt x="9" y="36"/>
                      <a:pt x="11" y="36"/>
                    </a:cubicBezTo>
                    <a:cubicBezTo>
                      <a:pt x="14" y="36"/>
                      <a:pt x="18" y="3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1"/>
                    </a:cubicBezTo>
                    <a:cubicBezTo>
                      <a:pt x="25" y="15"/>
                      <a:pt x="27" y="11"/>
                      <a:pt x="30" y="9"/>
                    </a:cubicBezTo>
                    <a:cubicBezTo>
                      <a:pt x="31" y="8"/>
                      <a:pt x="32" y="7"/>
                      <a:pt x="34" y="7"/>
                    </a:cubicBezTo>
                    <a:cubicBezTo>
                      <a:pt x="35" y="6"/>
                      <a:pt x="36" y="6"/>
                      <a:pt x="38" y="6"/>
                    </a:cubicBezTo>
                    <a:cubicBezTo>
                      <a:pt x="43" y="6"/>
                      <a:pt x="47" y="8"/>
                      <a:pt x="50" y="11"/>
                    </a:cubicBezTo>
                    <a:cubicBezTo>
                      <a:pt x="53" y="15"/>
                      <a:pt x="55" y="19"/>
                      <a:pt x="55" y="25"/>
                    </a:cubicBezTo>
                    <a:cubicBezTo>
                      <a:pt x="55" y="28"/>
                      <a:pt x="54" y="31"/>
                      <a:pt x="53" y="35"/>
                    </a:cubicBezTo>
                    <a:cubicBezTo>
                      <a:pt x="52" y="38"/>
                      <a:pt x="51" y="40"/>
                      <a:pt x="51" y="40"/>
                    </a:cubicBezTo>
                    <a:cubicBezTo>
                      <a:pt x="51" y="41"/>
                      <a:pt x="52" y="41"/>
                      <a:pt x="52" y="42"/>
                    </a:cubicBezTo>
                    <a:cubicBezTo>
                      <a:pt x="53" y="42"/>
                      <a:pt x="53" y="42"/>
                      <a:pt x="55" y="42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2" y="42"/>
                      <a:pt x="45" y="40"/>
                      <a:pt x="48" y="37"/>
                    </a:cubicBezTo>
                    <a:cubicBezTo>
                      <a:pt x="50" y="34"/>
                      <a:pt x="51" y="30"/>
                      <a:pt x="51" y="26"/>
                    </a:cubicBezTo>
                    <a:cubicBezTo>
                      <a:pt x="51" y="24"/>
                      <a:pt x="51" y="22"/>
                      <a:pt x="49" y="20"/>
                    </a:cubicBezTo>
                    <a:cubicBezTo>
                      <a:pt x="48" y="19"/>
                      <a:pt x="47" y="18"/>
                      <a:pt x="45" y="18"/>
                    </a:cubicBezTo>
                    <a:cubicBezTo>
                      <a:pt x="42" y="18"/>
                      <a:pt x="39" y="21"/>
                      <a:pt x="37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4" y="33"/>
                      <a:pt x="33" y="37"/>
                      <a:pt x="32" y="39"/>
                    </a:cubicBezTo>
                    <a:cubicBezTo>
                      <a:pt x="31" y="40"/>
                      <a:pt x="30" y="42"/>
                      <a:pt x="29" y="43"/>
                    </a:cubicBezTo>
                    <a:cubicBezTo>
                      <a:pt x="27" y="44"/>
                      <a:pt x="26" y="45"/>
                      <a:pt x="24" y="46"/>
                    </a:cubicBezTo>
                    <a:cubicBezTo>
                      <a:pt x="22" y="47"/>
                      <a:pt x="20" y="47"/>
                      <a:pt x="18" y="47"/>
                    </a:cubicBezTo>
                    <a:cubicBezTo>
                      <a:pt x="13" y="47"/>
                      <a:pt x="9" y="46"/>
                      <a:pt x="6" y="42"/>
                    </a:cubicBezTo>
                    <a:cubicBezTo>
                      <a:pt x="2" y="38"/>
                      <a:pt x="1" y="34"/>
                      <a:pt x="1" y="28"/>
                    </a:cubicBezTo>
                    <a:cubicBezTo>
                      <a:pt x="1" y="25"/>
                      <a:pt x="1" y="21"/>
                      <a:pt x="2" y="17"/>
                    </a:cubicBezTo>
                    <a:cubicBezTo>
                      <a:pt x="3" y="14"/>
                      <a:pt x="4" y="12"/>
                      <a:pt x="4" y="12"/>
                    </a:cubicBezTo>
                    <a:cubicBezTo>
                      <a:pt x="4" y="11"/>
                      <a:pt x="3" y="10"/>
                      <a:pt x="3" y="9"/>
                    </a:cubicBezTo>
                    <a:cubicBezTo>
                      <a:pt x="2" y="9"/>
                      <a:pt x="1" y="9"/>
                      <a:pt x="0" y="9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  <a:moveTo>
                      <a:pt x="18" y="88"/>
                    </a:moveTo>
                    <a:cubicBezTo>
                      <a:pt x="16" y="89"/>
                      <a:pt x="14" y="90"/>
                      <a:pt x="13" y="91"/>
                    </a:cubicBezTo>
                    <a:cubicBezTo>
                      <a:pt x="12" y="92"/>
                      <a:pt x="12" y="94"/>
                      <a:pt x="12" y="96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8" y="70"/>
                      <a:pt x="8" y="71"/>
                      <a:pt x="10" y="72"/>
                    </a:cubicBezTo>
                    <a:cubicBezTo>
                      <a:pt x="11" y="73"/>
                      <a:pt x="13" y="73"/>
                      <a:pt x="16" y="73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50" y="66"/>
                      <a:pt x="52" y="66"/>
                      <a:pt x="53" y="64"/>
                    </a:cubicBezTo>
                    <a:cubicBezTo>
                      <a:pt x="54" y="63"/>
                      <a:pt x="54" y="61"/>
                      <a:pt x="54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61" y="88"/>
                      <a:pt x="61" y="88"/>
                      <a:pt x="61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5"/>
                      <a:pt x="58" y="84"/>
                      <a:pt x="56" y="83"/>
                    </a:cubicBezTo>
                    <a:cubicBezTo>
                      <a:pt x="55" y="82"/>
                      <a:pt x="53" y="82"/>
                      <a:pt x="51" y="83"/>
                    </a:cubicBezTo>
                    <a:cubicBezTo>
                      <a:pt x="18" y="88"/>
                      <a:pt x="18" y="88"/>
                      <a:pt x="18" y="88"/>
                    </a:cubicBezTo>
                    <a:close/>
                    <a:moveTo>
                      <a:pt x="41" y="158"/>
                    </a:moveTo>
                    <a:cubicBezTo>
                      <a:pt x="37" y="157"/>
                      <a:pt x="33" y="155"/>
                      <a:pt x="30" y="152"/>
                    </a:cubicBezTo>
                    <a:cubicBezTo>
                      <a:pt x="27" y="149"/>
                      <a:pt x="24" y="145"/>
                      <a:pt x="23" y="141"/>
                    </a:cubicBezTo>
                    <a:cubicBezTo>
                      <a:pt x="22" y="137"/>
                      <a:pt x="21" y="134"/>
                      <a:pt x="22" y="131"/>
                    </a:cubicBezTo>
                    <a:cubicBezTo>
                      <a:pt x="22" y="128"/>
                      <a:pt x="23" y="125"/>
                      <a:pt x="24" y="122"/>
                    </a:cubicBezTo>
                    <a:cubicBezTo>
                      <a:pt x="26" y="118"/>
                      <a:pt x="28" y="116"/>
                      <a:pt x="31" y="113"/>
                    </a:cubicBezTo>
                    <a:cubicBezTo>
                      <a:pt x="34" y="111"/>
                      <a:pt x="37" y="109"/>
                      <a:pt x="41" y="108"/>
                    </a:cubicBezTo>
                    <a:cubicBezTo>
                      <a:pt x="49" y="105"/>
                      <a:pt x="55" y="106"/>
                      <a:pt x="62" y="109"/>
                    </a:cubicBezTo>
                    <a:cubicBezTo>
                      <a:pt x="68" y="112"/>
                      <a:pt x="72" y="117"/>
                      <a:pt x="75" y="125"/>
                    </a:cubicBezTo>
                    <a:cubicBezTo>
                      <a:pt x="76" y="128"/>
                      <a:pt x="76" y="131"/>
                      <a:pt x="76" y="135"/>
                    </a:cubicBezTo>
                    <a:cubicBezTo>
                      <a:pt x="76" y="138"/>
                      <a:pt x="76" y="140"/>
                      <a:pt x="76" y="140"/>
                    </a:cubicBezTo>
                    <a:cubicBezTo>
                      <a:pt x="76" y="141"/>
                      <a:pt x="77" y="141"/>
                      <a:pt x="77" y="141"/>
                    </a:cubicBezTo>
                    <a:cubicBezTo>
                      <a:pt x="78" y="142"/>
                      <a:pt x="79" y="142"/>
                      <a:pt x="80" y="142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4" y="147"/>
                      <a:pt x="64" y="147"/>
                      <a:pt x="64" y="147"/>
                    </a:cubicBezTo>
                    <a:cubicBezTo>
                      <a:pt x="68" y="145"/>
                      <a:pt x="70" y="142"/>
                      <a:pt x="72" y="139"/>
                    </a:cubicBezTo>
                    <a:cubicBezTo>
                      <a:pt x="73" y="137"/>
                      <a:pt x="73" y="133"/>
                      <a:pt x="72" y="130"/>
                    </a:cubicBezTo>
                    <a:cubicBezTo>
                      <a:pt x="71" y="126"/>
                      <a:pt x="68" y="123"/>
                      <a:pt x="64" y="122"/>
                    </a:cubicBezTo>
                    <a:cubicBezTo>
                      <a:pt x="59" y="121"/>
                      <a:pt x="54" y="122"/>
                      <a:pt x="47" y="124"/>
                    </a:cubicBezTo>
                    <a:cubicBezTo>
                      <a:pt x="40" y="126"/>
                      <a:pt x="34" y="129"/>
                      <a:pt x="31" y="132"/>
                    </a:cubicBezTo>
                    <a:cubicBezTo>
                      <a:pt x="28" y="136"/>
                      <a:pt x="27" y="140"/>
                      <a:pt x="29" y="144"/>
                    </a:cubicBezTo>
                    <a:cubicBezTo>
                      <a:pt x="30" y="146"/>
                      <a:pt x="31" y="149"/>
                      <a:pt x="34" y="151"/>
                    </a:cubicBezTo>
                    <a:cubicBezTo>
                      <a:pt x="36" y="153"/>
                      <a:pt x="39" y="154"/>
                      <a:pt x="42" y="155"/>
                    </a:cubicBezTo>
                    <a:cubicBezTo>
                      <a:pt x="41" y="158"/>
                      <a:pt x="41" y="158"/>
                      <a:pt x="41" y="158"/>
                    </a:cubicBezTo>
                    <a:close/>
                    <a:moveTo>
                      <a:pt x="60" y="193"/>
                    </a:moveTo>
                    <a:cubicBezTo>
                      <a:pt x="73" y="185"/>
                      <a:pt x="73" y="185"/>
                      <a:pt x="73" y="185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68" y="207"/>
                      <a:pt x="68" y="207"/>
                      <a:pt x="68" y="207"/>
                    </a:cubicBezTo>
                    <a:cubicBezTo>
                      <a:pt x="66" y="208"/>
                      <a:pt x="64" y="208"/>
                      <a:pt x="63" y="208"/>
                    </a:cubicBezTo>
                    <a:cubicBezTo>
                      <a:pt x="61" y="208"/>
                      <a:pt x="60" y="207"/>
                      <a:pt x="59" y="205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72" y="231"/>
                      <a:pt x="72" y="231"/>
                      <a:pt x="72" y="231"/>
                    </a:cubicBezTo>
                    <a:cubicBezTo>
                      <a:pt x="74" y="230"/>
                      <a:pt x="74" y="230"/>
                      <a:pt x="74" y="230"/>
                    </a:cubicBezTo>
                    <a:cubicBezTo>
                      <a:pt x="73" y="228"/>
                      <a:pt x="72" y="226"/>
                      <a:pt x="73" y="224"/>
                    </a:cubicBezTo>
                    <a:cubicBezTo>
                      <a:pt x="73" y="223"/>
                      <a:pt x="75" y="222"/>
                      <a:pt x="77" y="220"/>
                    </a:cubicBezTo>
                    <a:cubicBezTo>
                      <a:pt x="105" y="203"/>
                      <a:pt x="105" y="203"/>
                      <a:pt x="105" y="203"/>
                    </a:cubicBezTo>
                    <a:cubicBezTo>
                      <a:pt x="107" y="201"/>
                      <a:pt x="109" y="201"/>
                      <a:pt x="110" y="201"/>
                    </a:cubicBezTo>
                    <a:cubicBezTo>
                      <a:pt x="112" y="201"/>
                      <a:pt x="113" y="202"/>
                      <a:pt x="114" y="204"/>
                    </a:cubicBezTo>
                    <a:cubicBezTo>
                      <a:pt x="116" y="203"/>
                      <a:pt x="116" y="203"/>
                      <a:pt x="116" y="203"/>
                    </a:cubicBezTo>
                    <a:cubicBezTo>
                      <a:pt x="101" y="179"/>
                      <a:pt x="101" y="179"/>
                      <a:pt x="101" y="179"/>
                    </a:cubicBezTo>
                    <a:cubicBezTo>
                      <a:pt x="99" y="180"/>
                      <a:pt x="99" y="180"/>
                      <a:pt x="99" y="180"/>
                    </a:cubicBezTo>
                    <a:cubicBezTo>
                      <a:pt x="100" y="182"/>
                      <a:pt x="101" y="183"/>
                      <a:pt x="100" y="185"/>
                    </a:cubicBezTo>
                    <a:cubicBezTo>
                      <a:pt x="100" y="186"/>
                      <a:pt x="98" y="188"/>
                      <a:pt x="96" y="189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76" y="183"/>
                      <a:pt x="76" y="183"/>
                      <a:pt x="76" y="183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90" y="174"/>
                      <a:pt x="92" y="174"/>
                      <a:pt x="93" y="174"/>
                    </a:cubicBezTo>
                    <a:cubicBezTo>
                      <a:pt x="95" y="174"/>
                      <a:pt x="96" y="175"/>
                      <a:pt x="98" y="177"/>
                    </a:cubicBezTo>
                    <a:cubicBezTo>
                      <a:pt x="99" y="176"/>
                      <a:pt x="99" y="176"/>
                      <a:pt x="99" y="176"/>
                    </a:cubicBezTo>
                    <a:cubicBezTo>
                      <a:pt x="84" y="152"/>
                      <a:pt x="84" y="152"/>
                      <a:pt x="84" y="152"/>
                    </a:cubicBezTo>
                    <a:cubicBezTo>
                      <a:pt x="82" y="153"/>
                      <a:pt x="82" y="153"/>
                      <a:pt x="82" y="153"/>
                    </a:cubicBezTo>
                    <a:cubicBezTo>
                      <a:pt x="83" y="155"/>
                      <a:pt x="84" y="157"/>
                      <a:pt x="83" y="158"/>
                    </a:cubicBezTo>
                    <a:cubicBezTo>
                      <a:pt x="83" y="159"/>
                      <a:pt x="82" y="161"/>
                      <a:pt x="79" y="162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9" y="181"/>
                      <a:pt x="47" y="182"/>
                      <a:pt x="46" y="181"/>
                    </a:cubicBezTo>
                    <a:cubicBezTo>
                      <a:pt x="44" y="181"/>
                      <a:pt x="43" y="180"/>
                      <a:pt x="42" y="178"/>
                    </a:cubicBezTo>
                    <a:cubicBezTo>
                      <a:pt x="40" y="179"/>
                      <a:pt x="40" y="179"/>
                      <a:pt x="40" y="179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7" y="203"/>
                      <a:pt x="57" y="203"/>
                      <a:pt x="57" y="203"/>
                    </a:cubicBezTo>
                    <a:cubicBezTo>
                      <a:pt x="56" y="201"/>
                      <a:pt x="56" y="199"/>
                      <a:pt x="56" y="197"/>
                    </a:cubicBezTo>
                    <a:cubicBezTo>
                      <a:pt x="56" y="196"/>
                      <a:pt x="58" y="195"/>
                      <a:pt x="60" y="193"/>
                    </a:cubicBezTo>
                    <a:cubicBezTo>
                      <a:pt x="60" y="193"/>
                      <a:pt x="60" y="193"/>
                      <a:pt x="60" y="193"/>
                    </a:cubicBezTo>
                    <a:close/>
                    <a:moveTo>
                      <a:pt x="129" y="265"/>
                    </a:moveTo>
                    <a:cubicBezTo>
                      <a:pt x="146" y="249"/>
                      <a:pt x="146" y="249"/>
                      <a:pt x="146" y="249"/>
                    </a:cubicBezTo>
                    <a:cubicBezTo>
                      <a:pt x="148" y="247"/>
                      <a:pt x="149" y="245"/>
                      <a:pt x="149" y="244"/>
                    </a:cubicBezTo>
                    <a:cubicBezTo>
                      <a:pt x="150" y="242"/>
                      <a:pt x="149" y="241"/>
                      <a:pt x="147" y="239"/>
                    </a:cubicBezTo>
                    <a:cubicBezTo>
                      <a:pt x="149" y="238"/>
                      <a:pt x="149" y="238"/>
                      <a:pt x="149" y="238"/>
                    </a:cubicBezTo>
                    <a:cubicBezTo>
                      <a:pt x="160" y="250"/>
                      <a:pt x="160" y="250"/>
                      <a:pt x="160" y="250"/>
                    </a:cubicBezTo>
                    <a:cubicBezTo>
                      <a:pt x="159" y="251"/>
                      <a:pt x="159" y="251"/>
                      <a:pt x="159" y="251"/>
                    </a:cubicBezTo>
                    <a:cubicBezTo>
                      <a:pt x="157" y="249"/>
                      <a:pt x="155" y="248"/>
                      <a:pt x="154" y="248"/>
                    </a:cubicBezTo>
                    <a:cubicBezTo>
                      <a:pt x="152" y="248"/>
                      <a:pt x="151" y="249"/>
                      <a:pt x="149" y="251"/>
                    </a:cubicBezTo>
                    <a:cubicBezTo>
                      <a:pt x="132" y="267"/>
                      <a:pt x="132" y="267"/>
                      <a:pt x="132" y="267"/>
                    </a:cubicBezTo>
                    <a:cubicBezTo>
                      <a:pt x="129" y="270"/>
                      <a:pt x="127" y="271"/>
                      <a:pt x="125" y="272"/>
                    </a:cubicBezTo>
                    <a:cubicBezTo>
                      <a:pt x="123" y="273"/>
                      <a:pt x="121" y="274"/>
                      <a:pt x="119" y="274"/>
                    </a:cubicBezTo>
                    <a:cubicBezTo>
                      <a:pt x="116" y="274"/>
                      <a:pt x="114" y="273"/>
                      <a:pt x="111" y="272"/>
                    </a:cubicBezTo>
                    <a:cubicBezTo>
                      <a:pt x="108" y="270"/>
                      <a:pt x="105" y="268"/>
                      <a:pt x="103" y="265"/>
                    </a:cubicBezTo>
                    <a:cubicBezTo>
                      <a:pt x="98" y="260"/>
                      <a:pt x="96" y="256"/>
                      <a:pt x="96" y="251"/>
                    </a:cubicBezTo>
                    <a:cubicBezTo>
                      <a:pt x="96" y="246"/>
                      <a:pt x="98" y="242"/>
                      <a:pt x="103" y="238"/>
                    </a:cubicBezTo>
                    <a:cubicBezTo>
                      <a:pt x="121" y="221"/>
                      <a:pt x="121" y="221"/>
                      <a:pt x="121" y="221"/>
                    </a:cubicBezTo>
                    <a:cubicBezTo>
                      <a:pt x="122" y="219"/>
                      <a:pt x="123" y="217"/>
                      <a:pt x="124" y="216"/>
                    </a:cubicBezTo>
                    <a:cubicBezTo>
                      <a:pt x="124" y="215"/>
                      <a:pt x="123" y="213"/>
                      <a:pt x="121" y="211"/>
                    </a:cubicBezTo>
                    <a:cubicBezTo>
                      <a:pt x="123" y="210"/>
                      <a:pt x="123" y="210"/>
                      <a:pt x="123" y="210"/>
                    </a:cubicBezTo>
                    <a:cubicBezTo>
                      <a:pt x="143" y="231"/>
                      <a:pt x="143" y="231"/>
                      <a:pt x="143" y="231"/>
                    </a:cubicBezTo>
                    <a:cubicBezTo>
                      <a:pt x="141" y="232"/>
                      <a:pt x="141" y="232"/>
                      <a:pt x="141" y="232"/>
                    </a:cubicBezTo>
                    <a:cubicBezTo>
                      <a:pt x="140" y="231"/>
                      <a:pt x="138" y="230"/>
                      <a:pt x="137" y="230"/>
                    </a:cubicBezTo>
                    <a:cubicBezTo>
                      <a:pt x="135" y="230"/>
                      <a:pt x="133" y="231"/>
                      <a:pt x="131" y="233"/>
                    </a:cubicBezTo>
                    <a:cubicBezTo>
                      <a:pt x="111" y="252"/>
                      <a:pt x="111" y="252"/>
                      <a:pt x="111" y="252"/>
                    </a:cubicBezTo>
                    <a:cubicBezTo>
                      <a:pt x="108" y="254"/>
                      <a:pt x="106" y="257"/>
                      <a:pt x="106" y="259"/>
                    </a:cubicBezTo>
                    <a:cubicBezTo>
                      <a:pt x="106" y="262"/>
                      <a:pt x="107" y="264"/>
                      <a:pt x="109" y="267"/>
                    </a:cubicBezTo>
                    <a:cubicBezTo>
                      <a:pt x="112" y="270"/>
                      <a:pt x="115" y="271"/>
                      <a:pt x="118" y="271"/>
                    </a:cubicBezTo>
                    <a:cubicBezTo>
                      <a:pt x="122" y="270"/>
                      <a:pt x="125" y="268"/>
                      <a:pt x="129" y="265"/>
                    </a:cubicBezTo>
                    <a:cubicBezTo>
                      <a:pt x="129" y="265"/>
                      <a:pt x="129" y="265"/>
                      <a:pt x="129" y="265"/>
                    </a:cubicBezTo>
                    <a:close/>
                    <a:moveTo>
                      <a:pt x="146" y="291"/>
                    </a:moveTo>
                    <a:cubicBezTo>
                      <a:pt x="153" y="287"/>
                      <a:pt x="153" y="287"/>
                      <a:pt x="153" y="287"/>
                    </a:cubicBezTo>
                    <a:cubicBezTo>
                      <a:pt x="164" y="295"/>
                      <a:pt x="164" y="295"/>
                      <a:pt x="164" y="295"/>
                    </a:cubicBezTo>
                    <a:cubicBezTo>
                      <a:pt x="161" y="304"/>
                      <a:pt x="161" y="304"/>
                      <a:pt x="161" y="304"/>
                    </a:cubicBezTo>
                    <a:cubicBezTo>
                      <a:pt x="161" y="305"/>
                      <a:pt x="161" y="305"/>
                      <a:pt x="160" y="305"/>
                    </a:cubicBezTo>
                    <a:cubicBezTo>
                      <a:pt x="160" y="306"/>
                      <a:pt x="160" y="306"/>
                      <a:pt x="160" y="306"/>
                    </a:cubicBezTo>
                    <a:cubicBezTo>
                      <a:pt x="159" y="307"/>
                      <a:pt x="158" y="308"/>
                      <a:pt x="158" y="308"/>
                    </a:cubicBezTo>
                    <a:cubicBezTo>
                      <a:pt x="157" y="307"/>
                      <a:pt x="155" y="307"/>
                      <a:pt x="153" y="305"/>
                    </a:cubicBezTo>
                    <a:cubicBezTo>
                      <a:pt x="152" y="307"/>
                      <a:pt x="152" y="307"/>
                      <a:pt x="152" y="307"/>
                    </a:cubicBezTo>
                    <a:cubicBezTo>
                      <a:pt x="174" y="322"/>
                      <a:pt x="174" y="322"/>
                      <a:pt x="174" y="322"/>
                    </a:cubicBezTo>
                    <a:cubicBezTo>
                      <a:pt x="175" y="321"/>
                      <a:pt x="175" y="321"/>
                      <a:pt x="175" y="321"/>
                    </a:cubicBezTo>
                    <a:cubicBezTo>
                      <a:pt x="174" y="320"/>
                      <a:pt x="174" y="320"/>
                      <a:pt x="173" y="319"/>
                    </a:cubicBezTo>
                    <a:cubicBezTo>
                      <a:pt x="173" y="318"/>
                      <a:pt x="173" y="316"/>
                      <a:pt x="174" y="315"/>
                    </a:cubicBezTo>
                    <a:cubicBezTo>
                      <a:pt x="186" y="268"/>
                      <a:pt x="186" y="268"/>
                      <a:pt x="186" y="268"/>
                    </a:cubicBezTo>
                    <a:cubicBezTo>
                      <a:pt x="181" y="264"/>
                      <a:pt x="181" y="264"/>
                      <a:pt x="181" y="264"/>
                    </a:cubicBezTo>
                    <a:cubicBezTo>
                      <a:pt x="141" y="290"/>
                      <a:pt x="141" y="290"/>
                      <a:pt x="141" y="290"/>
                    </a:cubicBezTo>
                    <a:cubicBezTo>
                      <a:pt x="139" y="291"/>
                      <a:pt x="138" y="291"/>
                      <a:pt x="137" y="292"/>
                    </a:cubicBezTo>
                    <a:cubicBezTo>
                      <a:pt x="135" y="292"/>
                      <a:pt x="134" y="291"/>
                      <a:pt x="133" y="291"/>
                    </a:cubicBezTo>
                    <a:cubicBezTo>
                      <a:pt x="132" y="292"/>
                      <a:pt x="132" y="292"/>
                      <a:pt x="132" y="292"/>
                    </a:cubicBezTo>
                    <a:cubicBezTo>
                      <a:pt x="145" y="301"/>
                      <a:pt x="145" y="301"/>
                      <a:pt x="145" y="301"/>
                    </a:cubicBezTo>
                    <a:cubicBezTo>
                      <a:pt x="146" y="300"/>
                      <a:pt x="146" y="300"/>
                      <a:pt x="146" y="300"/>
                    </a:cubicBezTo>
                    <a:cubicBezTo>
                      <a:pt x="145" y="299"/>
                      <a:pt x="145" y="299"/>
                      <a:pt x="145" y="299"/>
                    </a:cubicBezTo>
                    <a:cubicBezTo>
                      <a:pt x="144" y="298"/>
                      <a:pt x="143" y="297"/>
                      <a:pt x="143" y="296"/>
                    </a:cubicBezTo>
                    <a:cubicBezTo>
                      <a:pt x="142" y="295"/>
                      <a:pt x="143" y="294"/>
                      <a:pt x="143" y="293"/>
                    </a:cubicBezTo>
                    <a:cubicBezTo>
                      <a:pt x="144" y="293"/>
                      <a:pt x="144" y="293"/>
                      <a:pt x="144" y="292"/>
                    </a:cubicBezTo>
                    <a:cubicBezTo>
                      <a:pt x="145" y="292"/>
                      <a:pt x="145" y="292"/>
                      <a:pt x="146" y="291"/>
                    </a:cubicBezTo>
                    <a:cubicBezTo>
                      <a:pt x="146" y="291"/>
                      <a:pt x="146" y="291"/>
                      <a:pt x="146" y="291"/>
                    </a:cubicBezTo>
                    <a:close/>
                    <a:moveTo>
                      <a:pt x="156" y="285"/>
                    </a:moveTo>
                    <a:cubicBezTo>
                      <a:pt x="169" y="276"/>
                      <a:pt x="169" y="276"/>
                      <a:pt x="169" y="276"/>
                    </a:cubicBezTo>
                    <a:cubicBezTo>
                      <a:pt x="164" y="291"/>
                      <a:pt x="164" y="291"/>
                      <a:pt x="164" y="291"/>
                    </a:cubicBezTo>
                    <a:cubicBezTo>
                      <a:pt x="156" y="285"/>
                      <a:pt x="156" y="285"/>
                      <a:pt x="156" y="285"/>
                    </a:cubicBezTo>
                    <a:close/>
                    <a:moveTo>
                      <a:pt x="213" y="294"/>
                    </a:moveTo>
                    <a:cubicBezTo>
                      <a:pt x="214" y="292"/>
                      <a:pt x="214" y="290"/>
                      <a:pt x="214" y="288"/>
                    </a:cubicBezTo>
                    <a:cubicBezTo>
                      <a:pt x="213" y="287"/>
                      <a:pt x="212" y="286"/>
                      <a:pt x="210" y="285"/>
                    </a:cubicBezTo>
                    <a:cubicBezTo>
                      <a:pt x="211" y="283"/>
                      <a:pt x="211" y="283"/>
                      <a:pt x="211" y="283"/>
                    </a:cubicBezTo>
                    <a:cubicBezTo>
                      <a:pt x="230" y="292"/>
                      <a:pt x="230" y="292"/>
                      <a:pt x="230" y="292"/>
                    </a:cubicBezTo>
                    <a:cubicBezTo>
                      <a:pt x="239" y="329"/>
                      <a:pt x="239" y="329"/>
                      <a:pt x="239" y="329"/>
                    </a:cubicBezTo>
                    <a:cubicBezTo>
                      <a:pt x="248" y="311"/>
                      <a:pt x="248" y="311"/>
                      <a:pt x="248" y="311"/>
                    </a:cubicBezTo>
                    <a:cubicBezTo>
                      <a:pt x="249" y="308"/>
                      <a:pt x="250" y="306"/>
                      <a:pt x="249" y="305"/>
                    </a:cubicBezTo>
                    <a:cubicBezTo>
                      <a:pt x="249" y="304"/>
                      <a:pt x="248" y="302"/>
                      <a:pt x="245" y="301"/>
                    </a:cubicBezTo>
                    <a:cubicBezTo>
                      <a:pt x="246" y="299"/>
                      <a:pt x="246" y="299"/>
                      <a:pt x="246" y="299"/>
                    </a:cubicBezTo>
                    <a:cubicBezTo>
                      <a:pt x="261" y="306"/>
                      <a:pt x="261" y="306"/>
                      <a:pt x="261" y="306"/>
                    </a:cubicBezTo>
                    <a:cubicBezTo>
                      <a:pt x="260" y="308"/>
                      <a:pt x="260" y="308"/>
                      <a:pt x="260" y="308"/>
                    </a:cubicBezTo>
                    <a:cubicBezTo>
                      <a:pt x="258" y="307"/>
                      <a:pt x="256" y="307"/>
                      <a:pt x="255" y="308"/>
                    </a:cubicBezTo>
                    <a:cubicBezTo>
                      <a:pt x="254" y="308"/>
                      <a:pt x="252" y="310"/>
                      <a:pt x="251" y="312"/>
                    </a:cubicBezTo>
                    <a:cubicBezTo>
                      <a:pt x="234" y="350"/>
                      <a:pt x="234" y="350"/>
                      <a:pt x="234" y="350"/>
                    </a:cubicBezTo>
                    <a:cubicBezTo>
                      <a:pt x="228" y="348"/>
                      <a:pt x="228" y="348"/>
                      <a:pt x="228" y="348"/>
                    </a:cubicBezTo>
                    <a:cubicBezTo>
                      <a:pt x="215" y="297"/>
                      <a:pt x="215" y="297"/>
                      <a:pt x="215" y="297"/>
                    </a:cubicBezTo>
                    <a:cubicBezTo>
                      <a:pt x="202" y="325"/>
                      <a:pt x="202" y="325"/>
                      <a:pt x="202" y="325"/>
                    </a:cubicBezTo>
                    <a:cubicBezTo>
                      <a:pt x="201" y="328"/>
                      <a:pt x="200" y="330"/>
                      <a:pt x="201" y="331"/>
                    </a:cubicBezTo>
                    <a:cubicBezTo>
                      <a:pt x="201" y="332"/>
                      <a:pt x="203" y="334"/>
                      <a:pt x="205" y="335"/>
                    </a:cubicBezTo>
                    <a:cubicBezTo>
                      <a:pt x="204" y="337"/>
                      <a:pt x="204" y="337"/>
                      <a:pt x="204" y="337"/>
                    </a:cubicBezTo>
                    <a:cubicBezTo>
                      <a:pt x="189" y="329"/>
                      <a:pt x="189" y="329"/>
                      <a:pt x="189" y="329"/>
                    </a:cubicBezTo>
                    <a:cubicBezTo>
                      <a:pt x="190" y="328"/>
                      <a:pt x="190" y="328"/>
                      <a:pt x="190" y="328"/>
                    </a:cubicBezTo>
                    <a:cubicBezTo>
                      <a:pt x="192" y="329"/>
                      <a:pt x="194" y="329"/>
                      <a:pt x="195" y="328"/>
                    </a:cubicBezTo>
                    <a:cubicBezTo>
                      <a:pt x="196" y="328"/>
                      <a:pt x="198" y="326"/>
                      <a:pt x="199" y="324"/>
                    </a:cubicBezTo>
                    <a:cubicBezTo>
                      <a:pt x="213" y="294"/>
                      <a:pt x="213" y="294"/>
                      <a:pt x="213" y="294"/>
                    </a:cubicBezTo>
                    <a:close/>
                    <a:moveTo>
                      <a:pt x="340" y="352"/>
                    </a:moveTo>
                    <a:cubicBezTo>
                      <a:pt x="342" y="329"/>
                      <a:pt x="342" y="329"/>
                      <a:pt x="342" y="329"/>
                    </a:cubicBezTo>
                    <a:cubicBezTo>
                      <a:pt x="342" y="326"/>
                      <a:pt x="342" y="324"/>
                      <a:pt x="341" y="323"/>
                    </a:cubicBezTo>
                    <a:cubicBezTo>
                      <a:pt x="340" y="322"/>
                      <a:pt x="339" y="321"/>
                      <a:pt x="336" y="321"/>
                    </a:cubicBezTo>
                    <a:cubicBezTo>
                      <a:pt x="337" y="319"/>
                      <a:pt x="337" y="319"/>
                      <a:pt x="337" y="319"/>
                    </a:cubicBez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53" y="322"/>
                      <a:pt x="353" y="322"/>
                      <a:pt x="353" y="322"/>
                    </a:cubicBezTo>
                    <a:cubicBezTo>
                      <a:pt x="351" y="322"/>
                      <a:pt x="349" y="323"/>
                      <a:pt x="348" y="324"/>
                    </a:cubicBezTo>
                    <a:cubicBezTo>
                      <a:pt x="347" y="325"/>
                      <a:pt x="346" y="327"/>
                      <a:pt x="346" y="329"/>
                    </a:cubicBezTo>
                    <a:cubicBezTo>
                      <a:pt x="344" y="352"/>
                      <a:pt x="344" y="352"/>
                      <a:pt x="344" y="352"/>
                    </a:cubicBezTo>
                    <a:cubicBezTo>
                      <a:pt x="343" y="356"/>
                      <a:pt x="343" y="359"/>
                      <a:pt x="342" y="361"/>
                    </a:cubicBezTo>
                    <a:cubicBezTo>
                      <a:pt x="341" y="363"/>
                      <a:pt x="340" y="364"/>
                      <a:pt x="339" y="366"/>
                    </a:cubicBezTo>
                    <a:cubicBezTo>
                      <a:pt x="337" y="368"/>
                      <a:pt x="334" y="369"/>
                      <a:pt x="331" y="370"/>
                    </a:cubicBezTo>
                    <a:cubicBezTo>
                      <a:pt x="328" y="371"/>
                      <a:pt x="325" y="371"/>
                      <a:pt x="321" y="371"/>
                    </a:cubicBezTo>
                    <a:cubicBezTo>
                      <a:pt x="314" y="370"/>
                      <a:pt x="309" y="368"/>
                      <a:pt x="306" y="365"/>
                    </a:cubicBezTo>
                    <a:cubicBezTo>
                      <a:pt x="303" y="361"/>
                      <a:pt x="302" y="356"/>
                      <a:pt x="302" y="350"/>
                    </a:cubicBezTo>
                    <a:cubicBezTo>
                      <a:pt x="304" y="326"/>
                      <a:pt x="304" y="326"/>
                      <a:pt x="304" y="326"/>
                    </a:cubicBezTo>
                    <a:cubicBezTo>
                      <a:pt x="305" y="323"/>
                      <a:pt x="304" y="321"/>
                      <a:pt x="303" y="320"/>
                    </a:cubicBezTo>
                    <a:cubicBezTo>
                      <a:pt x="303" y="319"/>
                      <a:pt x="301" y="318"/>
                      <a:pt x="299" y="318"/>
                    </a:cubicBezTo>
                    <a:cubicBezTo>
                      <a:pt x="299" y="316"/>
                      <a:pt x="299" y="316"/>
                      <a:pt x="299" y="316"/>
                    </a:cubicBezTo>
                    <a:cubicBezTo>
                      <a:pt x="328" y="318"/>
                      <a:pt x="328" y="318"/>
                      <a:pt x="328" y="318"/>
                    </a:cubicBezTo>
                    <a:cubicBezTo>
                      <a:pt x="328" y="320"/>
                      <a:pt x="328" y="320"/>
                      <a:pt x="328" y="320"/>
                    </a:cubicBezTo>
                    <a:cubicBezTo>
                      <a:pt x="325" y="320"/>
                      <a:pt x="323" y="321"/>
                      <a:pt x="322" y="322"/>
                    </a:cubicBezTo>
                    <a:cubicBezTo>
                      <a:pt x="321" y="323"/>
                      <a:pt x="321" y="324"/>
                      <a:pt x="320" y="327"/>
                    </a:cubicBezTo>
                    <a:cubicBezTo>
                      <a:pt x="318" y="355"/>
                      <a:pt x="318" y="355"/>
                      <a:pt x="318" y="355"/>
                    </a:cubicBezTo>
                    <a:cubicBezTo>
                      <a:pt x="318" y="359"/>
                      <a:pt x="318" y="362"/>
                      <a:pt x="320" y="364"/>
                    </a:cubicBezTo>
                    <a:cubicBezTo>
                      <a:pt x="321" y="366"/>
                      <a:pt x="323" y="367"/>
                      <a:pt x="327" y="367"/>
                    </a:cubicBezTo>
                    <a:cubicBezTo>
                      <a:pt x="331" y="367"/>
                      <a:pt x="334" y="366"/>
                      <a:pt x="336" y="364"/>
                    </a:cubicBezTo>
                    <a:cubicBezTo>
                      <a:pt x="338" y="361"/>
                      <a:pt x="340" y="358"/>
                      <a:pt x="340" y="352"/>
                    </a:cubicBezTo>
                    <a:cubicBezTo>
                      <a:pt x="340" y="352"/>
                      <a:pt x="340" y="352"/>
                      <a:pt x="340" y="352"/>
                    </a:cubicBezTo>
                    <a:close/>
                    <a:moveTo>
                      <a:pt x="368" y="329"/>
                    </a:moveTo>
                    <a:cubicBezTo>
                      <a:pt x="368" y="327"/>
                      <a:pt x="367" y="325"/>
                      <a:pt x="366" y="324"/>
                    </a:cubicBezTo>
                    <a:cubicBezTo>
                      <a:pt x="365" y="323"/>
                      <a:pt x="363" y="323"/>
                      <a:pt x="361" y="323"/>
                    </a:cubicBezTo>
                    <a:cubicBezTo>
                      <a:pt x="360" y="321"/>
                      <a:pt x="360" y="321"/>
                      <a:pt x="360" y="321"/>
                    </a:cubicBezTo>
                    <a:cubicBezTo>
                      <a:pt x="382" y="318"/>
                      <a:pt x="382" y="318"/>
                      <a:pt x="382" y="318"/>
                    </a:cubicBezTo>
                    <a:cubicBezTo>
                      <a:pt x="410" y="344"/>
                      <a:pt x="410" y="344"/>
                      <a:pt x="410" y="344"/>
                    </a:cubicBezTo>
                    <a:cubicBezTo>
                      <a:pt x="407" y="324"/>
                      <a:pt x="407" y="324"/>
                      <a:pt x="407" y="324"/>
                    </a:cubicBezTo>
                    <a:cubicBezTo>
                      <a:pt x="407" y="321"/>
                      <a:pt x="406" y="320"/>
                      <a:pt x="405" y="319"/>
                    </a:cubicBezTo>
                    <a:cubicBezTo>
                      <a:pt x="404" y="318"/>
                      <a:pt x="402" y="317"/>
                      <a:pt x="400" y="317"/>
                    </a:cubicBezTo>
                    <a:cubicBezTo>
                      <a:pt x="399" y="316"/>
                      <a:pt x="399" y="316"/>
                      <a:pt x="399" y="316"/>
                    </a:cubicBezTo>
                    <a:cubicBezTo>
                      <a:pt x="416" y="313"/>
                      <a:pt x="416" y="313"/>
                      <a:pt x="416" y="313"/>
                    </a:cubicBezTo>
                    <a:cubicBezTo>
                      <a:pt x="416" y="315"/>
                      <a:pt x="416" y="315"/>
                      <a:pt x="416" y="315"/>
                    </a:cubicBezTo>
                    <a:cubicBezTo>
                      <a:pt x="414" y="316"/>
                      <a:pt x="412" y="316"/>
                      <a:pt x="411" y="318"/>
                    </a:cubicBezTo>
                    <a:cubicBezTo>
                      <a:pt x="410" y="319"/>
                      <a:pt x="410" y="321"/>
                      <a:pt x="411" y="323"/>
                    </a:cubicBezTo>
                    <a:cubicBezTo>
                      <a:pt x="416" y="365"/>
                      <a:pt x="416" y="365"/>
                      <a:pt x="416" y="365"/>
                    </a:cubicBezTo>
                    <a:cubicBezTo>
                      <a:pt x="411" y="366"/>
                      <a:pt x="411" y="366"/>
                      <a:pt x="411" y="366"/>
                    </a:cubicBezTo>
                    <a:cubicBezTo>
                      <a:pt x="372" y="330"/>
                      <a:pt x="372" y="330"/>
                      <a:pt x="372" y="330"/>
                    </a:cubicBezTo>
                    <a:cubicBezTo>
                      <a:pt x="376" y="361"/>
                      <a:pt x="376" y="361"/>
                      <a:pt x="376" y="361"/>
                    </a:cubicBezTo>
                    <a:cubicBezTo>
                      <a:pt x="377" y="364"/>
                      <a:pt x="377" y="366"/>
                      <a:pt x="379" y="367"/>
                    </a:cubicBezTo>
                    <a:cubicBezTo>
                      <a:pt x="380" y="368"/>
                      <a:pt x="381" y="368"/>
                      <a:pt x="384" y="368"/>
                    </a:cubicBezTo>
                    <a:cubicBezTo>
                      <a:pt x="384" y="370"/>
                      <a:pt x="384" y="370"/>
                      <a:pt x="384" y="370"/>
                    </a:cubicBezTo>
                    <a:cubicBezTo>
                      <a:pt x="368" y="372"/>
                      <a:pt x="368" y="372"/>
                      <a:pt x="368" y="372"/>
                    </a:cubicBezTo>
                    <a:cubicBezTo>
                      <a:pt x="367" y="370"/>
                      <a:pt x="367" y="370"/>
                      <a:pt x="367" y="370"/>
                    </a:cubicBezTo>
                    <a:cubicBezTo>
                      <a:pt x="370" y="370"/>
                      <a:pt x="371" y="369"/>
                      <a:pt x="372" y="368"/>
                    </a:cubicBezTo>
                    <a:cubicBezTo>
                      <a:pt x="373" y="366"/>
                      <a:pt x="373" y="364"/>
                      <a:pt x="373" y="362"/>
                    </a:cubicBezTo>
                    <a:cubicBezTo>
                      <a:pt x="368" y="329"/>
                      <a:pt x="368" y="329"/>
                      <a:pt x="368" y="329"/>
                    </a:cubicBezTo>
                    <a:close/>
                    <a:moveTo>
                      <a:pt x="461" y="345"/>
                    </a:moveTo>
                    <a:cubicBezTo>
                      <a:pt x="462" y="348"/>
                      <a:pt x="463" y="349"/>
                      <a:pt x="464" y="350"/>
                    </a:cubicBezTo>
                    <a:cubicBezTo>
                      <a:pt x="465" y="351"/>
                      <a:pt x="467" y="351"/>
                      <a:pt x="469" y="351"/>
                    </a:cubicBezTo>
                    <a:cubicBezTo>
                      <a:pt x="470" y="352"/>
                      <a:pt x="470" y="352"/>
                      <a:pt x="470" y="352"/>
                    </a:cubicBezTo>
                    <a:cubicBezTo>
                      <a:pt x="442" y="360"/>
                      <a:pt x="442" y="360"/>
                      <a:pt x="442" y="360"/>
                    </a:cubicBezTo>
                    <a:cubicBezTo>
                      <a:pt x="441" y="359"/>
                      <a:pt x="441" y="359"/>
                      <a:pt x="441" y="359"/>
                    </a:cubicBezTo>
                    <a:cubicBezTo>
                      <a:pt x="444" y="358"/>
                      <a:pt x="445" y="357"/>
                      <a:pt x="446" y="355"/>
                    </a:cubicBezTo>
                    <a:cubicBezTo>
                      <a:pt x="446" y="354"/>
                      <a:pt x="446" y="352"/>
                      <a:pt x="446" y="350"/>
                    </a:cubicBezTo>
                    <a:cubicBezTo>
                      <a:pt x="436" y="318"/>
                      <a:pt x="436" y="318"/>
                      <a:pt x="436" y="318"/>
                    </a:cubicBezTo>
                    <a:cubicBezTo>
                      <a:pt x="436" y="316"/>
                      <a:pt x="435" y="314"/>
                      <a:pt x="433" y="313"/>
                    </a:cubicBezTo>
                    <a:cubicBezTo>
                      <a:pt x="432" y="312"/>
                      <a:pt x="430" y="312"/>
                      <a:pt x="428" y="313"/>
                    </a:cubicBezTo>
                    <a:cubicBezTo>
                      <a:pt x="428" y="311"/>
                      <a:pt x="428" y="311"/>
                      <a:pt x="428" y="311"/>
                    </a:cubicBezTo>
                    <a:cubicBezTo>
                      <a:pt x="456" y="303"/>
                      <a:pt x="456" y="303"/>
                      <a:pt x="456" y="303"/>
                    </a:cubicBezTo>
                    <a:cubicBezTo>
                      <a:pt x="456" y="305"/>
                      <a:pt x="456" y="305"/>
                      <a:pt x="456" y="305"/>
                    </a:cubicBezTo>
                    <a:cubicBezTo>
                      <a:pt x="454" y="306"/>
                      <a:pt x="452" y="307"/>
                      <a:pt x="452" y="308"/>
                    </a:cubicBezTo>
                    <a:cubicBezTo>
                      <a:pt x="451" y="309"/>
                      <a:pt x="451" y="311"/>
                      <a:pt x="452" y="314"/>
                    </a:cubicBezTo>
                    <a:cubicBezTo>
                      <a:pt x="461" y="345"/>
                      <a:pt x="461" y="345"/>
                      <a:pt x="461" y="345"/>
                    </a:cubicBezTo>
                    <a:close/>
                    <a:moveTo>
                      <a:pt x="508" y="337"/>
                    </a:moveTo>
                    <a:cubicBezTo>
                      <a:pt x="511" y="336"/>
                      <a:pt x="511" y="336"/>
                      <a:pt x="511" y="336"/>
                    </a:cubicBezTo>
                    <a:cubicBezTo>
                      <a:pt x="507" y="287"/>
                      <a:pt x="507" y="287"/>
                      <a:pt x="507" y="287"/>
                    </a:cubicBezTo>
                    <a:cubicBezTo>
                      <a:pt x="507" y="285"/>
                      <a:pt x="507" y="284"/>
                      <a:pt x="507" y="282"/>
                    </a:cubicBezTo>
                    <a:cubicBezTo>
                      <a:pt x="508" y="281"/>
                      <a:pt x="509" y="280"/>
                      <a:pt x="510" y="279"/>
                    </a:cubicBezTo>
                    <a:cubicBezTo>
                      <a:pt x="509" y="277"/>
                      <a:pt x="509" y="277"/>
                      <a:pt x="509" y="277"/>
                    </a:cubicBezTo>
                    <a:cubicBezTo>
                      <a:pt x="495" y="285"/>
                      <a:pt x="495" y="285"/>
                      <a:pt x="495" y="285"/>
                    </a:cubicBezTo>
                    <a:cubicBezTo>
                      <a:pt x="496" y="286"/>
                      <a:pt x="496" y="286"/>
                      <a:pt x="496" y="286"/>
                    </a:cubicBezTo>
                    <a:cubicBezTo>
                      <a:pt x="498" y="286"/>
                      <a:pt x="499" y="285"/>
                      <a:pt x="500" y="285"/>
                    </a:cubicBezTo>
                    <a:cubicBezTo>
                      <a:pt x="501" y="285"/>
                      <a:pt x="502" y="286"/>
                      <a:pt x="503" y="287"/>
                    </a:cubicBezTo>
                    <a:cubicBezTo>
                      <a:pt x="503" y="287"/>
                      <a:pt x="503" y="287"/>
                      <a:pt x="503" y="288"/>
                    </a:cubicBezTo>
                    <a:cubicBezTo>
                      <a:pt x="503" y="288"/>
                      <a:pt x="503" y="289"/>
                      <a:pt x="503" y="290"/>
                    </a:cubicBezTo>
                    <a:cubicBezTo>
                      <a:pt x="506" y="316"/>
                      <a:pt x="506" y="316"/>
                      <a:pt x="506" y="316"/>
                    </a:cubicBezTo>
                    <a:cubicBezTo>
                      <a:pt x="485" y="298"/>
                      <a:pt x="485" y="298"/>
                      <a:pt x="485" y="298"/>
                    </a:cubicBezTo>
                    <a:cubicBezTo>
                      <a:pt x="484" y="297"/>
                      <a:pt x="484" y="297"/>
                      <a:pt x="484" y="297"/>
                    </a:cubicBezTo>
                    <a:cubicBezTo>
                      <a:pt x="484" y="297"/>
                      <a:pt x="484" y="296"/>
                      <a:pt x="483" y="296"/>
                    </a:cubicBezTo>
                    <a:cubicBezTo>
                      <a:pt x="483" y="295"/>
                      <a:pt x="483" y="295"/>
                      <a:pt x="483" y="294"/>
                    </a:cubicBezTo>
                    <a:cubicBezTo>
                      <a:pt x="484" y="293"/>
                      <a:pt x="485" y="292"/>
                      <a:pt x="486" y="292"/>
                    </a:cubicBezTo>
                    <a:cubicBezTo>
                      <a:pt x="486" y="291"/>
                      <a:pt x="486" y="291"/>
                      <a:pt x="486" y="291"/>
                    </a:cubicBezTo>
                    <a:cubicBezTo>
                      <a:pt x="486" y="290"/>
                      <a:pt x="486" y="290"/>
                      <a:pt x="486" y="290"/>
                    </a:cubicBezTo>
                    <a:cubicBezTo>
                      <a:pt x="462" y="302"/>
                      <a:pt x="462" y="302"/>
                      <a:pt x="462" y="302"/>
                    </a:cubicBezTo>
                    <a:cubicBezTo>
                      <a:pt x="463" y="304"/>
                      <a:pt x="463" y="304"/>
                      <a:pt x="463" y="304"/>
                    </a:cubicBezTo>
                    <a:cubicBezTo>
                      <a:pt x="464" y="303"/>
                      <a:pt x="465" y="303"/>
                      <a:pt x="467" y="303"/>
                    </a:cubicBezTo>
                    <a:cubicBezTo>
                      <a:pt x="468" y="304"/>
                      <a:pt x="469" y="305"/>
                      <a:pt x="471" y="306"/>
                    </a:cubicBezTo>
                    <a:cubicBezTo>
                      <a:pt x="508" y="337"/>
                      <a:pt x="508" y="337"/>
                      <a:pt x="508" y="337"/>
                    </a:cubicBezTo>
                    <a:close/>
                    <a:moveTo>
                      <a:pt x="547" y="316"/>
                    </a:moveTo>
                    <a:cubicBezTo>
                      <a:pt x="546" y="315"/>
                      <a:pt x="546" y="315"/>
                      <a:pt x="546" y="315"/>
                    </a:cubicBezTo>
                    <a:cubicBezTo>
                      <a:pt x="548" y="313"/>
                      <a:pt x="549" y="311"/>
                      <a:pt x="549" y="310"/>
                    </a:cubicBezTo>
                    <a:cubicBezTo>
                      <a:pt x="549" y="308"/>
                      <a:pt x="548" y="307"/>
                      <a:pt x="547" y="305"/>
                    </a:cubicBezTo>
                    <a:cubicBezTo>
                      <a:pt x="526" y="279"/>
                      <a:pt x="526" y="279"/>
                      <a:pt x="526" y="279"/>
                    </a:cubicBezTo>
                    <a:cubicBezTo>
                      <a:pt x="524" y="277"/>
                      <a:pt x="523" y="276"/>
                      <a:pt x="521" y="276"/>
                    </a:cubicBezTo>
                    <a:cubicBezTo>
                      <a:pt x="520" y="275"/>
                      <a:pt x="518" y="276"/>
                      <a:pt x="516" y="277"/>
                    </a:cubicBezTo>
                    <a:cubicBezTo>
                      <a:pt x="515" y="276"/>
                      <a:pt x="515" y="276"/>
                      <a:pt x="515" y="276"/>
                    </a:cubicBezTo>
                    <a:cubicBezTo>
                      <a:pt x="550" y="248"/>
                      <a:pt x="550" y="248"/>
                      <a:pt x="550" y="248"/>
                    </a:cubicBezTo>
                    <a:cubicBezTo>
                      <a:pt x="559" y="258"/>
                      <a:pt x="559" y="258"/>
                      <a:pt x="559" y="258"/>
                    </a:cubicBezTo>
                    <a:cubicBezTo>
                      <a:pt x="558" y="260"/>
                      <a:pt x="558" y="260"/>
                      <a:pt x="558" y="260"/>
                    </a:cubicBezTo>
                    <a:cubicBezTo>
                      <a:pt x="555" y="257"/>
                      <a:pt x="552" y="256"/>
                      <a:pt x="549" y="256"/>
                    </a:cubicBezTo>
                    <a:cubicBezTo>
                      <a:pt x="547" y="255"/>
                      <a:pt x="544" y="257"/>
                      <a:pt x="540" y="260"/>
                    </a:cubicBezTo>
                    <a:cubicBezTo>
                      <a:pt x="535" y="264"/>
                      <a:pt x="535" y="264"/>
                      <a:pt x="535" y="264"/>
                    </a:cubicBezTo>
                    <a:cubicBezTo>
                      <a:pt x="547" y="280"/>
                      <a:pt x="547" y="280"/>
                      <a:pt x="547" y="280"/>
                    </a:cubicBezTo>
                    <a:cubicBezTo>
                      <a:pt x="548" y="279"/>
                      <a:pt x="548" y="279"/>
                      <a:pt x="548" y="279"/>
                    </a:cubicBezTo>
                    <a:cubicBezTo>
                      <a:pt x="550" y="278"/>
                      <a:pt x="551" y="276"/>
                      <a:pt x="551" y="274"/>
                    </a:cubicBezTo>
                    <a:cubicBezTo>
                      <a:pt x="551" y="271"/>
                      <a:pt x="550" y="269"/>
                      <a:pt x="548" y="266"/>
                    </a:cubicBezTo>
                    <a:cubicBezTo>
                      <a:pt x="550" y="264"/>
                      <a:pt x="550" y="264"/>
                      <a:pt x="550" y="264"/>
                    </a:cubicBezTo>
                    <a:cubicBezTo>
                      <a:pt x="565" y="284"/>
                      <a:pt x="565" y="284"/>
                      <a:pt x="565" y="284"/>
                    </a:cubicBezTo>
                    <a:cubicBezTo>
                      <a:pt x="564" y="285"/>
                      <a:pt x="564" y="285"/>
                      <a:pt x="564" y="285"/>
                    </a:cubicBezTo>
                    <a:cubicBezTo>
                      <a:pt x="561" y="282"/>
                      <a:pt x="559" y="280"/>
                      <a:pt x="557" y="280"/>
                    </a:cubicBezTo>
                    <a:cubicBezTo>
                      <a:pt x="554" y="280"/>
                      <a:pt x="552" y="280"/>
                      <a:pt x="550" y="282"/>
                    </a:cubicBezTo>
                    <a:cubicBezTo>
                      <a:pt x="550" y="283"/>
                      <a:pt x="550" y="283"/>
                      <a:pt x="550" y="283"/>
                    </a:cubicBezTo>
                    <a:cubicBezTo>
                      <a:pt x="560" y="295"/>
                      <a:pt x="560" y="295"/>
                      <a:pt x="560" y="295"/>
                    </a:cubicBezTo>
                    <a:cubicBezTo>
                      <a:pt x="561" y="297"/>
                      <a:pt x="562" y="298"/>
                      <a:pt x="563" y="298"/>
                    </a:cubicBezTo>
                    <a:cubicBezTo>
                      <a:pt x="564" y="298"/>
                      <a:pt x="566" y="297"/>
                      <a:pt x="568" y="295"/>
                    </a:cubicBezTo>
                    <a:cubicBezTo>
                      <a:pt x="572" y="292"/>
                      <a:pt x="574" y="289"/>
                      <a:pt x="575" y="286"/>
                    </a:cubicBezTo>
                    <a:cubicBezTo>
                      <a:pt x="576" y="282"/>
                      <a:pt x="575" y="279"/>
                      <a:pt x="573" y="274"/>
                    </a:cubicBezTo>
                    <a:cubicBezTo>
                      <a:pt x="575" y="273"/>
                      <a:pt x="575" y="273"/>
                      <a:pt x="575" y="273"/>
                    </a:cubicBezTo>
                    <a:cubicBezTo>
                      <a:pt x="583" y="287"/>
                      <a:pt x="583" y="287"/>
                      <a:pt x="583" y="287"/>
                    </a:cubicBezTo>
                    <a:cubicBezTo>
                      <a:pt x="547" y="316"/>
                      <a:pt x="547" y="316"/>
                      <a:pt x="547" y="316"/>
                    </a:cubicBezTo>
                    <a:close/>
                    <a:moveTo>
                      <a:pt x="595" y="239"/>
                    </a:moveTo>
                    <a:cubicBezTo>
                      <a:pt x="596" y="238"/>
                      <a:pt x="596" y="238"/>
                      <a:pt x="596" y="238"/>
                    </a:cubicBezTo>
                    <a:cubicBezTo>
                      <a:pt x="598" y="236"/>
                      <a:pt x="599" y="233"/>
                      <a:pt x="599" y="231"/>
                    </a:cubicBezTo>
                    <a:cubicBezTo>
                      <a:pt x="598" y="229"/>
                      <a:pt x="597" y="226"/>
                      <a:pt x="594" y="224"/>
                    </a:cubicBezTo>
                    <a:cubicBezTo>
                      <a:pt x="591" y="221"/>
                      <a:pt x="588" y="220"/>
                      <a:pt x="586" y="220"/>
                    </a:cubicBezTo>
                    <a:cubicBezTo>
                      <a:pt x="583" y="220"/>
                      <a:pt x="581" y="222"/>
                      <a:pt x="579" y="225"/>
                    </a:cubicBezTo>
                    <a:cubicBezTo>
                      <a:pt x="595" y="239"/>
                      <a:pt x="595" y="239"/>
                      <a:pt x="595" y="239"/>
                    </a:cubicBezTo>
                    <a:close/>
                    <a:moveTo>
                      <a:pt x="609" y="250"/>
                    </a:moveTo>
                    <a:cubicBezTo>
                      <a:pt x="598" y="241"/>
                      <a:pt x="598" y="241"/>
                      <a:pt x="598" y="241"/>
                    </a:cubicBezTo>
                    <a:cubicBezTo>
                      <a:pt x="599" y="240"/>
                      <a:pt x="599" y="240"/>
                      <a:pt x="599" y="240"/>
                    </a:cubicBezTo>
                    <a:cubicBezTo>
                      <a:pt x="625" y="245"/>
                      <a:pt x="625" y="245"/>
                      <a:pt x="625" y="245"/>
                    </a:cubicBezTo>
                    <a:cubicBezTo>
                      <a:pt x="637" y="230"/>
                      <a:pt x="637" y="230"/>
                      <a:pt x="637" y="230"/>
                    </a:cubicBezTo>
                    <a:cubicBezTo>
                      <a:pt x="636" y="229"/>
                      <a:pt x="636" y="229"/>
                      <a:pt x="636" y="229"/>
                    </a:cubicBezTo>
                    <a:cubicBezTo>
                      <a:pt x="635" y="230"/>
                      <a:pt x="634" y="231"/>
                      <a:pt x="633" y="231"/>
                    </a:cubicBezTo>
                    <a:cubicBezTo>
                      <a:pt x="632" y="231"/>
                      <a:pt x="630" y="231"/>
                      <a:pt x="628" y="231"/>
                    </a:cubicBezTo>
                    <a:cubicBezTo>
                      <a:pt x="608" y="227"/>
                      <a:pt x="608" y="227"/>
                      <a:pt x="608" y="227"/>
                    </a:cubicBezTo>
                    <a:cubicBezTo>
                      <a:pt x="609" y="224"/>
                      <a:pt x="609" y="221"/>
                      <a:pt x="609" y="218"/>
                    </a:cubicBezTo>
                    <a:cubicBezTo>
                      <a:pt x="608" y="215"/>
                      <a:pt x="607" y="213"/>
                      <a:pt x="604" y="211"/>
                    </a:cubicBezTo>
                    <a:cubicBezTo>
                      <a:pt x="601" y="208"/>
                      <a:pt x="597" y="207"/>
                      <a:pt x="593" y="209"/>
                    </a:cubicBezTo>
                    <a:cubicBezTo>
                      <a:pt x="589" y="210"/>
                      <a:pt x="585" y="213"/>
                      <a:pt x="580" y="218"/>
                    </a:cubicBezTo>
                    <a:cubicBezTo>
                      <a:pt x="562" y="240"/>
                      <a:pt x="562" y="240"/>
                      <a:pt x="562" y="240"/>
                    </a:cubicBezTo>
                    <a:cubicBezTo>
                      <a:pt x="563" y="241"/>
                      <a:pt x="563" y="241"/>
                      <a:pt x="563" y="241"/>
                    </a:cubicBezTo>
                    <a:cubicBezTo>
                      <a:pt x="565" y="240"/>
                      <a:pt x="567" y="239"/>
                      <a:pt x="568" y="239"/>
                    </a:cubicBezTo>
                    <a:cubicBezTo>
                      <a:pt x="569" y="239"/>
                      <a:pt x="571" y="239"/>
                      <a:pt x="573" y="241"/>
                    </a:cubicBezTo>
                    <a:cubicBezTo>
                      <a:pt x="598" y="262"/>
                      <a:pt x="598" y="262"/>
                      <a:pt x="598" y="262"/>
                    </a:cubicBezTo>
                    <a:cubicBezTo>
                      <a:pt x="600" y="264"/>
                      <a:pt x="602" y="266"/>
                      <a:pt x="602" y="267"/>
                    </a:cubicBezTo>
                    <a:cubicBezTo>
                      <a:pt x="602" y="269"/>
                      <a:pt x="601" y="270"/>
                      <a:pt x="600" y="272"/>
                    </a:cubicBezTo>
                    <a:cubicBezTo>
                      <a:pt x="601" y="273"/>
                      <a:pt x="601" y="273"/>
                      <a:pt x="601" y="273"/>
                    </a:cubicBezTo>
                    <a:cubicBezTo>
                      <a:pt x="620" y="251"/>
                      <a:pt x="620" y="251"/>
                      <a:pt x="620" y="251"/>
                    </a:cubicBezTo>
                    <a:cubicBezTo>
                      <a:pt x="619" y="249"/>
                      <a:pt x="619" y="249"/>
                      <a:pt x="619" y="249"/>
                    </a:cubicBezTo>
                    <a:cubicBezTo>
                      <a:pt x="617" y="251"/>
                      <a:pt x="616" y="252"/>
                      <a:pt x="614" y="252"/>
                    </a:cubicBezTo>
                    <a:cubicBezTo>
                      <a:pt x="613" y="253"/>
                      <a:pt x="611" y="252"/>
                      <a:pt x="609" y="250"/>
                    </a:cubicBezTo>
                    <a:cubicBezTo>
                      <a:pt x="609" y="250"/>
                      <a:pt x="609" y="250"/>
                      <a:pt x="609" y="250"/>
                    </a:cubicBezTo>
                    <a:close/>
                    <a:moveTo>
                      <a:pt x="651" y="215"/>
                    </a:moveTo>
                    <a:cubicBezTo>
                      <a:pt x="634" y="206"/>
                      <a:pt x="634" y="206"/>
                      <a:pt x="634" y="206"/>
                    </a:cubicBezTo>
                    <a:cubicBezTo>
                      <a:pt x="635" y="204"/>
                      <a:pt x="635" y="204"/>
                      <a:pt x="635" y="204"/>
                    </a:cubicBezTo>
                    <a:cubicBezTo>
                      <a:pt x="639" y="206"/>
                      <a:pt x="643" y="206"/>
                      <a:pt x="648" y="205"/>
                    </a:cubicBezTo>
                    <a:cubicBezTo>
                      <a:pt x="652" y="203"/>
                      <a:pt x="655" y="200"/>
                      <a:pt x="657" y="196"/>
                    </a:cubicBezTo>
                    <a:cubicBezTo>
                      <a:pt x="659" y="194"/>
                      <a:pt x="659" y="191"/>
                      <a:pt x="659" y="189"/>
                    </a:cubicBezTo>
                    <a:cubicBezTo>
                      <a:pt x="659" y="187"/>
                      <a:pt x="658" y="185"/>
                      <a:pt x="656" y="184"/>
                    </a:cubicBezTo>
                    <a:cubicBezTo>
                      <a:pt x="653" y="183"/>
                      <a:pt x="648" y="185"/>
                      <a:pt x="641" y="190"/>
                    </a:cubicBezTo>
                    <a:cubicBezTo>
                      <a:pt x="640" y="190"/>
                      <a:pt x="640" y="190"/>
                      <a:pt x="640" y="190"/>
                    </a:cubicBezTo>
                    <a:cubicBezTo>
                      <a:pt x="640" y="191"/>
                      <a:pt x="639" y="191"/>
                      <a:pt x="638" y="192"/>
                    </a:cubicBezTo>
                    <a:cubicBezTo>
                      <a:pt x="633" y="196"/>
                      <a:pt x="629" y="198"/>
                      <a:pt x="626" y="198"/>
                    </a:cubicBezTo>
                    <a:cubicBezTo>
                      <a:pt x="625" y="199"/>
                      <a:pt x="623" y="199"/>
                      <a:pt x="622" y="198"/>
                    </a:cubicBezTo>
                    <a:cubicBezTo>
                      <a:pt x="620" y="198"/>
                      <a:pt x="619" y="198"/>
                      <a:pt x="618" y="197"/>
                    </a:cubicBezTo>
                    <a:cubicBezTo>
                      <a:pt x="614" y="195"/>
                      <a:pt x="611" y="191"/>
                      <a:pt x="610" y="186"/>
                    </a:cubicBezTo>
                    <a:cubicBezTo>
                      <a:pt x="609" y="182"/>
                      <a:pt x="610" y="177"/>
                      <a:pt x="613" y="172"/>
                    </a:cubicBezTo>
                    <a:cubicBezTo>
                      <a:pt x="614" y="169"/>
                      <a:pt x="616" y="167"/>
                      <a:pt x="619" y="165"/>
                    </a:cubicBezTo>
                    <a:cubicBezTo>
                      <a:pt x="622" y="162"/>
                      <a:pt x="623" y="161"/>
                      <a:pt x="623" y="161"/>
                    </a:cubicBezTo>
                    <a:cubicBezTo>
                      <a:pt x="624" y="160"/>
                      <a:pt x="624" y="159"/>
                      <a:pt x="623" y="159"/>
                    </a:cubicBezTo>
                    <a:cubicBezTo>
                      <a:pt x="623" y="158"/>
                      <a:pt x="622" y="158"/>
                      <a:pt x="621" y="157"/>
                    </a:cubicBezTo>
                    <a:cubicBezTo>
                      <a:pt x="622" y="155"/>
                      <a:pt x="622" y="155"/>
                      <a:pt x="622" y="155"/>
                    </a:cubicBezTo>
                    <a:cubicBezTo>
                      <a:pt x="637" y="163"/>
                      <a:pt x="637" y="163"/>
                      <a:pt x="637" y="163"/>
                    </a:cubicBezTo>
                    <a:cubicBezTo>
                      <a:pt x="636" y="165"/>
                      <a:pt x="636" y="165"/>
                      <a:pt x="636" y="165"/>
                    </a:cubicBezTo>
                    <a:cubicBezTo>
                      <a:pt x="632" y="163"/>
                      <a:pt x="628" y="163"/>
                      <a:pt x="625" y="165"/>
                    </a:cubicBezTo>
                    <a:cubicBezTo>
                      <a:pt x="621" y="166"/>
                      <a:pt x="618" y="169"/>
                      <a:pt x="616" y="173"/>
                    </a:cubicBezTo>
                    <a:cubicBezTo>
                      <a:pt x="615" y="175"/>
                      <a:pt x="615" y="177"/>
                      <a:pt x="615" y="179"/>
                    </a:cubicBezTo>
                    <a:cubicBezTo>
                      <a:pt x="615" y="181"/>
                      <a:pt x="616" y="182"/>
                      <a:pt x="618" y="183"/>
                    </a:cubicBezTo>
                    <a:cubicBezTo>
                      <a:pt x="620" y="184"/>
                      <a:pt x="624" y="183"/>
                      <a:pt x="630" y="179"/>
                    </a:cubicBezTo>
                    <a:cubicBezTo>
                      <a:pt x="630" y="178"/>
                      <a:pt x="630" y="178"/>
                      <a:pt x="630" y="178"/>
                    </a:cubicBezTo>
                    <a:cubicBezTo>
                      <a:pt x="634" y="175"/>
                      <a:pt x="637" y="173"/>
                      <a:pt x="639" y="172"/>
                    </a:cubicBezTo>
                    <a:cubicBezTo>
                      <a:pt x="641" y="170"/>
                      <a:pt x="643" y="170"/>
                      <a:pt x="644" y="169"/>
                    </a:cubicBezTo>
                    <a:cubicBezTo>
                      <a:pt x="646" y="169"/>
                      <a:pt x="648" y="169"/>
                      <a:pt x="650" y="169"/>
                    </a:cubicBezTo>
                    <a:cubicBezTo>
                      <a:pt x="652" y="169"/>
                      <a:pt x="654" y="170"/>
                      <a:pt x="656" y="171"/>
                    </a:cubicBezTo>
                    <a:cubicBezTo>
                      <a:pt x="660" y="173"/>
                      <a:pt x="663" y="177"/>
                      <a:pt x="664" y="182"/>
                    </a:cubicBezTo>
                    <a:cubicBezTo>
                      <a:pt x="665" y="186"/>
                      <a:pt x="664" y="191"/>
                      <a:pt x="661" y="197"/>
                    </a:cubicBezTo>
                    <a:cubicBezTo>
                      <a:pt x="659" y="199"/>
                      <a:pt x="657" y="202"/>
                      <a:pt x="654" y="205"/>
                    </a:cubicBezTo>
                    <a:cubicBezTo>
                      <a:pt x="652" y="207"/>
                      <a:pt x="650" y="209"/>
                      <a:pt x="650" y="209"/>
                    </a:cubicBezTo>
                    <a:cubicBezTo>
                      <a:pt x="650" y="210"/>
                      <a:pt x="650" y="211"/>
                      <a:pt x="650" y="211"/>
                    </a:cubicBezTo>
                    <a:cubicBezTo>
                      <a:pt x="650" y="212"/>
                      <a:pt x="651" y="213"/>
                      <a:pt x="652" y="213"/>
                    </a:cubicBezTo>
                    <a:cubicBezTo>
                      <a:pt x="651" y="215"/>
                      <a:pt x="651" y="215"/>
                      <a:pt x="651" y="215"/>
                    </a:cubicBezTo>
                    <a:close/>
                    <a:moveTo>
                      <a:pt x="678" y="136"/>
                    </a:moveTo>
                    <a:cubicBezTo>
                      <a:pt x="647" y="124"/>
                      <a:pt x="647" y="124"/>
                      <a:pt x="647" y="124"/>
                    </a:cubicBezTo>
                    <a:cubicBezTo>
                      <a:pt x="644" y="123"/>
                      <a:pt x="643" y="122"/>
                      <a:pt x="642" y="121"/>
                    </a:cubicBezTo>
                    <a:cubicBezTo>
                      <a:pt x="642" y="120"/>
                      <a:pt x="642" y="118"/>
                      <a:pt x="642" y="116"/>
                    </a:cubicBezTo>
                    <a:cubicBezTo>
                      <a:pt x="641" y="115"/>
                      <a:pt x="641" y="115"/>
                      <a:pt x="641" y="115"/>
                    </a:cubicBezTo>
                    <a:cubicBezTo>
                      <a:pt x="630" y="142"/>
                      <a:pt x="630" y="142"/>
                      <a:pt x="630" y="142"/>
                    </a:cubicBezTo>
                    <a:cubicBezTo>
                      <a:pt x="632" y="143"/>
                      <a:pt x="632" y="143"/>
                      <a:pt x="632" y="143"/>
                    </a:cubicBezTo>
                    <a:cubicBezTo>
                      <a:pt x="633" y="141"/>
                      <a:pt x="634" y="139"/>
                      <a:pt x="635" y="139"/>
                    </a:cubicBezTo>
                    <a:cubicBezTo>
                      <a:pt x="637" y="138"/>
                      <a:pt x="639" y="138"/>
                      <a:pt x="641" y="139"/>
                    </a:cubicBezTo>
                    <a:cubicBezTo>
                      <a:pt x="672" y="151"/>
                      <a:pt x="672" y="151"/>
                      <a:pt x="672" y="151"/>
                    </a:cubicBezTo>
                    <a:cubicBezTo>
                      <a:pt x="674" y="152"/>
                      <a:pt x="676" y="153"/>
                      <a:pt x="677" y="154"/>
                    </a:cubicBezTo>
                    <a:cubicBezTo>
                      <a:pt x="677" y="156"/>
                      <a:pt x="677" y="158"/>
                      <a:pt x="676" y="160"/>
                    </a:cubicBezTo>
                    <a:cubicBezTo>
                      <a:pt x="678" y="161"/>
                      <a:pt x="678" y="161"/>
                      <a:pt x="678" y="161"/>
                    </a:cubicBezTo>
                    <a:cubicBezTo>
                      <a:pt x="689" y="133"/>
                      <a:pt x="689" y="133"/>
                      <a:pt x="689" y="133"/>
                    </a:cubicBezTo>
                    <a:cubicBezTo>
                      <a:pt x="687" y="133"/>
                      <a:pt x="687" y="133"/>
                      <a:pt x="687" y="133"/>
                    </a:cubicBezTo>
                    <a:cubicBezTo>
                      <a:pt x="686" y="135"/>
                      <a:pt x="685" y="136"/>
                      <a:pt x="683" y="137"/>
                    </a:cubicBezTo>
                    <a:cubicBezTo>
                      <a:pt x="682" y="137"/>
                      <a:pt x="680" y="137"/>
                      <a:pt x="678" y="136"/>
                    </a:cubicBezTo>
                    <a:cubicBezTo>
                      <a:pt x="678" y="136"/>
                      <a:pt x="678" y="136"/>
                      <a:pt x="678" y="136"/>
                    </a:cubicBezTo>
                    <a:close/>
                    <a:moveTo>
                      <a:pt x="656" y="57"/>
                    </a:moveTo>
                    <a:cubicBezTo>
                      <a:pt x="669" y="60"/>
                      <a:pt x="669" y="60"/>
                      <a:pt x="669" y="60"/>
                    </a:cubicBezTo>
                    <a:cubicBezTo>
                      <a:pt x="668" y="62"/>
                      <a:pt x="668" y="62"/>
                      <a:pt x="668" y="62"/>
                    </a:cubicBezTo>
                    <a:cubicBezTo>
                      <a:pt x="665" y="62"/>
                      <a:pt x="662" y="62"/>
                      <a:pt x="660" y="63"/>
                    </a:cubicBezTo>
                    <a:cubicBezTo>
                      <a:pt x="658" y="64"/>
                      <a:pt x="657" y="67"/>
                      <a:pt x="656" y="70"/>
                    </a:cubicBezTo>
                    <a:cubicBezTo>
                      <a:pt x="655" y="73"/>
                      <a:pt x="655" y="73"/>
                      <a:pt x="655" y="73"/>
                    </a:cubicBezTo>
                    <a:cubicBezTo>
                      <a:pt x="693" y="82"/>
                      <a:pt x="693" y="82"/>
                      <a:pt x="693" y="82"/>
                    </a:cubicBezTo>
                    <a:cubicBezTo>
                      <a:pt x="696" y="83"/>
                      <a:pt x="698" y="83"/>
                      <a:pt x="699" y="82"/>
                    </a:cubicBezTo>
                    <a:cubicBezTo>
                      <a:pt x="700" y="81"/>
                      <a:pt x="701" y="80"/>
                      <a:pt x="702" y="77"/>
                    </a:cubicBezTo>
                    <a:cubicBezTo>
                      <a:pt x="704" y="78"/>
                      <a:pt x="704" y="78"/>
                      <a:pt x="704" y="78"/>
                    </a:cubicBezTo>
                    <a:cubicBezTo>
                      <a:pt x="697" y="106"/>
                      <a:pt x="697" y="106"/>
                      <a:pt x="697" y="106"/>
                    </a:cubicBezTo>
                    <a:cubicBezTo>
                      <a:pt x="695" y="106"/>
                      <a:pt x="695" y="106"/>
                      <a:pt x="695" y="106"/>
                    </a:cubicBezTo>
                    <a:cubicBezTo>
                      <a:pt x="696" y="103"/>
                      <a:pt x="696" y="102"/>
                      <a:pt x="695" y="100"/>
                    </a:cubicBezTo>
                    <a:cubicBezTo>
                      <a:pt x="694" y="99"/>
                      <a:pt x="692" y="98"/>
                      <a:pt x="690" y="98"/>
                    </a:cubicBezTo>
                    <a:cubicBezTo>
                      <a:pt x="652" y="89"/>
                      <a:pt x="652" y="89"/>
                      <a:pt x="652" y="89"/>
                    </a:cubicBezTo>
                    <a:cubicBezTo>
                      <a:pt x="651" y="92"/>
                      <a:pt x="651" y="92"/>
                      <a:pt x="651" y="92"/>
                    </a:cubicBezTo>
                    <a:cubicBezTo>
                      <a:pt x="650" y="96"/>
                      <a:pt x="651" y="98"/>
                      <a:pt x="652" y="100"/>
                    </a:cubicBezTo>
                    <a:cubicBezTo>
                      <a:pt x="653" y="102"/>
                      <a:pt x="655" y="104"/>
                      <a:pt x="658" y="105"/>
                    </a:cubicBezTo>
                    <a:cubicBezTo>
                      <a:pt x="658" y="107"/>
                      <a:pt x="658" y="107"/>
                      <a:pt x="658" y="107"/>
                    </a:cubicBezTo>
                    <a:cubicBezTo>
                      <a:pt x="645" y="104"/>
                      <a:pt x="645" y="104"/>
                      <a:pt x="645" y="104"/>
                    </a:cubicBezTo>
                    <a:cubicBezTo>
                      <a:pt x="656" y="57"/>
                      <a:pt x="656" y="57"/>
                      <a:pt x="656" y="57"/>
                    </a:cubicBezTo>
                    <a:close/>
                    <a:moveTo>
                      <a:pt x="684" y="17"/>
                    </a:moveTo>
                    <a:cubicBezTo>
                      <a:pt x="699" y="18"/>
                      <a:pt x="699" y="18"/>
                      <a:pt x="699" y="18"/>
                    </a:cubicBezTo>
                    <a:cubicBezTo>
                      <a:pt x="701" y="18"/>
                      <a:pt x="703" y="17"/>
                      <a:pt x="704" y="16"/>
                    </a:cubicBezTo>
                    <a:cubicBezTo>
                      <a:pt x="705" y="15"/>
                      <a:pt x="706" y="13"/>
                      <a:pt x="706" y="11"/>
                    </a:cubicBezTo>
                    <a:cubicBezTo>
                      <a:pt x="708" y="11"/>
                      <a:pt x="708" y="11"/>
                      <a:pt x="708" y="11"/>
                    </a:cubicBezTo>
                    <a:cubicBezTo>
                      <a:pt x="708" y="40"/>
                      <a:pt x="708" y="40"/>
                      <a:pt x="708" y="40"/>
                    </a:cubicBezTo>
                    <a:cubicBezTo>
                      <a:pt x="706" y="40"/>
                      <a:pt x="706" y="40"/>
                      <a:pt x="706" y="40"/>
                    </a:cubicBezTo>
                    <a:cubicBezTo>
                      <a:pt x="706" y="38"/>
                      <a:pt x="705" y="36"/>
                      <a:pt x="704" y="35"/>
                    </a:cubicBezTo>
                    <a:cubicBezTo>
                      <a:pt x="703" y="34"/>
                      <a:pt x="701" y="34"/>
                      <a:pt x="698" y="34"/>
                    </a:cubicBezTo>
                    <a:cubicBezTo>
                      <a:pt x="687" y="33"/>
                      <a:pt x="687" y="33"/>
                      <a:pt x="687" y="33"/>
                    </a:cubicBezTo>
                    <a:cubicBezTo>
                      <a:pt x="663" y="46"/>
                      <a:pt x="663" y="46"/>
                      <a:pt x="663" y="46"/>
                    </a:cubicBezTo>
                    <a:cubicBezTo>
                      <a:pt x="661" y="47"/>
                      <a:pt x="660" y="48"/>
                      <a:pt x="659" y="49"/>
                    </a:cubicBezTo>
                    <a:cubicBezTo>
                      <a:pt x="658" y="50"/>
                      <a:pt x="658" y="51"/>
                      <a:pt x="658" y="53"/>
                    </a:cubicBezTo>
                    <a:cubicBezTo>
                      <a:pt x="656" y="53"/>
                      <a:pt x="656" y="53"/>
                      <a:pt x="656" y="53"/>
                    </a:cubicBezTo>
                    <a:cubicBezTo>
                      <a:pt x="656" y="26"/>
                      <a:pt x="656" y="26"/>
                      <a:pt x="656" y="26"/>
                    </a:cubicBezTo>
                    <a:cubicBezTo>
                      <a:pt x="658" y="26"/>
                      <a:pt x="658" y="26"/>
                      <a:pt x="658" y="26"/>
                    </a:cubicBezTo>
                    <a:cubicBezTo>
                      <a:pt x="658" y="27"/>
                      <a:pt x="658" y="28"/>
                      <a:pt x="659" y="29"/>
                    </a:cubicBezTo>
                    <a:cubicBezTo>
                      <a:pt x="659" y="29"/>
                      <a:pt x="660" y="30"/>
                      <a:pt x="660" y="30"/>
                    </a:cubicBezTo>
                    <a:cubicBezTo>
                      <a:pt x="661" y="30"/>
                      <a:pt x="661" y="30"/>
                      <a:pt x="661" y="30"/>
                    </a:cubicBezTo>
                    <a:cubicBezTo>
                      <a:pt x="662" y="29"/>
                      <a:pt x="662" y="29"/>
                      <a:pt x="662" y="29"/>
                    </a:cubicBezTo>
                    <a:cubicBezTo>
                      <a:pt x="681" y="20"/>
                      <a:pt x="681" y="20"/>
                      <a:pt x="681" y="20"/>
                    </a:cubicBezTo>
                    <a:cubicBezTo>
                      <a:pt x="664" y="10"/>
                      <a:pt x="664" y="10"/>
                      <a:pt x="664" y="10"/>
                    </a:cubicBezTo>
                    <a:cubicBezTo>
                      <a:pt x="663" y="10"/>
                      <a:pt x="663" y="10"/>
                      <a:pt x="663" y="10"/>
                    </a:cubicBezTo>
                    <a:cubicBezTo>
                      <a:pt x="662" y="9"/>
                      <a:pt x="662" y="9"/>
                      <a:pt x="661" y="9"/>
                    </a:cubicBezTo>
                    <a:cubicBezTo>
                      <a:pt x="660" y="9"/>
                      <a:pt x="660" y="10"/>
                      <a:pt x="659" y="11"/>
                    </a:cubicBezTo>
                    <a:cubicBezTo>
                      <a:pt x="659" y="11"/>
                      <a:pt x="659" y="13"/>
                      <a:pt x="659" y="14"/>
                    </a:cubicBezTo>
                    <a:cubicBezTo>
                      <a:pt x="659" y="15"/>
                      <a:pt x="659" y="15"/>
                      <a:pt x="659" y="15"/>
                    </a:cubicBezTo>
                    <a:cubicBezTo>
                      <a:pt x="657" y="15"/>
                      <a:pt x="657" y="15"/>
                      <a:pt x="657" y="15"/>
                    </a:cubicBezTo>
                    <a:cubicBezTo>
                      <a:pt x="657" y="0"/>
                      <a:pt x="657" y="0"/>
                      <a:pt x="657" y="0"/>
                    </a:cubicBezTo>
                    <a:cubicBezTo>
                      <a:pt x="659" y="0"/>
                      <a:pt x="659" y="0"/>
                      <a:pt x="659" y="0"/>
                    </a:cubicBezTo>
                    <a:cubicBezTo>
                      <a:pt x="659" y="1"/>
                      <a:pt x="659" y="1"/>
                      <a:pt x="659" y="1"/>
                    </a:cubicBezTo>
                    <a:cubicBezTo>
                      <a:pt x="659" y="1"/>
                      <a:pt x="659" y="2"/>
                      <a:pt x="660" y="3"/>
                    </a:cubicBezTo>
                    <a:cubicBezTo>
                      <a:pt x="660" y="4"/>
                      <a:pt x="661" y="5"/>
                      <a:pt x="663" y="6"/>
                    </a:cubicBezTo>
                    <a:lnTo>
                      <a:pt x="68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îṩḻîḓè"/>
              <p:cNvSpPr/>
              <p:nvPr/>
            </p:nvSpPr>
            <p:spPr bwMode="auto">
              <a:xfrm>
                <a:off x="2840038" y="4119563"/>
                <a:ext cx="493713" cy="128588"/>
              </a:xfrm>
              <a:custGeom>
                <a:avLst/>
                <a:gdLst>
                  <a:gd name="T0" fmla="*/ 0 w 150"/>
                  <a:gd name="T1" fmla="*/ 36 h 39"/>
                  <a:gd name="T2" fmla="*/ 9 w 150"/>
                  <a:gd name="T3" fmla="*/ 33 h 39"/>
                  <a:gd name="T4" fmla="*/ 8 w 150"/>
                  <a:gd name="T5" fmla="*/ 7 h 39"/>
                  <a:gd name="T6" fmla="*/ 3 w 150"/>
                  <a:gd name="T7" fmla="*/ 7 h 39"/>
                  <a:gd name="T8" fmla="*/ 1 w 150"/>
                  <a:gd name="T9" fmla="*/ 5 h 39"/>
                  <a:gd name="T10" fmla="*/ 17 w 150"/>
                  <a:gd name="T11" fmla="*/ 0 h 39"/>
                  <a:gd name="T12" fmla="*/ 19 w 150"/>
                  <a:gd name="T13" fmla="*/ 33 h 39"/>
                  <a:gd name="T14" fmla="*/ 28 w 150"/>
                  <a:gd name="T15" fmla="*/ 36 h 39"/>
                  <a:gd name="T16" fmla="*/ 21 w 150"/>
                  <a:gd name="T17" fmla="*/ 38 h 39"/>
                  <a:gd name="T18" fmla="*/ 6 w 150"/>
                  <a:gd name="T19" fmla="*/ 38 h 39"/>
                  <a:gd name="T20" fmla="*/ 0 w 150"/>
                  <a:gd name="T21" fmla="*/ 38 h 39"/>
                  <a:gd name="T22" fmla="*/ 46 w 150"/>
                  <a:gd name="T23" fmla="*/ 24 h 39"/>
                  <a:gd name="T24" fmla="*/ 48 w 150"/>
                  <a:gd name="T25" fmla="*/ 34 h 39"/>
                  <a:gd name="T26" fmla="*/ 61 w 150"/>
                  <a:gd name="T27" fmla="*/ 34 h 39"/>
                  <a:gd name="T28" fmla="*/ 60 w 150"/>
                  <a:gd name="T29" fmla="*/ 25 h 39"/>
                  <a:gd name="T30" fmla="*/ 51 w 150"/>
                  <a:gd name="T31" fmla="*/ 21 h 39"/>
                  <a:gd name="T32" fmla="*/ 60 w 150"/>
                  <a:gd name="T33" fmla="*/ 12 h 39"/>
                  <a:gd name="T34" fmla="*/ 59 w 150"/>
                  <a:gd name="T35" fmla="*/ 4 h 39"/>
                  <a:gd name="T36" fmla="*/ 48 w 150"/>
                  <a:gd name="T37" fmla="*/ 4 h 39"/>
                  <a:gd name="T38" fmla="*/ 49 w 150"/>
                  <a:gd name="T39" fmla="*/ 11 h 39"/>
                  <a:gd name="T40" fmla="*/ 56 w 150"/>
                  <a:gd name="T41" fmla="*/ 15 h 39"/>
                  <a:gd name="T42" fmla="*/ 41 w 150"/>
                  <a:gd name="T43" fmla="*/ 15 h 39"/>
                  <a:gd name="T44" fmla="*/ 43 w 150"/>
                  <a:gd name="T45" fmla="*/ 3 h 39"/>
                  <a:gd name="T46" fmla="*/ 65 w 150"/>
                  <a:gd name="T47" fmla="*/ 3 h 39"/>
                  <a:gd name="T48" fmla="*/ 67 w 150"/>
                  <a:gd name="T49" fmla="*/ 13 h 39"/>
                  <a:gd name="T50" fmla="*/ 68 w 150"/>
                  <a:gd name="T51" fmla="*/ 21 h 39"/>
                  <a:gd name="T52" fmla="*/ 66 w 150"/>
                  <a:gd name="T53" fmla="*/ 36 h 39"/>
                  <a:gd name="T54" fmla="*/ 41 w 150"/>
                  <a:gd name="T55" fmla="*/ 36 h 39"/>
                  <a:gd name="T56" fmla="*/ 39 w 150"/>
                  <a:gd name="T57" fmla="*/ 23 h 39"/>
                  <a:gd name="T58" fmla="*/ 47 w 150"/>
                  <a:gd name="T59" fmla="*/ 19 h 39"/>
                  <a:gd name="T60" fmla="*/ 80 w 150"/>
                  <a:gd name="T61" fmla="*/ 33 h 39"/>
                  <a:gd name="T62" fmla="*/ 87 w 150"/>
                  <a:gd name="T63" fmla="*/ 36 h 39"/>
                  <a:gd name="T64" fmla="*/ 100 w 150"/>
                  <a:gd name="T65" fmla="*/ 20 h 39"/>
                  <a:gd name="T66" fmla="*/ 95 w 150"/>
                  <a:gd name="T67" fmla="*/ 25 h 39"/>
                  <a:gd name="T68" fmla="*/ 79 w 150"/>
                  <a:gd name="T69" fmla="*/ 23 h 39"/>
                  <a:gd name="T70" fmla="*/ 81 w 150"/>
                  <a:gd name="T71" fmla="*/ 4 h 39"/>
                  <a:gd name="T72" fmla="*/ 105 w 150"/>
                  <a:gd name="T73" fmla="*/ 5 h 39"/>
                  <a:gd name="T74" fmla="*/ 108 w 150"/>
                  <a:gd name="T75" fmla="*/ 26 h 39"/>
                  <a:gd name="T76" fmla="*/ 96 w 150"/>
                  <a:gd name="T77" fmla="*/ 38 h 39"/>
                  <a:gd name="T78" fmla="*/ 81 w 150"/>
                  <a:gd name="T79" fmla="*/ 38 h 39"/>
                  <a:gd name="T80" fmla="*/ 77 w 150"/>
                  <a:gd name="T81" fmla="*/ 36 h 39"/>
                  <a:gd name="T82" fmla="*/ 98 w 150"/>
                  <a:gd name="T83" fmla="*/ 19 h 39"/>
                  <a:gd name="T84" fmla="*/ 98 w 150"/>
                  <a:gd name="T85" fmla="*/ 6 h 39"/>
                  <a:gd name="T86" fmla="*/ 87 w 150"/>
                  <a:gd name="T87" fmla="*/ 6 h 39"/>
                  <a:gd name="T88" fmla="*/ 88 w 150"/>
                  <a:gd name="T89" fmla="*/ 19 h 39"/>
                  <a:gd name="T90" fmla="*/ 93 w 150"/>
                  <a:gd name="T91" fmla="*/ 21 h 39"/>
                  <a:gd name="T92" fmla="*/ 128 w 150"/>
                  <a:gd name="T93" fmla="*/ 20 h 39"/>
                  <a:gd name="T94" fmla="*/ 129 w 150"/>
                  <a:gd name="T95" fmla="*/ 33 h 39"/>
                  <a:gd name="T96" fmla="*/ 139 w 150"/>
                  <a:gd name="T97" fmla="*/ 34 h 39"/>
                  <a:gd name="T98" fmla="*/ 139 w 150"/>
                  <a:gd name="T99" fmla="*/ 21 h 39"/>
                  <a:gd name="T100" fmla="*/ 133 w 150"/>
                  <a:gd name="T101" fmla="*/ 18 h 39"/>
                  <a:gd name="T102" fmla="*/ 146 w 150"/>
                  <a:gd name="T103" fmla="*/ 6 h 39"/>
                  <a:gd name="T104" fmla="*/ 139 w 150"/>
                  <a:gd name="T105" fmla="*/ 4 h 39"/>
                  <a:gd name="T106" fmla="*/ 126 w 150"/>
                  <a:gd name="T107" fmla="*/ 19 h 39"/>
                  <a:gd name="T108" fmla="*/ 131 w 150"/>
                  <a:gd name="T109" fmla="*/ 15 h 39"/>
                  <a:gd name="T110" fmla="*/ 147 w 150"/>
                  <a:gd name="T111" fmla="*/ 16 h 39"/>
                  <a:gd name="T112" fmla="*/ 146 w 150"/>
                  <a:gd name="T113" fmla="*/ 35 h 39"/>
                  <a:gd name="T114" fmla="*/ 121 w 150"/>
                  <a:gd name="T115" fmla="*/ 35 h 39"/>
                  <a:gd name="T116" fmla="*/ 118 w 150"/>
                  <a:gd name="T117" fmla="*/ 13 h 39"/>
                  <a:gd name="T118" fmla="*/ 130 w 150"/>
                  <a:gd name="T119" fmla="*/ 2 h 39"/>
                  <a:gd name="T120" fmla="*/ 145 w 150"/>
                  <a:gd name="T121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0" h="39">
                    <a:moveTo>
                      <a:pt x="0" y="38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4" y="36"/>
                      <a:pt x="6" y="36"/>
                      <a:pt x="8" y="35"/>
                    </a:cubicBezTo>
                    <a:cubicBezTo>
                      <a:pt x="9" y="35"/>
                      <a:pt x="9" y="34"/>
                      <a:pt x="9" y="3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8"/>
                      <a:pt x="8" y="7"/>
                    </a:cubicBezTo>
                    <a:cubicBezTo>
                      <a:pt x="8" y="7"/>
                      <a:pt x="7" y="7"/>
                      <a:pt x="5" y="7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4"/>
                      <a:pt x="7" y="4"/>
                      <a:pt x="9" y="3"/>
                    </a:cubicBezTo>
                    <a:cubicBezTo>
                      <a:pt x="12" y="3"/>
                      <a:pt x="14" y="2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2" y="36"/>
                      <a:pt x="24" y="36"/>
                      <a:pt x="28" y="36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6" y="38"/>
                      <a:pt x="23" y="38"/>
                      <a:pt x="21" y="38"/>
                    </a:cubicBezTo>
                    <a:cubicBezTo>
                      <a:pt x="19" y="38"/>
                      <a:pt x="16" y="38"/>
                      <a:pt x="14" y="38"/>
                    </a:cubicBezTo>
                    <a:cubicBezTo>
                      <a:pt x="11" y="38"/>
                      <a:pt x="8" y="38"/>
                      <a:pt x="6" y="38"/>
                    </a:cubicBezTo>
                    <a:cubicBezTo>
                      <a:pt x="4" y="38"/>
                      <a:pt x="2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lose/>
                    <a:moveTo>
                      <a:pt x="51" y="21"/>
                    </a:moveTo>
                    <a:cubicBezTo>
                      <a:pt x="49" y="22"/>
                      <a:pt x="48" y="23"/>
                      <a:pt x="46" y="24"/>
                    </a:cubicBezTo>
                    <a:cubicBezTo>
                      <a:pt x="45" y="26"/>
                      <a:pt x="45" y="27"/>
                      <a:pt x="45" y="28"/>
                    </a:cubicBezTo>
                    <a:cubicBezTo>
                      <a:pt x="45" y="31"/>
                      <a:pt x="46" y="32"/>
                      <a:pt x="48" y="34"/>
                    </a:cubicBezTo>
                    <a:cubicBezTo>
                      <a:pt x="50" y="35"/>
                      <a:pt x="52" y="36"/>
                      <a:pt x="55" y="36"/>
                    </a:cubicBezTo>
                    <a:cubicBezTo>
                      <a:pt x="57" y="36"/>
                      <a:pt x="59" y="36"/>
                      <a:pt x="61" y="34"/>
                    </a:cubicBezTo>
                    <a:cubicBezTo>
                      <a:pt x="62" y="33"/>
                      <a:pt x="63" y="32"/>
                      <a:pt x="63" y="30"/>
                    </a:cubicBezTo>
                    <a:cubicBezTo>
                      <a:pt x="63" y="28"/>
                      <a:pt x="62" y="27"/>
                      <a:pt x="60" y="25"/>
                    </a:cubicBezTo>
                    <a:cubicBezTo>
                      <a:pt x="58" y="24"/>
                      <a:pt x="55" y="23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lose/>
                    <a:moveTo>
                      <a:pt x="56" y="15"/>
                    </a:moveTo>
                    <a:cubicBezTo>
                      <a:pt x="58" y="14"/>
                      <a:pt x="59" y="13"/>
                      <a:pt x="60" y="12"/>
                    </a:cubicBezTo>
                    <a:cubicBezTo>
                      <a:pt x="61" y="11"/>
                      <a:pt x="61" y="10"/>
                      <a:pt x="61" y="8"/>
                    </a:cubicBezTo>
                    <a:cubicBezTo>
                      <a:pt x="61" y="7"/>
                      <a:pt x="60" y="5"/>
                      <a:pt x="59" y="4"/>
                    </a:cubicBezTo>
                    <a:cubicBezTo>
                      <a:pt x="57" y="3"/>
                      <a:pt x="56" y="3"/>
                      <a:pt x="53" y="3"/>
                    </a:cubicBezTo>
                    <a:cubicBezTo>
                      <a:pt x="51" y="3"/>
                      <a:pt x="50" y="3"/>
                      <a:pt x="48" y="4"/>
                    </a:cubicBezTo>
                    <a:cubicBezTo>
                      <a:pt x="47" y="5"/>
                      <a:pt x="46" y="6"/>
                      <a:pt x="46" y="7"/>
                    </a:cubicBezTo>
                    <a:cubicBezTo>
                      <a:pt x="46" y="9"/>
                      <a:pt x="47" y="10"/>
                      <a:pt x="49" y="11"/>
                    </a:cubicBezTo>
                    <a:cubicBezTo>
                      <a:pt x="50" y="13"/>
                      <a:pt x="53" y="14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lose/>
                    <a:moveTo>
                      <a:pt x="47" y="19"/>
                    </a:moveTo>
                    <a:cubicBezTo>
                      <a:pt x="44" y="18"/>
                      <a:pt x="42" y="16"/>
                      <a:pt x="41" y="15"/>
                    </a:cubicBezTo>
                    <a:cubicBezTo>
                      <a:pt x="39" y="13"/>
                      <a:pt x="39" y="12"/>
                      <a:pt x="39" y="10"/>
                    </a:cubicBezTo>
                    <a:cubicBezTo>
                      <a:pt x="39" y="7"/>
                      <a:pt x="40" y="5"/>
                      <a:pt x="43" y="3"/>
                    </a:cubicBezTo>
                    <a:cubicBezTo>
                      <a:pt x="46" y="1"/>
                      <a:pt x="50" y="0"/>
                      <a:pt x="55" y="0"/>
                    </a:cubicBezTo>
                    <a:cubicBezTo>
                      <a:pt x="59" y="0"/>
                      <a:pt x="62" y="1"/>
                      <a:pt x="65" y="3"/>
                    </a:cubicBezTo>
                    <a:cubicBezTo>
                      <a:pt x="67" y="4"/>
                      <a:pt x="69" y="6"/>
                      <a:pt x="69" y="8"/>
                    </a:cubicBezTo>
                    <a:cubicBezTo>
                      <a:pt x="69" y="10"/>
                      <a:pt x="68" y="11"/>
                      <a:pt x="67" y="13"/>
                    </a:cubicBezTo>
                    <a:cubicBezTo>
                      <a:pt x="65" y="14"/>
                      <a:pt x="63" y="15"/>
                      <a:pt x="60" y="17"/>
                    </a:cubicBezTo>
                    <a:cubicBezTo>
                      <a:pt x="64" y="18"/>
                      <a:pt x="66" y="20"/>
                      <a:pt x="68" y="21"/>
                    </a:cubicBezTo>
                    <a:cubicBezTo>
                      <a:pt x="70" y="23"/>
                      <a:pt x="71" y="25"/>
                      <a:pt x="71" y="28"/>
                    </a:cubicBezTo>
                    <a:cubicBezTo>
                      <a:pt x="71" y="31"/>
                      <a:pt x="69" y="34"/>
                      <a:pt x="66" y="36"/>
                    </a:cubicBezTo>
                    <a:cubicBezTo>
                      <a:pt x="63" y="38"/>
                      <a:pt x="59" y="39"/>
                      <a:pt x="54" y="39"/>
                    </a:cubicBezTo>
                    <a:cubicBezTo>
                      <a:pt x="48" y="39"/>
                      <a:pt x="44" y="38"/>
                      <a:pt x="41" y="36"/>
                    </a:cubicBezTo>
                    <a:cubicBezTo>
                      <a:pt x="38" y="34"/>
                      <a:pt x="36" y="32"/>
                      <a:pt x="36" y="29"/>
                    </a:cubicBezTo>
                    <a:cubicBezTo>
                      <a:pt x="36" y="27"/>
                      <a:pt x="37" y="25"/>
                      <a:pt x="39" y="23"/>
                    </a:cubicBezTo>
                    <a:cubicBezTo>
                      <a:pt x="40" y="22"/>
                      <a:pt x="43" y="20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lose/>
                    <a:moveTo>
                      <a:pt x="77" y="36"/>
                    </a:moveTo>
                    <a:cubicBezTo>
                      <a:pt x="80" y="33"/>
                      <a:pt x="80" y="33"/>
                      <a:pt x="80" y="33"/>
                    </a:cubicBezTo>
                    <a:cubicBezTo>
                      <a:pt x="81" y="34"/>
                      <a:pt x="82" y="35"/>
                      <a:pt x="83" y="35"/>
                    </a:cubicBezTo>
                    <a:cubicBezTo>
                      <a:pt x="85" y="35"/>
                      <a:pt x="86" y="36"/>
                      <a:pt x="87" y="36"/>
                    </a:cubicBezTo>
                    <a:cubicBezTo>
                      <a:pt x="91" y="36"/>
                      <a:pt x="94" y="34"/>
                      <a:pt x="97" y="31"/>
                    </a:cubicBezTo>
                    <a:cubicBezTo>
                      <a:pt x="99" y="28"/>
                      <a:pt x="100" y="25"/>
                      <a:pt x="100" y="20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99" y="22"/>
                      <a:pt x="97" y="24"/>
                      <a:pt x="95" y="25"/>
                    </a:cubicBezTo>
                    <a:cubicBezTo>
                      <a:pt x="93" y="26"/>
                      <a:pt x="91" y="26"/>
                      <a:pt x="88" y="26"/>
                    </a:cubicBezTo>
                    <a:cubicBezTo>
                      <a:pt x="85" y="26"/>
                      <a:pt x="82" y="25"/>
                      <a:pt x="79" y="23"/>
                    </a:cubicBezTo>
                    <a:cubicBezTo>
                      <a:pt x="77" y="21"/>
                      <a:pt x="76" y="18"/>
                      <a:pt x="76" y="15"/>
                    </a:cubicBezTo>
                    <a:cubicBezTo>
                      <a:pt x="76" y="11"/>
                      <a:pt x="78" y="7"/>
                      <a:pt x="81" y="4"/>
                    </a:cubicBezTo>
                    <a:cubicBezTo>
                      <a:pt x="84" y="2"/>
                      <a:pt x="88" y="0"/>
                      <a:pt x="93" y="0"/>
                    </a:cubicBezTo>
                    <a:cubicBezTo>
                      <a:pt x="98" y="0"/>
                      <a:pt x="102" y="2"/>
                      <a:pt x="105" y="5"/>
                    </a:cubicBezTo>
                    <a:cubicBezTo>
                      <a:pt x="108" y="8"/>
                      <a:pt x="110" y="12"/>
                      <a:pt x="110" y="17"/>
                    </a:cubicBezTo>
                    <a:cubicBezTo>
                      <a:pt x="110" y="20"/>
                      <a:pt x="109" y="23"/>
                      <a:pt x="108" y="26"/>
                    </a:cubicBezTo>
                    <a:cubicBezTo>
                      <a:pt x="107" y="29"/>
                      <a:pt x="106" y="31"/>
                      <a:pt x="104" y="33"/>
                    </a:cubicBezTo>
                    <a:cubicBezTo>
                      <a:pt x="101" y="35"/>
                      <a:pt x="99" y="36"/>
                      <a:pt x="96" y="38"/>
                    </a:cubicBezTo>
                    <a:cubicBezTo>
                      <a:pt x="93" y="39"/>
                      <a:pt x="91" y="39"/>
                      <a:pt x="87" y="39"/>
                    </a:cubicBezTo>
                    <a:cubicBezTo>
                      <a:pt x="85" y="39"/>
                      <a:pt x="83" y="39"/>
                      <a:pt x="81" y="38"/>
                    </a:cubicBezTo>
                    <a:cubicBezTo>
                      <a:pt x="80" y="38"/>
                      <a:pt x="78" y="37"/>
                      <a:pt x="77" y="36"/>
                    </a:cubicBezTo>
                    <a:cubicBezTo>
                      <a:pt x="77" y="36"/>
                      <a:pt x="77" y="36"/>
                      <a:pt x="77" y="36"/>
                    </a:cubicBezTo>
                    <a:close/>
                    <a:moveTo>
                      <a:pt x="93" y="21"/>
                    </a:moveTo>
                    <a:cubicBezTo>
                      <a:pt x="95" y="21"/>
                      <a:pt x="97" y="21"/>
                      <a:pt x="98" y="19"/>
                    </a:cubicBezTo>
                    <a:cubicBezTo>
                      <a:pt x="99" y="18"/>
                      <a:pt x="100" y="16"/>
                      <a:pt x="100" y="14"/>
                    </a:cubicBezTo>
                    <a:cubicBezTo>
                      <a:pt x="100" y="11"/>
                      <a:pt x="99" y="8"/>
                      <a:pt x="98" y="6"/>
                    </a:cubicBezTo>
                    <a:cubicBezTo>
                      <a:pt x="96" y="4"/>
                      <a:pt x="94" y="3"/>
                      <a:pt x="92" y="3"/>
                    </a:cubicBezTo>
                    <a:cubicBezTo>
                      <a:pt x="90" y="3"/>
                      <a:pt x="88" y="4"/>
                      <a:pt x="87" y="6"/>
                    </a:cubicBezTo>
                    <a:cubicBezTo>
                      <a:pt x="86" y="7"/>
                      <a:pt x="86" y="9"/>
                      <a:pt x="86" y="12"/>
                    </a:cubicBezTo>
                    <a:cubicBezTo>
                      <a:pt x="86" y="15"/>
                      <a:pt x="87" y="17"/>
                      <a:pt x="88" y="19"/>
                    </a:cubicBezTo>
                    <a:cubicBezTo>
                      <a:pt x="89" y="21"/>
                      <a:pt x="91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lose/>
                    <a:moveTo>
                      <a:pt x="133" y="18"/>
                    </a:moveTo>
                    <a:cubicBezTo>
                      <a:pt x="131" y="18"/>
                      <a:pt x="130" y="19"/>
                      <a:pt x="128" y="20"/>
                    </a:cubicBezTo>
                    <a:cubicBezTo>
                      <a:pt x="127" y="21"/>
                      <a:pt x="127" y="23"/>
                      <a:pt x="127" y="25"/>
                    </a:cubicBezTo>
                    <a:cubicBezTo>
                      <a:pt x="127" y="29"/>
                      <a:pt x="127" y="31"/>
                      <a:pt x="129" y="33"/>
                    </a:cubicBezTo>
                    <a:cubicBezTo>
                      <a:pt x="130" y="35"/>
                      <a:pt x="132" y="36"/>
                      <a:pt x="134" y="36"/>
                    </a:cubicBezTo>
                    <a:cubicBezTo>
                      <a:pt x="136" y="36"/>
                      <a:pt x="138" y="35"/>
                      <a:pt x="139" y="34"/>
                    </a:cubicBezTo>
                    <a:cubicBezTo>
                      <a:pt x="140" y="33"/>
                      <a:pt x="140" y="31"/>
                      <a:pt x="140" y="28"/>
                    </a:cubicBezTo>
                    <a:cubicBezTo>
                      <a:pt x="140" y="25"/>
                      <a:pt x="140" y="22"/>
                      <a:pt x="139" y="21"/>
                    </a:cubicBezTo>
                    <a:cubicBezTo>
                      <a:pt x="137" y="19"/>
                      <a:pt x="136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lose/>
                    <a:moveTo>
                      <a:pt x="150" y="4"/>
                    </a:moveTo>
                    <a:cubicBezTo>
                      <a:pt x="146" y="6"/>
                      <a:pt x="146" y="6"/>
                      <a:pt x="146" y="6"/>
                    </a:cubicBezTo>
                    <a:cubicBezTo>
                      <a:pt x="145" y="5"/>
                      <a:pt x="144" y="5"/>
                      <a:pt x="143" y="5"/>
                    </a:cubicBezTo>
                    <a:cubicBezTo>
                      <a:pt x="142" y="4"/>
                      <a:pt x="141" y="4"/>
                      <a:pt x="139" y="4"/>
                    </a:cubicBezTo>
                    <a:cubicBezTo>
                      <a:pt x="135" y="4"/>
                      <a:pt x="132" y="5"/>
                      <a:pt x="130" y="8"/>
                    </a:cubicBezTo>
                    <a:cubicBezTo>
                      <a:pt x="127" y="11"/>
                      <a:pt x="126" y="15"/>
                      <a:pt x="126" y="19"/>
                    </a:cubicBezTo>
                    <a:cubicBezTo>
                      <a:pt x="126" y="19"/>
                      <a:pt x="126" y="19"/>
                      <a:pt x="126" y="19"/>
                    </a:cubicBezTo>
                    <a:cubicBezTo>
                      <a:pt x="127" y="17"/>
                      <a:pt x="129" y="16"/>
                      <a:pt x="131" y="15"/>
                    </a:cubicBezTo>
                    <a:cubicBezTo>
                      <a:pt x="133" y="14"/>
                      <a:pt x="135" y="13"/>
                      <a:pt x="138" y="13"/>
                    </a:cubicBezTo>
                    <a:cubicBezTo>
                      <a:pt x="142" y="13"/>
                      <a:pt x="145" y="14"/>
                      <a:pt x="147" y="16"/>
                    </a:cubicBezTo>
                    <a:cubicBezTo>
                      <a:pt x="149" y="18"/>
                      <a:pt x="150" y="21"/>
                      <a:pt x="150" y="25"/>
                    </a:cubicBezTo>
                    <a:cubicBezTo>
                      <a:pt x="150" y="29"/>
                      <a:pt x="149" y="32"/>
                      <a:pt x="146" y="35"/>
                    </a:cubicBezTo>
                    <a:cubicBezTo>
                      <a:pt x="143" y="38"/>
                      <a:pt x="139" y="39"/>
                      <a:pt x="134" y="39"/>
                    </a:cubicBezTo>
                    <a:cubicBezTo>
                      <a:pt x="128" y="39"/>
                      <a:pt x="124" y="38"/>
                      <a:pt x="121" y="35"/>
                    </a:cubicBezTo>
                    <a:cubicBezTo>
                      <a:pt x="118" y="32"/>
                      <a:pt x="116" y="27"/>
                      <a:pt x="116" y="22"/>
                    </a:cubicBezTo>
                    <a:cubicBezTo>
                      <a:pt x="116" y="19"/>
                      <a:pt x="117" y="16"/>
                      <a:pt x="118" y="13"/>
                    </a:cubicBezTo>
                    <a:cubicBezTo>
                      <a:pt x="119" y="11"/>
                      <a:pt x="121" y="9"/>
                      <a:pt x="123" y="7"/>
                    </a:cubicBezTo>
                    <a:cubicBezTo>
                      <a:pt x="125" y="5"/>
                      <a:pt x="127" y="3"/>
                      <a:pt x="130" y="2"/>
                    </a:cubicBezTo>
                    <a:cubicBezTo>
                      <a:pt x="133" y="1"/>
                      <a:pt x="136" y="0"/>
                      <a:pt x="139" y="0"/>
                    </a:cubicBezTo>
                    <a:cubicBezTo>
                      <a:pt x="141" y="0"/>
                      <a:pt x="143" y="1"/>
                      <a:pt x="145" y="1"/>
                    </a:cubicBezTo>
                    <a:cubicBezTo>
                      <a:pt x="147" y="2"/>
                      <a:pt x="148" y="3"/>
                      <a:pt x="15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ïsļîḑè"/>
              <p:cNvSpPr/>
              <p:nvPr/>
            </p:nvSpPr>
            <p:spPr bwMode="auto">
              <a:xfrm>
                <a:off x="2190751" y="2551113"/>
                <a:ext cx="1754188" cy="1651000"/>
              </a:xfrm>
              <a:custGeom>
                <a:avLst/>
                <a:gdLst>
                  <a:gd name="T0" fmla="*/ 266 w 532"/>
                  <a:gd name="T1" fmla="*/ 0 h 500"/>
                  <a:gd name="T2" fmla="*/ 532 w 532"/>
                  <a:gd name="T3" fmla="*/ 266 h 500"/>
                  <a:gd name="T4" fmla="*/ 395 w 532"/>
                  <a:gd name="T5" fmla="*/ 500 h 500"/>
                  <a:gd name="T6" fmla="*/ 389 w 532"/>
                  <a:gd name="T7" fmla="*/ 489 h 500"/>
                  <a:gd name="T8" fmla="*/ 521 w 532"/>
                  <a:gd name="T9" fmla="*/ 266 h 500"/>
                  <a:gd name="T10" fmla="*/ 266 w 532"/>
                  <a:gd name="T11" fmla="*/ 12 h 500"/>
                  <a:gd name="T12" fmla="*/ 11 w 532"/>
                  <a:gd name="T13" fmla="*/ 266 h 500"/>
                  <a:gd name="T14" fmla="*/ 144 w 532"/>
                  <a:gd name="T15" fmla="*/ 490 h 500"/>
                  <a:gd name="T16" fmla="*/ 139 w 532"/>
                  <a:gd name="T17" fmla="*/ 500 h 500"/>
                  <a:gd name="T18" fmla="*/ 0 w 532"/>
                  <a:gd name="T19" fmla="*/ 266 h 500"/>
                  <a:gd name="T20" fmla="*/ 266 w 532"/>
                  <a:gd name="T2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2" h="500">
                    <a:moveTo>
                      <a:pt x="266" y="0"/>
                    </a:moveTo>
                    <a:cubicBezTo>
                      <a:pt x="413" y="0"/>
                      <a:pt x="532" y="120"/>
                      <a:pt x="532" y="266"/>
                    </a:cubicBezTo>
                    <a:cubicBezTo>
                      <a:pt x="532" y="367"/>
                      <a:pt x="477" y="454"/>
                      <a:pt x="395" y="500"/>
                    </a:cubicBezTo>
                    <a:cubicBezTo>
                      <a:pt x="389" y="489"/>
                      <a:pt x="389" y="489"/>
                      <a:pt x="389" y="489"/>
                    </a:cubicBezTo>
                    <a:cubicBezTo>
                      <a:pt x="468" y="446"/>
                      <a:pt x="521" y="362"/>
                      <a:pt x="521" y="266"/>
                    </a:cubicBezTo>
                    <a:cubicBezTo>
                      <a:pt x="521" y="126"/>
                      <a:pt x="407" y="12"/>
                      <a:pt x="266" y="12"/>
                    </a:cubicBezTo>
                    <a:cubicBezTo>
                      <a:pt x="126" y="12"/>
                      <a:pt x="11" y="126"/>
                      <a:pt x="11" y="266"/>
                    </a:cubicBezTo>
                    <a:cubicBezTo>
                      <a:pt x="11" y="363"/>
                      <a:pt x="65" y="447"/>
                      <a:pt x="144" y="490"/>
                    </a:cubicBezTo>
                    <a:cubicBezTo>
                      <a:pt x="139" y="500"/>
                      <a:pt x="139" y="500"/>
                      <a:pt x="139" y="500"/>
                    </a:cubicBezTo>
                    <a:cubicBezTo>
                      <a:pt x="56" y="455"/>
                      <a:pt x="0" y="367"/>
                      <a:pt x="0" y="266"/>
                    </a:cubicBezTo>
                    <a:cubicBezTo>
                      <a:pt x="0" y="120"/>
                      <a:pt x="120" y="0"/>
                      <a:pt x="26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8" name="íšľïḋé"/>
            <p:cNvSpPr/>
            <p:nvPr/>
          </p:nvSpPr>
          <p:spPr bwMode="auto">
            <a:xfrm>
              <a:off x="10398657" y="734847"/>
              <a:ext cx="1120243" cy="66549"/>
            </a:xfrm>
            <a:custGeom>
              <a:avLst/>
              <a:gdLst>
                <a:gd name="T0" fmla="*/ 2 w 1702"/>
                <a:gd name="T1" fmla="*/ 29 h 101"/>
                <a:gd name="T2" fmla="*/ 49 w 1702"/>
                <a:gd name="T3" fmla="*/ 13 h 101"/>
                <a:gd name="T4" fmla="*/ 59 w 1702"/>
                <a:gd name="T5" fmla="*/ 92 h 101"/>
                <a:gd name="T6" fmla="*/ 87 w 1702"/>
                <a:gd name="T7" fmla="*/ 93 h 101"/>
                <a:gd name="T8" fmla="*/ 110 w 1702"/>
                <a:gd name="T9" fmla="*/ 3 h 101"/>
                <a:gd name="T10" fmla="*/ 133 w 1702"/>
                <a:gd name="T11" fmla="*/ 99 h 101"/>
                <a:gd name="T12" fmla="*/ 235 w 1702"/>
                <a:gd name="T13" fmla="*/ 34 h 101"/>
                <a:gd name="T14" fmla="*/ 240 w 1702"/>
                <a:gd name="T15" fmla="*/ 77 h 101"/>
                <a:gd name="T16" fmla="*/ 254 w 1702"/>
                <a:gd name="T17" fmla="*/ 99 h 101"/>
                <a:gd name="T18" fmla="*/ 263 w 1702"/>
                <a:gd name="T19" fmla="*/ 2 h 101"/>
                <a:gd name="T20" fmla="*/ 326 w 1702"/>
                <a:gd name="T21" fmla="*/ 9 h 101"/>
                <a:gd name="T22" fmla="*/ 354 w 1702"/>
                <a:gd name="T23" fmla="*/ 9 h 101"/>
                <a:gd name="T24" fmla="*/ 318 w 1702"/>
                <a:gd name="T25" fmla="*/ 93 h 101"/>
                <a:gd name="T26" fmla="*/ 299 w 1702"/>
                <a:gd name="T27" fmla="*/ 98 h 101"/>
                <a:gd name="T28" fmla="*/ 377 w 1702"/>
                <a:gd name="T29" fmla="*/ 2 h 101"/>
                <a:gd name="T30" fmla="*/ 415 w 1702"/>
                <a:gd name="T31" fmla="*/ 82 h 101"/>
                <a:gd name="T32" fmla="*/ 454 w 1702"/>
                <a:gd name="T33" fmla="*/ 2 h 101"/>
                <a:gd name="T34" fmla="*/ 398 w 1702"/>
                <a:gd name="T35" fmla="*/ 93 h 101"/>
                <a:gd name="T36" fmla="*/ 510 w 1702"/>
                <a:gd name="T37" fmla="*/ 93 h 101"/>
                <a:gd name="T38" fmla="*/ 528 w 1702"/>
                <a:gd name="T39" fmla="*/ 2 h 101"/>
                <a:gd name="T40" fmla="*/ 534 w 1702"/>
                <a:gd name="T41" fmla="*/ 93 h 101"/>
                <a:gd name="T42" fmla="*/ 669 w 1702"/>
                <a:gd name="T43" fmla="*/ 9 h 101"/>
                <a:gd name="T44" fmla="*/ 680 w 1702"/>
                <a:gd name="T45" fmla="*/ 17 h 101"/>
                <a:gd name="T46" fmla="*/ 598 w 1702"/>
                <a:gd name="T47" fmla="*/ 98 h 101"/>
                <a:gd name="T48" fmla="*/ 607 w 1702"/>
                <a:gd name="T49" fmla="*/ 3 h 101"/>
                <a:gd name="T50" fmla="*/ 793 w 1702"/>
                <a:gd name="T51" fmla="*/ 3 h 101"/>
                <a:gd name="T52" fmla="*/ 827 w 1702"/>
                <a:gd name="T53" fmla="*/ 89 h 101"/>
                <a:gd name="T54" fmla="*/ 860 w 1702"/>
                <a:gd name="T55" fmla="*/ 2 h 101"/>
                <a:gd name="T56" fmla="*/ 781 w 1702"/>
                <a:gd name="T57" fmla="*/ 16 h 101"/>
                <a:gd name="T58" fmla="*/ 981 w 1702"/>
                <a:gd name="T59" fmla="*/ 7 h 101"/>
                <a:gd name="T60" fmla="*/ 914 w 1702"/>
                <a:gd name="T61" fmla="*/ 99 h 101"/>
                <a:gd name="T62" fmla="*/ 882 w 1702"/>
                <a:gd name="T63" fmla="*/ 7 h 101"/>
                <a:gd name="T64" fmla="*/ 1006 w 1702"/>
                <a:gd name="T65" fmla="*/ 91 h 101"/>
                <a:gd name="T66" fmla="*/ 1042 w 1702"/>
                <a:gd name="T67" fmla="*/ 2 h 101"/>
                <a:gd name="T68" fmla="*/ 1020 w 1702"/>
                <a:gd name="T69" fmla="*/ 98 h 101"/>
                <a:gd name="T70" fmla="*/ 1054 w 1702"/>
                <a:gd name="T71" fmla="*/ 2 h 101"/>
                <a:gd name="T72" fmla="*/ 1090 w 1702"/>
                <a:gd name="T73" fmla="*/ 15 h 101"/>
                <a:gd name="T74" fmla="*/ 1137 w 1702"/>
                <a:gd name="T75" fmla="*/ 2 h 101"/>
                <a:gd name="T76" fmla="*/ 1173 w 1702"/>
                <a:gd name="T77" fmla="*/ 91 h 101"/>
                <a:gd name="T78" fmla="*/ 1224 w 1702"/>
                <a:gd name="T79" fmla="*/ 2 h 101"/>
                <a:gd name="T80" fmla="*/ 1210 w 1702"/>
                <a:gd name="T81" fmla="*/ 46 h 101"/>
                <a:gd name="T82" fmla="*/ 1211 w 1702"/>
                <a:gd name="T83" fmla="*/ 52 h 101"/>
                <a:gd name="T84" fmla="*/ 1221 w 1702"/>
                <a:gd name="T85" fmla="*/ 98 h 101"/>
                <a:gd name="T86" fmla="*/ 1267 w 1702"/>
                <a:gd name="T87" fmla="*/ 9 h 101"/>
                <a:gd name="T88" fmla="*/ 1333 w 1702"/>
                <a:gd name="T89" fmla="*/ 40 h 101"/>
                <a:gd name="T90" fmla="*/ 1324 w 1702"/>
                <a:gd name="T91" fmla="*/ 96 h 101"/>
                <a:gd name="T92" fmla="*/ 1302 w 1702"/>
                <a:gd name="T93" fmla="*/ 93 h 101"/>
                <a:gd name="T94" fmla="*/ 1318 w 1702"/>
                <a:gd name="T95" fmla="*/ 28 h 101"/>
                <a:gd name="T96" fmla="*/ 1413 w 1702"/>
                <a:gd name="T97" fmla="*/ 88 h 101"/>
                <a:gd name="T98" fmla="*/ 1431 w 1702"/>
                <a:gd name="T99" fmla="*/ 4 h 101"/>
                <a:gd name="T100" fmla="*/ 1407 w 1702"/>
                <a:gd name="T101" fmla="*/ 38 h 101"/>
                <a:gd name="T102" fmla="*/ 1370 w 1702"/>
                <a:gd name="T103" fmla="*/ 73 h 101"/>
                <a:gd name="T104" fmla="*/ 1465 w 1702"/>
                <a:gd name="T105" fmla="*/ 9 h 101"/>
                <a:gd name="T106" fmla="*/ 1491 w 1702"/>
                <a:gd name="T107" fmla="*/ 16 h 101"/>
                <a:gd name="T108" fmla="*/ 1456 w 1702"/>
                <a:gd name="T109" fmla="*/ 99 h 101"/>
                <a:gd name="T110" fmla="*/ 1517 w 1702"/>
                <a:gd name="T111" fmla="*/ 26 h 101"/>
                <a:gd name="T112" fmla="*/ 1586 w 1702"/>
                <a:gd name="T113" fmla="*/ 13 h 101"/>
                <a:gd name="T114" fmla="*/ 1545 w 1702"/>
                <a:gd name="T115" fmla="*/ 98 h 101"/>
                <a:gd name="T116" fmla="*/ 1656 w 1702"/>
                <a:gd name="T117" fmla="*/ 98 h 101"/>
                <a:gd name="T118" fmla="*/ 1610 w 1702"/>
                <a:gd name="T119" fmla="*/ 7 h 101"/>
                <a:gd name="T120" fmla="*/ 1644 w 1702"/>
                <a:gd name="T121" fmla="*/ 12 h 101"/>
                <a:gd name="T122" fmla="*/ 1688 w 1702"/>
                <a:gd name="T123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2" h="101">
                  <a:moveTo>
                    <a:pt x="1" y="66"/>
                  </a:moveTo>
                  <a:cubicBezTo>
                    <a:pt x="11" y="66"/>
                    <a:pt x="11" y="66"/>
                    <a:pt x="11" y="66"/>
                  </a:cubicBezTo>
                  <a:cubicBezTo>
                    <a:pt x="11" y="75"/>
                    <a:pt x="13" y="81"/>
                    <a:pt x="16" y="85"/>
                  </a:cubicBezTo>
                  <a:cubicBezTo>
                    <a:pt x="20" y="90"/>
                    <a:pt x="25" y="92"/>
                    <a:pt x="32" y="92"/>
                  </a:cubicBezTo>
                  <a:cubicBezTo>
                    <a:pt x="37" y="92"/>
                    <a:pt x="41" y="90"/>
                    <a:pt x="44" y="88"/>
                  </a:cubicBezTo>
                  <a:cubicBezTo>
                    <a:pt x="48" y="85"/>
                    <a:pt x="49" y="82"/>
                    <a:pt x="49" y="77"/>
                  </a:cubicBezTo>
                  <a:cubicBezTo>
                    <a:pt x="49" y="74"/>
                    <a:pt x="48" y="71"/>
                    <a:pt x="46" y="68"/>
                  </a:cubicBezTo>
                  <a:cubicBezTo>
                    <a:pt x="44" y="66"/>
                    <a:pt x="39" y="63"/>
                    <a:pt x="31" y="60"/>
                  </a:cubicBezTo>
                  <a:cubicBezTo>
                    <a:pt x="20" y="55"/>
                    <a:pt x="12" y="51"/>
                    <a:pt x="8" y="46"/>
                  </a:cubicBezTo>
                  <a:cubicBezTo>
                    <a:pt x="4" y="41"/>
                    <a:pt x="2" y="36"/>
                    <a:pt x="2" y="29"/>
                  </a:cubicBezTo>
                  <a:cubicBezTo>
                    <a:pt x="2" y="20"/>
                    <a:pt x="5" y="13"/>
                    <a:pt x="11" y="8"/>
                  </a:cubicBezTo>
                  <a:cubicBezTo>
                    <a:pt x="17" y="2"/>
                    <a:pt x="25" y="0"/>
                    <a:pt x="34" y="0"/>
                  </a:cubicBezTo>
                  <a:cubicBezTo>
                    <a:pt x="38" y="0"/>
                    <a:pt x="42" y="0"/>
                    <a:pt x="47" y="1"/>
                  </a:cubicBezTo>
                  <a:cubicBezTo>
                    <a:pt x="51" y="1"/>
                    <a:pt x="56" y="2"/>
                    <a:pt x="62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9"/>
                    <a:pt x="62" y="14"/>
                    <a:pt x="62" y="17"/>
                  </a:cubicBezTo>
                  <a:cubicBezTo>
                    <a:pt x="62" y="19"/>
                    <a:pt x="62" y="23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2"/>
                    <a:pt x="53" y="17"/>
                    <a:pt x="49" y="13"/>
                  </a:cubicBezTo>
                  <a:cubicBezTo>
                    <a:pt x="46" y="10"/>
                    <a:pt x="42" y="8"/>
                    <a:pt x="36" y="8"/>
                  </a:cubicBezTo>
                  <a:cubicBezTo>
                    <a:pt x="31" y="8"/>
                    <a:pt x="27" y="9"/>
                    <a:pt x="25" y="11"/>
                  </a:cubicBezTo>
                  <a:cubicBezTo>
                    <a:pt x="22" y="14"/>
                    <a:pt x="21" y="17"/>
                    <a:pt x="21" y="21"/>
                  </a:cubicBezTo>
                  <a:cubicBezTo>
                    <a:pt x="21" y="24"/>
                    <a:pt x="22" y="27"/>
                    <a:pt x="24" y="30"/>
                  </a:cubicBezTo>
                  <a:cubicBezTo>
                    <a:pt x="26" y="32"/>
                    <a:pt x="31" y="35"/>
                    <a:pt x="39" y="38"/>
                  </a:cubicBezTo>
                  <a:cubicBezTo>
                    <a:pt x="40" y="38"/>
                    <a:pt x="41" y="39"/>
                    <a:pt x="43" y="40"/>
                  </a:cubicBezTo>
                  <a:cubicBezTo>
                    <a:pt x="51" y="43"/>
                    <a:pt x="57" y="46"/>
                    <a:pt x="60" y="49"/>
                  </a:cubicBezTo>
                  <a:cubicBezTo>
                    <a:pt x="63" y="51"/>
                    <a:pt x="65" y="55"/>
                    <a:pt x="66" y="58"/>
                  </a:cubicBezTo>
                  <a:cubicBezTo>
                    <a:pt x="68" y="61"/>
                    <a:pt x="69" y="65"/>
                    <a:pt x="69" y="69"/>
                  </a:cubicBezTo>
                  <a:cubicBezTo>
                    <a:pt x="69" y="79"/>
                    <a:pt x="65" y="86"/>
                    <a:pt x="59" y="92"/>
                  </a:cubicBezTo>
                  <a:cubicBezTo>
                    <a:pt x="53" y="98"/>
                    <a:pt x="44" y="101"/>
                    <a:pt x="33" y="101"/>
                  </a:cubicBezTo>
                  <a:cubicBezTo>
                    <a:pt x="27" y="101"/>
                    <a:pt x="21" y="100"/>
                    <a:pt x="16" y="99"/>
                  </a:cubicBezTo>
                  <a:cubicBezTo>
                    <a:pt x="11" y="98"/>
                    <a:pt x="5" y="96"/>
                    <a:pt x="0" y="93"/>
                  </a:cubicBezTo>
                  <a:cubicBezTo>
                    <a:pt x="1" y="90"/>
                    <a:pt x="1" y="87"/>
                    <a:pt x="1" y="83"/>
                  </a:cubicBezTo>
                  <a:cubicBezTo>
                    <a:pt x="1" y="80"/>
                    <a:pt x="1" y="77"/>
                    <a:pt x="1" y="73"/>
                  </a:cubicBezTo>
                  <a:cubicBezTo>
                    <a:pt x="1" y="71"/>
                    <a:pt x="1" y="70"/>
                    <a:pt x="1" y="69"/>
                  </a:cubicBezTo>
                  <a:cubicBezTo>
                    <a:pt x="1" y="68"/>
                    <a:pt x="1" y="6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lose/>
                  <a:moveTo>
                    <a:pt x="87" y="99"/>
                  </a:moveTo>
                  <a:cubicBezTo>
                    <a:pt x="87" y="93"/>
                    <a:pt x="87" y="93"/>
                    <a:pt x="87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93" y="93"/>
                    <a:pt x="95" y="92"/>
                    <a:pt x="97" y="91"/>
                  </a:cubicBezTo>
                  <a:cubicBezTo>
                    <a:pt x="98" y="89"/>
                    <a:pt x="99" y="86"/>
                    <a:pt x="99" y="81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3"/>
                    <a:pt x="98" y="11"/>
                    <a:pt x="97" y="9"/>
                  </a:cubicBezTo>
                  <a:cubicBezTo>
                    <a:pt x="95" y="8"/>
                    <a:pt x="93" y="7"/>
                    <a:pt x="89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91" y="2"/>
                    <a:pt x="95" y="2"/>
                    <a:pt x="99" y="2"/>
                  </a:cubicBezTo>
                  <a:cubicBezTo>
                    <a:pt x="103" y="3"/>
                    <a:pt x="107" y="3"/>
                    <a:pt x="110" y="3"/>
                  </a:cubicBezTo>
                  <a:cubicBezTo>
                    <a:pt x="114" y="3"/>
                    <a:pt x="118" y="3"/>
                    <a:pt x="122" y="2"/>
                  </a:cubicBezTo>
                  <a:cubicBezTo>
                    <a:pt x="126" y="2"/>
                    <a:pt x="129" y="2"/>
                    <a:pt x="133" y="2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29" y="7"/>
                    <a:pt x="126" y="8"/>
                    <a:pt x="125" y="9"/>
                  </a:cubicBezTo>
                  <a:cubicBezTo>
                    <a:pt x="123" y="10"/>
                    <a:pt x="122" y="12"/>
                    <a:pt x="122" y="16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22" y="86"/>
                    <a:pt x="123" y="89"/>
                    <a:pt x="124" y="91"/>
                  </a:cubicBezTo>
                  <a:cubicBezTo>
                    <a:pt x="126" y="92"/>
                    <a:pt x="128" y="93"/>
                    <a:pt x="133" y="93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3" y="99"/>
                    <a:pt x="133" y="99"/>
                    <a:pt x="133" y="99"/>
                  </a:cubicBezTo>
                  <a:cubicBezTo>
                    <a:pt x="130" y="98"/>
                    <a:pt x="126" y="98"/>
                    <a:pt x="122" y="98"/>
                  </a:cubicBezTo>
                  <a:cubicBezTo>
                    <a:pt x="118" y="98"/>
                    <a:pt x="114" y="98"/>
                    <a:pt x="110" y="98"/>
                  </a:cubicBezTo>
                  <a:cubicBezTo>
                    <a:pt x="107" y="98"/>
                    <a:pt x="104" y="98"/>
                    <a:pt x="100" y="98"/>
                  </a:cubicBezTo>
                  <a:cubicBezTo>
                    <a:pt x="96" y="98"/>
                    <a:pt x="92" y="98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lose/>
                  <a:moveTo>
                    <a:pt x="236" y="4"/>
                  </a:moveTo>
                  <a:cubicBezTo>
                    <a:pt x="236" y="8"/>
                    <a:pt x="235" y="11"/>
                    <a:pt x="235" y="14"/>
                  </a:cubicBezTo>
                  <a:cubicBezTo>
                    <a:pt x="235" y="17"/>
                    <a:pt x="235" y="20"/>
                    <a:pt x="235" y="23"/>
                  </a:cubicBezTo>
                  <a:cubicBezTo>
                    <a:pt x="235" y="24"/>
                    <a:pt x="235" y="26"/>
                    <a:pt x="235" y="27"/>
                  </a:cubicBezTo>
                  <a:cubicBezTo>
                    <a:pt x="235" y="29"/>
                    <a:pt x="235" y="31"/>
                    <a:pt x="235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6" y="25"/>
                    <a:pt x="224" y="18"/>
                    <a:pt x="220" y="14"/>
                  </a:cubicBezTo>
                  <a:cubicBezTo>
                    <a:pt x="216" y="10"/>
                    <a:pt x="211" y="7"/>
                    <a:pt x="205" y="7"/>
                  </a:cubicBezTo>
                  <a:cubicBezTo>
                    <a:pt x="195" y="7"/>
                    <a:pt x="188" y="11"/>
                    <a:pt x="183" y="18"/>
                  </a:cubicBezTo>
                  <a:cubicBezTo>
                    <a:pt x="178" y="25"/>
                    <a:pt x="175" y="35"/>
                    <a:pt x="175" y="47"/>
                  </a:cubicBezTo>
                  <a:cubicBezTo>
                    <a:pt x="175" y="60"/>
                    <a:pt x="178" y="71"/>
                    <a:pt x="184" y="78"/>
                  </a:cubicBezTo>
                  <a:cubicBezTo>
                    <a:pt x="189" y="86"/>
                    <a:pt x="197" y="90"/>
                    <a:pt x="206" y="90"/>
                  </a:cubicBezTo>
                  <a:cubicBezTo>
                    <a:pt x="211" y="90"/>
                    <a:pt x="216" y="89"/>
                    <a:pt x="220" y="86"/>
                  </a:cubicBezTo>
                  <a:cubicBezTo>
                    <a:pt x="224" y="83"/>
                    <a:pt x="229" y="79"/>
                    <a:pt x="233" y="73"/>
                  </a:cubicBezTo>
                  <a:cubicBezTo>
                    <a:pt x="240" y="77"/>
                    <a:pt x="240" y="77"/>
                    <a:pt x="240" y="77"/>
                  </a:cubicBezTo>
                  <a:cubicBezTo>
                    <a:pt x="234" y="85"/>
                    <a:pt x="229" y="91"/>
                    <a:pt x="222" y="95"/>
                  </a:cubicBezTo>
                  <a:cubicBezTo>
                    <a:pt x="215" y="99"/>
                    <a:pt x="208" y="101"/>
                    <a:pt x="199" y="101"/>
                  </a:cubicBezTo>
                  <a:cubicBezTo>
                    <a:pt x="184" y="101"/>
                    <a:pt x="172" y="96"/>
                    <a:pt x="164" y="87"/>
                  </a:cubicBezTo>
                  <a:cubicBezTo>
                    <a:pt x="155" y="78"/>
                    <a:pt x="151" y="66"/>
                    <a:pt x="151" y="50"/>
                  </a:cubicBezTo>
                  <a:cubicBezTo>
                    <a:pt x="151" y="35"/>
                    <a:pt x="156" y="23"/>
                    <a:pt x="165" y="14"/>
                  </a:cubicBezTo>
                  <a:cubicBezTo>
                    <a:pt x="175" y="4"/>
                    <a:pt x="187" y="0"/>
                    <a:pt x="203" y="0"/>
                  </a:cubicBezTo>
                  <a:cubicBezTo>
                    <a:pt x="209" y="0"/>
                    <a:pt x="218" y="1"/>
                    <a:pt x="233" y="4"/>
                  </a:cubicBezTo>
                  <a:cubicBezTo>
                    <a:pt x="234" y="4"/>
                    <a:pt x="235" y="4"/>
                    <a:pt x="236" y="4"/>
                  </a:cubicBezTo>
                  <a:cubicBezTo>
                    <a:pt x="236" y="4"/>
                    <a:pt x="236" y="4"/>
                    <a:pt x="236" y="4"/>
                  </a:cubicBezTo>
                  <a:close/>
                  <a:moveTo>
                    <a:pt x="254" y="99"/>
                  </a:moveTo>
                  <a:cubicBezTo>
                    <a:pt x="254" y="93"/>
                    <a:pt x="254" y="93"/>
                    <a:pt x="254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9" y="93"/>
                    <a:pt x="262" y="92"/>
                    <a:pt x="263" y="91"/>
                  </a:cubicBezTo>
                  <a:cubicBezTo>
                    <a:pt x="265" y="89"/>
                    <a:pt x="265" y="86"/>
                    <a:pt x="265" y="81"/>
                  </a:cubicBezTo>
                  <a:cubicBezTo>
                    <a:pt x="265" y="16"/>
                    <a:pt x="265" y="16"/>
                    <a:pt x="265" y="16"/>
                  </a:cubicBezTo>
                  <a:cubicBezTo>
                    <a:pt x="265" y="13"/>
                    <a:pt x="265" y="11"/>
                    <a:pt x="263" y="9"/>
                  </a:cubicBezTo>
                  <a:cubicBezTo>
                    <a:pt x="262" y="8"/>
                    <a:pt x="259" y="7"/>
                    <a:pt x="256" y="7"/>
                  </a:cubicBezTo>
                  <a:cubicBezTo>
                    <a:pt x="254" y="7"/>
                    <a:pt x="254" y="7"/>
                    <a:pt x="254" y="7"/>
                  </a:cubicBezTo>
                  <a:cubicBezTo>
                    <a:pt x="254" y="2"/>
                    <a:pt x="254" y="2"/>
                    <a:pt x="254" y="2"/>
                  </a:cubicBezTo>
                  <a:cubicBezTo>
                    <a:pt x="257" y="2"/>
                    <a:pt x="260" y="2"/>
                    <a:pt x="263" y="2"/>
                  </a:cubicBezTo>
                  <a:cubicBezTo>
                    <a:pt x="267" y="3"/>
                    <a:pt x="271" y="3"/>
                    <a:pt x="277" y="3"/>
                  </a:cubicBezTo>
                  <a:cubicBezTo>
                    <a:pt x="282" y="3"/>
                    <a:pt x="286" y="3"/>
                    <a:pt x="290" y="2"/>
                  </a:cubicBezTo>
                  <a:cubicBezTo>
                    <a:pt x="294" y="2"/>
                    <a:pt x="297" y="2"/>
                    <a:pt x="299" y="2"/>
                  </a:cubicBezTo>
                  <a:cubicBezTo>
                    <a:pt x="299" y="7"/>
                    <a:pt x="299" y="7"/>
                    <a:pt x="299" y="7"/>
                  </a:cubicBezTo>
                  <a:cubicBezTo>
                    <a:pt x="295" y="7"/>
                    <a:pt x="292" y="8"/>
                    <a:pt x="291" y="9"/>
                  </a:cubicBezTo>
                  <a:cubicBezTo>
                    <a:pt x="289" y="10"/>
                    <a:pt x="288" y="12"/>
                    <a:pt x="288" y="16"/>
                  </a:cubicBezTo>
                  <a:cubicBezTo>
                    <a:pt x="288" y="43"/>
                    <a:pt x="288" y="43"/>
                    <a:pt x="288" y="43"/>
                  </a:cubicBezTo>
                  <a:cubicBezTo>
                    <a:pt x="329" y="43"/>
                    <a:pt x="329" y="43"/>
                    <a:pt x="329" y="43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29" y="13"/>
                    <a:pt x="328" y="10"/>
                    <a:pt x="326" y="9"/>
                  </a:cubicBezTo>
                  <a:cubicBezTo>
                    <a:pt x="325" y="8"/>
                    <a:pt x="322" y="7"/>
                    <a:pt x="318" y="7"/>
                  </a:cubicBezTo>
                  <a:cubicBezTo>
                    <a:pt x="317" y="7"/>
                    <a:pt x="317" y="7"/>
                    <a:pt x="317" y="7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21" y="2"/>
                    <a:pt x="324" y="2"/>
                    <a:pt x="328" y="2"/>
                  </a:cubicBezTo>
                  <a:cubicBezTo>
                    <a:pt x="331" y="3"/>
                    <a:pt x="336" y="3"/>
                    <a:pt x="340" y="3"/>
                  </a:cubicBezTo>
                  <a:cubicBezTo>
                    <a:pt x="345" y="3"/>
                    <a:pt x="349" y="3"/>
                    <a:pt x="352" y="2"/>
                  </a:cubicBezTo>
                  <a:cubicBezTo>
                    <a:pt x="356" y="2"/>
                    <a:pt x="359" y="2"/>
                    <a:pt x="362" y="2"/>
                  </a:cubicBezTo>
                  <a:cubicBezTo>
                    <a:pt x="362" y="7"/>
                    <a:pt x="362" y="7"/>
                    <a:pt x="362" y="7"/>
                  </a:cubicBezTo>
                  <a:cubicBezTo>
                    <a:pt x="361" y="7"/>
                    <a:pt x="361" y="7"/>
                    <a:pt x="361" y="7"/>
                  </a:cubicBezTo>
                  <a:cubicBezTo>
                    <a:pt x="357" y="7"/>
                    <a:pt x="355" y="8"/>
                    <a:pt x="354" y="9"/>
                  </a:cubicBezTo>
                  <a:cubicBezTo>
                    <a:pt x="352" y="11"/>
                    <a:pt x="351" y="13"/>
                    <a:pt x="351" y="16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51" y="86"/>
                    <a:pt x="352" y="89"/>
                    <a:pt x="354" y="90"/>
                  </a:cubicBezTo>
                  <a:cubicBezTo>
                    <a:pt x="355" y="92"/>
                    <a:pt x="358" y="93"/>
                    <a:pt x="362" y="93"/>
                  </a:cubicBezTo>
                  <a:cubicBezTo>
                    <a:pt x="362" y="99"/>
                    <a:pt x="362" y="99"/>
                    <a:pt x="362" y="99"/>
                  </a:cubicBezTo>
                  <a:cubicBezTo>
                    <a:pt x="358" y="98"/>
                    <a:pt x="354" y="98"/>
                    <a:pt x="350" y="98"/>
                  </a:cubicBezTo>
                  <a:cubicBezTo>
                    <a:pt x="346" y="98"/>
                    <a:pt x="343" y="98"/>
                    <a:pt x="340" y="98"/>
                  </a:cubicBezTo>
                  <a:cubicBezTo>
                    <a:pt x="338" y="98"/>
                    <a:pt x="336" y="98"/>
                    <a:pt x="332" y="98"/>
                  </a:cubicBezTo>
                  <a:cubicBezTo>
                    <a:pt x="328" y="98"/>
                    <a:pt x="323" y="98"/>
                    <a:pt x="318" y="99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23" y="93"/>
                    <a:pt x="325" y="92"/>
                    <a:pt x="327" y="91"/>
                  </a:cubicBezTo>
                  <a:cubicBezTo>
                    <a:pt x="328" y="89"/>
                    <a:pt x="329" y="86"/>
                    <a:pt x="329" y="81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288" y="50"/>
                    <a:pt x="288" y="50"/>
                    <a:pt x="288" y="50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86"/>
                    <a:pt x="289" y="89"/>
                    <a:pt x="290" y="91"/>
                  </a:cubicBezTo>
                  <a:cubicBezTo>
                    <a:pt x="292" y="92"/>
                    <a:pt x="294" y="93"/>
                    <a:pt x="299" y="93"/>
                  </a:cubicBezTo>
                  <a:cubicBezTo>
                    <a:pt x="299" y="93"/>
                    <a:pt x="299" y="93"/>
                    <a:pt x="299" y="93"/>
                  </a:cubicBezTo>
                  <a:cubicBezTo>
                    <a:pt x="299" y="98"/>
                    <a:pt x="299" y="98"/>
                    <a:pt x="299" y="98"/>
                  </a:cubicBezTo>
                  <a:cubicBezTo>
                    <a:pt x="294" y="98"/>
                    <a:pt x="290" y="98"/>
                    <a:pt x="286" y="98"/>
                  </a:cubicBezTo>
                  <a:cubicBezTo>
                    <a:pt x="282" y="98"/>
                    <a:pt x="279" y="98"/>
                    <a:pt x="277" y="98"/>
                  </a:cubicBezTo>
                  <a:cubicBezTo>
                    <a:pt x="273" y="98"/>
                    <a:pt x="270" y="98"/>
                    <a:pt x="266" y="98"/>
                  </a:cubicBezTo>
                  <a:cubicBezTo>
                    <a:pt x="262" y="98"/>
                    <a:pt x="258" y="98"/>
                    <a:pt x="254" y="99"/>
                  </a:cubicBezTo>
                  <a:cubicBezTo>
                    <a:pt x="254" y="99"/>
                    <a:pt x="254" y="99"/>
                    <a:pt x="254" y="99"/>
                  </a:cubicBezTo>
                  <a:close/>
                  <a:moveTo>
                    <a:pt x="388" y="16"/>
                  </a:moveTo>
                  <a:cubicBezTo>
                    <a:pt x="388" y="13"/>
                    <a:pt x="387" y="11"/>
                    <a:pt x="386" y="9"/>
                  </a:cubicBezTo>
                  <a:cubicBezTo>
                    <a:pt x="384" y="8"/>
                    <a:pt x="382" y="7"/>
                    <a:pt x="378" y="7"/>
                  </a:cubicBezTo>
                  <a:cubicBezTo>
                    <a:pt x="377" y="7"/>
                    <a:pt x="377" y="7"/>
                    <a:pt x="377" y="7"/>
                  </a:cubicBezTo>
                  <a:cubicBezTo>
                    <a:pt x="377" y="2"/>
                    <a:pt x="377" y="2"/>
                    <a:pt x="377" y="2"/>
                  </a:cubicBezTo>
                  <a:cubicBezTo>
                    <a:pt x="382" y="2"/>
                    <a:pt x="386" y="2"/>
                    <a:pt x="390" y="3"/>
                  </a:cubicBezTo>
                  <a:cubicBezTo>
                    <a:pt x="393" y="3"/>
                    <a:pt x="397" y="3"/>
                    <a:pt x="400" y="3"/>
                  </a:cubicBezTo>
                  <a:cubicBezTo>
                    <a:pt x="403" y="3"/>
                    <a:pt x="406" y="3"/>
                    <a:pt x="410" y="3"/>
                  </a:cubicBezTo>
                  <a:cubicBezTo>
                    <a:pt x="414" y="2"/>
                    <a:pt x="418" y="2"/>
                    <a:pt x="423" y="2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18" y="7"/>
                    <a:pt x="415" y="8"/>
                    <a:pt x="414" y="9"/>
                  </a:cubicBezTo>
                  <a:cubicBezTo>
                    <a:pt x="412" y="10"/>
                    <a:pt x="411" y="12"/>
                    <a:pt x="411" y="16"/>
                  </a:cubicBezTo>
                  <a:cubicBezTo>
                    <a:pt x="411" y="60"/>
                    <a:pt x="411" y="60"/>
                    <a:pt x="411" y="60"/>
                  </a:cubicBezTo>
                  <a:cubicBezTo>
                    <a:pt x="411" y="67"/>
                    <a:pt x="412" y="72"/>
                    <a:pt x="412" y="75"/>
                  </a:cubicBezTo>
                  <a:cubicBezTo>
                    <a:pt x="413" y="78"/>
                    <a:pt x="414" y="80"/>
                    <a:pt x="415" y="82"/>
                  </a:cubicBezTo>
                  <a:cubicBezTo>
                    <a:pt x="417" y="84"/>
                    <a:pt x="420" y="86"/>
                    <a:pt x="423" y="88"/>
                  </a:cubicBezTo>
                  <a:cubicBezTo>
                    <a:pt x="426" y="89"/>
                    <a:pt x="430" y="89"/>
                    <a:pt x="434" y="89"/>
                  </a:cubicBezTo>
                  <a:cubicBezTo>
                    <a:pt x="442" y="89"/>
                    <a:pt x="448" y="87"/>
                    <a:pt x="452" y="83"/>
                  </a:cubicBezTo>
                  <a:cubicBezTo>
                    <a:pt x="456" y="78"/>
                    <a:pt x="457" y="70"/>
                    <a:pt x="457" y="60"/>
                  </a:cubicBezTo>
                  <a:cubicBezTo>
                    <a:pt x="457" y="59"/>
                    <a:pt x="457" y="59"/>
                    <a:pt x="457" y="59"/>
                  </a:cubicBezTo>
                  <a:cubicBezTo>
                    <a:pt x="457" y="18"/>
                    <a:pt x="457" y="18"/>
                    <a:pt x="457" y="18"/>
                  </a:cubicBezTo>
                  <a:cubicBezTo>
                    <a:pt x="457" y="14"/>
                    <a:pt x="457" y="11"/>
                    <a:pt x="455" y="9"/>
                  </a:cubicBezTo>
                  <a:cubicBezTo>
                    <a:pt x="454" y="8"/>
                    <a:pt x="451" y="7"/>
                    <a:pt x="446" y="7"/>
                  </a:cubicBezTo>
                  <a:cubicBezTo>
                    <a:pt x="446" y="2"/>
                    <a:pt x="446" y="2"/>
                    <a:pt x="446" y="2"/>
                  </a:cubicBezTo>
                  <a:cubicBezTo>
                    <a:pt x="449" y="2"/>
                    <a:pt x="452" y="2"/>
                    <a:pt x="454" y="2"/>
                  </a:cubicBezTo>
                  <a:cubicBezTo>
                    <a:pt x="456" y="2"/>
                    <a:pt x="458" y="3"/>
                    <a:pt x="460" y="3"/>
                  </a:cubicBezTo>
                  <a:cubicBezTo>
                    <a:pt x="462" y="3"/>
                    <a:pt x="465" y="2"/>
                    <a:pt x="467" y="2"/>
                  </a:cubicBezTo>
                  <a:cubicBezTo>
                    <a:pt x="469" y="2"/>
                    <a:pt x="472" y="2"/>
                    <a:pt x="474" y="2"/>
                  </a:cubicBezTo>
                  <a:cubicBezTo>
                    <a:pt x="474" y="7"/>
                    <a:pt x="474" y="7"/>
                    <a:pt x="474" y="7"/>
                  </a:cubicBezTo>
                  <a:cubicBezTo>
                    <a:pt x="471" y="7"/>
                    <a:pt x="469" y="8"/>
                    <a:pt x="468" y="9"/>
                  </a:cubicBezTo>
                  <a:cubicBezTo>
                    <a:pt x="467" y="10"/>
                    <a:pt x="466" y="13"/>
                    <a:pt x="466" y="18"/>
                  </a:cubicBezTo>
                  <a:cubicBezTo>
                    <a:pt x="465" y="62"/>
                    <a:pt x="465" y="62"/>
                    <a:pt x="465" y="62"/>
                  </a:cubicBezTo>
                  <a:cubicBezTo>
                    <a:pt x="465" y="76"/>
                    <a:pt x="462" y="86"/>
                    <a:pt x="456" y="92"/>
                  </a:cubicBezTo>
                  <a:cubicBezTo>
                    <a:pt x="450" y="98"/>
                    <a:pt x="440" y="101"/>
                    <a:pt x="427" y="101"/>
                  </a:cubicBezTo>
                  <a:cubicBezTo>
                    <a:pt x="414" y="101"/>
                    <a:pt x="405" y="98"/>
                    <a:pt x="398" y="93"/>
                  </a:cubicBezTo>
                  <a:cubicBezTo>
                    <a:pt x="391" y="87"/>
                    <a:pt x="388" y="79"/>
                    <a:pt x="388" y="69"/>
                  </a:cubicBezTo>
                  <a:cubicBezTo>
                    <a:pt x="388" y="16"/>
                    <a:pt x="388" y="16"/>
                    <a:pt x="388" y="16"/>
                  </a:cubicBezTo>
                  <a:close/>
                  <a:moveTo>
                    <a:pt x="524" y="27"/>
                  </a:moveTo>
                  <a:cubicBezTo>
                    <a:pt x="511" y="60"/>
                    <a:pt x="511" y="60"/>
                    <a:pt x="511" y="60"/>
                  </a:cubicBezTo>
                  <a:cubicBezTo>
                    <a:pt x="536" y="60"/>
                    <a:pt x="536" y="60"/>
                    <a:pt x="536" y="60"/>
                  </a:cubicBezTo>
                  <a:cubicBezTo>
                    <a:pt x="524" y="27"/>
                    <a:pt x="524" y="27"/>
                    <a:pt x="524" y="27"/>
                  </a:cubicBezTo>
                  <a:close/>
                  <a:moveTo>
                    <a:pt x="501" y="84"/>
                  </a:moveTo>
                  <a:cubicBezTo>
                    <a:pt x="500" y="85"/>
                    <a:pt x="500" y="86"/>
                    <a:pt x="500" y="86"/>
                  </a:cubicBezTo>
                  <a:cubicBezTo>
                    <a:pt x="500" y="87"/>
                    <a:pt x="500" y="88"/>
                    <a:pt x="500" y="88"/>
                  </a:cubicBezTo>
                  <a:cubicBezTo>
                    <a:pt x="500" y="91"/>
                    <a:pt x="503" y="92"/>
                    <a:pt x="510" y="93"/>
                  </a:cubicBezTo>
                  <a:cubicBezTo>
                    <a:pt x="510" y="93"/>
                    <a:pt x="510" y="93"/>
                    <a:pt x="510" y="93"/>
                  </a:cubicBezTo>
                  <a:cubicBezTo>
                    <a:pt x="510" y="99"/>
                    <a:pt x="510" y="99"/>
                    <a:pt x="510" y="99"/>
                  </a:cubicBezTo>
                  <a:cubicBezTo>
                    <a:pt x="507" y="98"/>
                    <a:pt x="505" y="98"/>
                    <a:pt x="502" y="98"/>
                  </a:cubicBezTo>
                  <a:cubicBezTo>
                    <a:pt x="499" y="98"/>
                    <a:pt x="497" y="98"/>
                    <a:pt x="495" y="98"/>
                  </a:cubicBezTo>
                  <a:cubicBezTo>
                    <a:pt x="493" y="98"/>
                    <a:pt x="492" y="98"/>
                    <a:pt x="490" y="98"/>
                  </a:cubicBezTo>
                  <a:cubicBezTo>
                    <a:pt x="488" y="98"/>
                    <a:pt x="484" y="98"/>
                    <a:pt x="480" y="99"/>
                  </a:cubicBezTo>
                  <a:cubicBezTo>
                    <a:pt x="480" y="93"/>
                    <a:pt x="480" y="93"/>
                    <a:pt x="480" y="93"/>
                  </a:cubicBezTo>
                  <a:cubicBezTo>
                    <a:pt x="483" y="92"/>
                    <a:pt x="485" y="91"/>
                    <a:pt x="487" y="90"/>
                  </a:cubicBezTo>
                  <a:cubicBezTo>
                    <a:pt x="489" y="88"/>
                    <a:pt x="491" y="85"/>
                    <a:pt x="493" y="81"/>
                  </a:cubicBezTo>
                  <a:cubicBezTo>
                    <a:pt x="528" y="2"/>
                    <a:pt x="528" y="2"/>
                    <a:pt x="528" y="2"/>
                  </a:cubicBezTo>
                  <a:cubicBezTo>
                    <a:pt x="537" y="2"/>
                    <a:pt x="537" y="2"/>
                    <a:pt x="537" y="2"/>
                  </a:cubicBezTo>
                  <a:cubicBezTo>
                    <a:pt x="568" y="86"/>
                    <a:pt x="568" y="86"/>
                    <a:pt x="568" y="86"/>
                  </a:cubicBezTo>
                  <a:cubicBezTo>
                    <a:pt x="569" y="89"/>
                    <a:pt x="571" y="90"/>
                    <a:pt x="572" y="91"/>
                  </a:cubicBezTo>
                  <a:cubicBezTo>
                    <a:pt x="574" y="92"/>
                    <a:pt x="576" y="93"/>
                    <a:pt x="579" y="93"/>
                  </a:cubicBezTo>
                  <a:cubicBezTo>
                    <a:pt x="579" y="99"/>
                    <a:pt x="579" y="99"/>
                    <a:pt x="579" y="99"/>
                  </a:cubicBezTo>
                  <a:cubicBezTo>
                    <a:pt x="575" y="98"/>
                    <a:pt x="571" y="98"/>
                    <a:pt x="567" y="98"/>
                  </a:cubicBezTo>
                  <a:cubicBezTo>
                    <a:pt x="564" y="98"/>
                    <a:pt x="560" y="98"/>
                    <a:pt x="557" y="98"/>
                  </a:cubicBezTo>
                  <a:cubicBezTo>
                    <a:pt x="554" y="98"/>
                    <a:pt x="551" y="98"/>
                    <a:pt x="547" y="98"/>
                  </a:cubicBezTo>
                  <a:cubicBezTo>
                    <a:pt x="543" y="98"/>
                    <a:pt x="538" y="98"/>
                    <a:pt x="534" y="99"/>
                  </a:cubicBezTo>
                  <a:cubicBezTo>
                    <a:pt x="534" y="93"/>
                    <a:pt x="534" y="93"/>
                    <a:pt x="534" y="93"/>
                  </a:cubicBezTo>
                  <a:cubicBezTo>
                    <a:pt x="539" y="93"/>
                    <a:pt x="542" y="92"/>
                    <a:pt x="543" y="92"/>
                  </a:cubicBezTo>
                  <a:cubicBezTo>
                    <a:pt x="545" y="91"/>
                    <a:pt x="545" y="90"/>
                    <a:pt x="545" y="88"/>
                  </a:cubicBezTo>
                  <a:cubicBezTo>
                    <a:pt x="545" y="88"/>
                    <a:pt x="545" y="87"/>
                    <a:pt x="545" y="87"/>
                  </a:cubicBezTo>
                  <a:cubicBezTo>
                    <a:pt x="545" y="86"/>
                    <a:pt x="545" y="86"/>
                    <a:pt x="545" y="85"/>
                  </a:cubicBezTo>
                  <a:cubicBezTo>
                    <a:pt x="538" y="67"/>
                    <a:pt x="538" y="67"/>
                    <a:pt x="538" y="67"/>
                  </a:cubicBezTo>
                  <a:cubicBezTo>
                    <a:pt x="508" y="67"/>
                    <a:pt x="508" y="67"/>
                    <a:pt x="508" y="67"/>
                  </a:cubicBezTo>
                  <a:cubicBezTo>
                    <a:pt x="501" y="84"/>
                    <a:pt x="501" y="84"/>
                    <a:pt x="501" y="84"/>
                  </a:cubicBezTo>
                  <a:close/>
                  <a:moveTo>
                    <a:pt x="672" y="64"/>
                  </a:moveTo>
                  <a:cubicBezTo>
                    <a:pt x="672" y="17"/>
                    <a:pt x="672" y="17"/>
                    <a:pt x="672" y="17"/>
                  </a:cubicBezTo>
                  <a:cubicBezTo>
                    <a:pt x="672" y="13"/>
                    <a:pt x="671" y="10"/>
                    <a:pt x="669" y="9"/>
                  </a:cubicBezTo>
                  <a:cubicBezTo>
                    <a:pt x="668" y="8"/>
                    <a:pt x="664" y="7"/>
                    <a:pt x="659" y="7"/>
                  </a:cubicBezTo>
                  <a:cubicBezTo>
                    <a:pt x="659" y="2"/>
                    <a:pt x="659" y="2"/>
                    <a:pt x="659" y="2"/>
                  </a:cubicBezTo>
                  <a:cubicBezTo>
                    <a:pt x="661" y="2"/>
                    <a:pt x="664" y="2"/>
                    <a:pt x="666" y="2"/>
                  </a:cubicBezTo>
                  <a:cubicBezTo>
                    <a:pt x="669" y="2"/>
                    <a:pt x="672" y="2"/>
                    <a:pt x="675" y="2"/>
                  </a:cubicBezTo>
                  <a:cubicBezTo>
                    <a:pt x="678" y="2"/>
                    <a:pt x="680" y="2"/>
                    <a:pt x="683" y="2"/>
                  </a:cubicBezTo>
                  <a:cubicBezTo>
                    <a:pt x="685" y="2"/>
                    <a:pt x="688" y="2"/>
                    <a:pt x="690" y="2"/>
                  </a:cubicBezTo>
                  <a:cubicBezTo>
                    <a:pt x="690" y="7"/>
                    <a:pt x="690" y="7"/>
                    <a:pt x="690" y="7"/>
                  </a:cubicBezTo>
                  <a:cubicBezTo>
                    <a:pt x="689" y="7"/>
                    <a:pt x="689" y="7"/>
                    <a:pt x="689" y="7"/>
                  </a:cubicBezTo>
                  <a:cubicBezTo>
                    <a:pt x="686" y="7"/>
                    <a:pt x="683" y="8"/>
                    <a:pt x="682" y="9"/>
                  </a:cubicBezTo>
                  <a:cubicBezTo>
                    <a:pt x="681" y="11"/>
                    <a:pt x="680" y="13"/>
                    <a:pt x="680" y="17"/>
                  </a:cubicBezTo>
                  <a:cubicBezTo>
                    <a:pt x="680" y="99"/>
                    <a:pt x="680" y="99"/>
                    <a:pt x="680" y="99"/>
                  </a:cubicBezTo>
                  <a:cubicBezTo>
                    <a:pt x="671" y="99"/>
                    <a:pt x="671" y="99"/>
                    <a:pt x="671" y="99"/>
                  </a:cubicBezTo>
                  <a:cubicBezTo>
                    <a:pt x="610" y="20"/>
                    <a:pt x="610" y="20"/>
                    <a:pt x="610" y="20"/>
                  </a:cubicBezTo>
                  <a:cubicBezTo>
                    <a:pt x="610" y="81"/>
                    <a:pt x="610" y="81"/>
                    <a:pt x="610" y="81"/>
                  </a:cubicBezTo>
                  <a:cubicBezTo>
                    <a:pt x="610" y="86"/>
                    <a:pt x="611" y="89"/>
                    <a:pt x="612" y="91"/>
                  </a:cubicBezTo>
                  <a:cubicBezTo>
                    <a:pt x="614" y="92"/>
                    <a:pt x="617" y="93"/>
                    <a:pt x="623" y="93"/>
                  </a:cubicBezTo>
                  <a:cubicBezTo>
                    <a:pt x="623" y="99"/>
                    <a:pt x="623" y="99"/>
                    <a:pt x="623" y="99"/>
                  </a:cubicBezTo>
                  <a:cubicBezTo>
                    <a:pt x="620" y="98"/>
                    <a:pt x="617" y="98"/>
                    <a:pt x="614" y="98"/>
                  </a:cubicBezTo>
                  <a:cubicBezTo>
                    <a:pt x="611" y="98"/>
                    <a:pt x="608" y="98"/>
                    <a:pt x="605" y="98"/>
                  </a:cubicBezTo>
                  <a:cubicBezTo>
                    <a:pt x="603" y="98"/>
                    <a:pt x="600" y="98"/>
                    <a:pt x="598" y="98"/>
                  </a:cubicBezTo>
                  <a:cubicBezTo>
                    <a:pt x="595" y="98"/>
                    <a:pt x="592" y="98"/>
                    <a:pt x="590" y="99"/>
                  </a:cubicBezTo>
                  <a:cubicBezTo>
                    <a:pt x="590" y="93"/>
                    <a:pt x="590" y="93"/>
                    <a:pt x="590" y="93"/>
                  </a:cubicBezTo>
                  <a:cubicBezTo>
                    <a:pt x="595" y="93"/>
                    <a:pt x="598" y="92"/>
                    <a:pt x="599" y="91"/>
                  </a:cubicBezTo>
                  <a:cubicBezTo>
                    <a:pt x="601" y="89"/>
                    <a:pt x="602" y="86"/>
                    <a:pt x="602" y="81"/>
                  </a:cubicBezTo>
                  <a:cubicBezTo>
                    <a:pt x="602" y="17"/>
                    <a:pt x="602" y="17"/>
                    <a:pt x="602" y="17"/>
                  </a:cubicBezTo>
                  <a:cubicBezTo>
                    <a:pt x="602" y="13"/>
                    <a:pt x="601" y="11"/>
                    <a:pt x="599" y="9"/>
                  </a:cubicBezTo>
                  <a:cubicBezTo>
                    <a:pt x="598" y="8"/>
                    <a:pt x="595" y="8"/>
                    <a:pt x="591" y="7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5" y="2"/>
                    <a:pt x="599" y="2"/>
                    <a:pt x="601" y="2"/>
                  </a:cubicBezTo>
                  <a:cubicBezTo>
                    <a:pt x="603" y="2"/>
                    <a:pt x="605" y="3"/>
                    <a:pt x="607" y="3"/>
                  </a:cubicBezTo>
                  <a:cubicBezTo>
                    <a:pt x="609" y="3"/>
                    <a:pt x="612" y="2"/>
                    <a:pt x="614" y="2"/>
                  </a:cubicBezTo>
                  <a:cubicBezTo>
                    <a:pt x="617" y="2"/>
                    <a:pt x="620" y="2"/>
                    <a:pt x="623" y="2"/>
                  </a:cubicBezTo>
                  <a:cubicBezTo>
                    <a:pt x="672" y="64"/>
                    <a:pt x="672" y="64"/>
                    <a:pt x="672" y="64"/>
                  </a:cubicBezTo>
                  <a:close/>
                  <a:moveTo>
                    <a:pt x="781" y="16"/>
                  </a:moveTo>
                  <a:cubicBezTo>
                    <a:pt x="781" y="13"/>
                    <a:pt x="780" y="11"/>
                    <a:pt x="779" y="9"/>
                  </a:cubicBezTo>
                  <a:cubicBezTo>
                    <a:pt x="777" y="8"/>
                    <a:pt x="775" y="7"/>
                    <a:pt x="771" y="7"/>
                  </a:cubicBezTo>
                  <a:cubicBezTo>
                    <a:pt x="770" y="7"/>
                    <a:pt x="770" y="7"/>
                    <a:pt x="770" y="7"/>
                  </a:cubicBezTo>
                  <a:cubicBezTo>
                    <a:pt x="770" y="2"/>
                    <a:pt x="770" y="2"/>
                    <a:pt x="770" y="2"/>
                  </a:cubicBezTo>
                  <a:cubicBezTo>
                    <a:pt x="775" y="2"/>
                    <a:pt x="779" y="2"/>
                    <a:pt x="782" y="3"/>
                  </a:cubicBezTo>
                  <a:cubicBezTo>
                    <a:pt x="786" y="3"/>
                    <a:pt x="790" y="3"/>
                    <a:pt x="793" y="3"/>
                  </a:cubicBezTo>
                  <a:cubicBezTo>
                    <a:pt x="796" y="3"/>
                    <a:pt x="799" y="3"/>
                    <a:pt x="803" y="3"/>
                  </a:cubicBezTo>
                  <a:cubicBezTo>
                    <a:pt x="807" y="2"/>
                    <a:pt x="811" y="2"/>
                    <a:pt x="815" y="2"/>
                  </a:cubicBezTo>
                  <a:cubicBezTo>
                    <a:pt x="815" y="7"/>
                    <a:pt x="815" y="7"/>
                    <a:pt x="815" y="7"/>
                  </a:cubicBezTo>
                  <a:cubicBezTo>
                    <a:pt x="811" y="7"/>
                    <a:pt x="808" y="8"/>
                    <a:pt x="807" y="9"/>
                  </a:cubicBezTo>
                  <a:cubicBezTo>
                    <a:pt x="805" y="10"/>
                    <a:pt x="804" y="12"/>
                    <a:pt x="804" y="16"/>
                  </a:cubicBezTo>
                  <a:cubicBezTo>
                    <a:pt x="804" y="60"/>
                    <a:pt x="804" y="60"/>
                    <a:pt x="804" y="60"/>
                  </a:cubicBezTo>
                  <a:cubicBezTo>
                    <a:pt x="804" y="67"/>
                    <a:pt x="805" y="72"/>
                    <a:pt x="805" y="75"/>
                  </a:cubicBezTo>
                  <a:cubicBezTo>
                    <a:pt x="806" y="78"/>
                    <a:pt x="807" y="80"/>
                    <a:pt x="808" y="82"/>
                  </a:cubicBezTo>
                  <a:cubicBezTo>
                    <a:pt x="810" y="84"/>
                    <a:pt x="813" y="86"/>
                    <a:pt x="816" y="88"/>
                  </a:cubicBezTo>
                  <a:cubicBezTo>
                    <a:pt x="819" y="89"/>
                    <a:pt x="822" y="89"/>
                    <a:pt x="827" y="89"/>
                  </a:cubicBezTo>
                  <a:cubicBezTo>
                    <a:pt x="835" y="89"/>
                    <a:pt x="841" y="87"/>
                    <a:pt x="845" y="83"/>
                  </a:cubicBezTo>
                  <a:cubicBezTo>
                    <a:pt x="848" y="78"/>
                    <a:pt x="850" y="70"/>
                    <a:pt x="850" y="60"/>
                  </a:cubicBezTo>
                  <a:cubicBezTo>
                    <a:pt x="850" y="59"/>
                    <a:pt x="850" y="59"/>
                    <a:pt x="850" y="59"/>
                  </a:cubicBezTo>
                  <a:cubicBezTo>
                    <a:pt x="850" y="18"/>
                    <a:pt x="850" y="18"/>
                    <a:pt x="850" y="18"/>
                  </a:cubicBezTo>
                  <a:cubicBezTo>
                    <a:pt x="850" y="14"/>
                    <a:pt x="849" y="11"/>
                    <a:pt x="848" y="9"/>
                  </a:cubicBezTo>
                  <a:cubicBezTo>
                    <a:pt x="847" y="8"/>
                    <a:pt x="844" y="7"/>
                    <a:pt x="839" y="7"/>
                  </a:cubicBezTo>
                  <a:cubicBezTo>
                    <a:pt x="839" y="2"/>
                    <a:pt x="839" y="2"/>
                    <a:pt x="839" y="2"/>
                  </a:cubicBezTo>
                  <a:cubicBezTo>
                    <a:pt x="842" y="2"/>
                    <a:pt x="845" y="2"/>
                    <a:pt x="847" y="2"/>
                  </a:cubicBezTo>
                  <a:cubicBezTo>
                    <a:pt x="849" y="2"/>
                    <a:pt x="851" y="3"/>
                    <a:pt x="853" y="3"/>
                  </a:cubicBezTo>
                  <a:cubicBezTo>
                    <a:pt x="855" y="3"/>
                    <a:pt x="857" y="2"/>
                    <a:pt x="860" y="2"/>
                  </a:cubicBezTo>
                  <a:cubicBezTo>
                    <a:pt x="862" y="2"/>
                    <a:pt x="865" y="2"/>
                    <a:pt x="867" y="2"/>
                  </a:cubicBezTo>
                  <a:cubicBezTo>
                    <a:pt x="867" y="7"/>
                    <a:pt x="867" y="7"/>
                    <a:pt x="867" y="7"/>
                  </a:cubicBezTo>
                  <a:cubicBezTo>
                    <a:pt x="864" y="7"/>
                    <a:pt x="862" y="8"/>
                    <a:pt x="861" y="9"/>
                  </a:cubicBezTo>
                  <a:cubicBezTo>
                    <a:pt x="860" y="10"/>
                    <a:pt x="859" y="13"/>
                    <a:pt x="859" y="18"/>
                  </a:cubicBezTo>
                  <a:cubicBezTo>
                    <a:pt x="858" y="62"/>
                    <a:pt x="858" y="62"/>
                    <a:pt x="858" y="62"/>
                  </a:cubicBezTo>
                  <a:cubicBezTo>
                    <a:pt x="858" y="76"/>
                    <a:pt x="855" y="86"/>
                    <a:pt x="849" y="92"/>
                  </a:cubicBezTo>
                  <a:cubicBezTo>
                    <a:pt x="843" y="98"/>
                    <a:pt x="833" y="101"/>
                    <a:pt x="820" y="101"/>
                  </a:cubicBezTo>
                  <a:cubicBezTo>
                    <a:pt x="807" y="101"/>
                    <a:pt x="797" y="98"/>
                    <a:pt x="791" y="93"/>
                  </a:cubicBezTo>
                  <a:cubicBezTo>
                    <a:pt x="784" y="87"/>
                    <a:pt x="781" y="79"/>
                    <a:pt x="781" y="69"/>
                  </a:cubicBezTo>
                  <a:cubicBezTo>
                    <a:pt x="781" y="16"/>
                    <a:pt x="781" y="16"/>
                    <a:pt x="781" y="16"/>
                  </a:cubicBezTo>
                  <a:close/>
                  <a:moveTo>
                    <a:pt x="963" y="64"/>
                  </a:moveTo>
                  <a:cubicBezTo>
                    <a:pt x="963" y="17"/>
                    <a:pt x="963" y="17"/>
                    <a:pt x="963" y="17"/>
                  </a:cubicBezTo>
                  <a:cubicBezTo>
                    <a:pt x="963" y="13"/>
                    <a:pt x="962" y="10"/>
                    <a:pt x="961" y="9"/>
                  </a:cubicBezTo>
                  <a:cubicBezTo>
                    <a:pt x="959" y="8"/>
                    <a:pt x="956" y="7"/>
                    <a:pt x="950" y="7"/>
                  </a:cubicBezTo>
                  <a:cubicBezTo>
                    <a:pt x="950" y="2"/>
                    <a:pt x="950" y="2"/>
                    <a:pt x="950" y="2"/>
                  </a:cubicBezTo>
                  <a:cubicBezTo>
                    <a:pt x="953" y="2"/>
                    <a:pt x="955" y="2"/>
                    <a:pt x="958" y="2"/>
                  </a:cubicBezTo>
                  <a:cubicBezTo>
                    <a:pt x="960" y="2"/>
                    <a:pt x="963" y="2"/>
                    <a:pt x="966" y="2"/>
                  </a:cubicBezTo>
                  <a:cubicBezTo>
                    <a:pt x="969" y="2"/>
                    <a:pt x="972" y="2"/>
                    <a:pt x="974" y="2"/>
                  </a:cubicBezTo>
                  <a:cubicBezTo>
                    <a:pt x="977" y="2"/>
                    <a:pt x="979" y="2"/>
                    <a:pt x="981" y="2"/>
                  </a:cubicBezTo>
                  <a:cubicBezTo>
                    <a:pt x="981" y="7"/>
                    <a:pt x="981" y="7"/>
                    <a:pt x="981" y="7"/>
                  </a:cubicBezTo>
                  <a:cubicBezTo>
                    <a:pt x="980" y="7"/>
                    <a:pt x="980" y="7"/>
                    <a:pt x="980" y="7"/>
                  </a:cubicBezTo>
                  <a:cubicBezTo>
                    <a:pt x="977" y="7"/>
                    <a:pt x="975" y="8"/>
                    <a:pt x="973" y="9"/>
                  </a:cubicBezTo>
                  <a:cubicBezTo>
                    <a:pt x="972" y="11"/>
                    <a:pt x="971" y="13"/>
                    <a:pt x="971" y="17"/>
                  </a:cubicBezTo>
                  <a:cubicBezTo>
                    <a:pt x="971" y="99"/>
                    <a:pt x="971" y="99"/>
                    <a:pt x="971" y="99"/>
                  </a:cubicBezTo>
                  <a:cubicBezTo>
                    <a:pt x="963" y="99"/>
                    <a:pt x="963" y="99"/>
                    <a:pt x="963" y="99"/>
                  </a:cubicBezTo>
                  <a:cubicBezTo>
                    <a:pt x="901" y="20"/>
                    <a:pt x="901" y="20"/>
                    <a:pt x="901" y="20"/>
                  </a:cubicBezTo>
                  <a:cubicBezTo>
                    <a:pt x="901" y="81"/>
                    <a:pt x="901" y="81"/>
                    <a:pt x="901" y="81"/>
                  </a:cubicBezTo>
                  <a:cubicBezTo>
                    <a:pt x="901" y="86"/>
                    <a:pt x="902" y="89"/>
                    <a:pt x="904" y="91"/>
                  </a:cubicBezTo>
                  <a:cubicBezTo>
                    <a:pt x="905" y="92"/>
                    <a:pt x="909" y="93"/>
                    <a:pt x="914" y="93"/>
                  </a:cubicBezTo>
                  <a:cubicBezTo>
                    <a:pt x="914" y="99"/>
                    <a:pt x="914" y="99"/>
                    <a:pt x="914" y="99"/>
                  </a:cubicBezTo>
                  <a:cubicBezTo>
                    <a:pt x="911" y="98"/>
                    <a:pt x="908" y="98"/>
                    <a:pt x="905" y="98"/>
                  </a:cubicBezTo>
                  <a:cubicBezTo>
                    <a:pt x="902" y="98"/>
                    <a:pt x="900" y="98"/>
                    <a:pt x="897" y="98"/>
                  </a:cubicBezTo>
                  <a:cubicBezTo>
                    <a:pt x="894" y="98"/>
                    <a:pt x="892" y="98"/>
                    <a:pt x="889" y="98"/>
                  </a:cubicBezTo>
                  <a:cubicBezTo>
                    <a:pt x="886" y="98"/>
                    <a:pt x="884" y="98"/>
                    <a:pt x="881" y="99"/>
                  </a:cubicBezTo>
                  <a:cubicBezTo>
                    <a:pt x="881" y="93"/>
                    <a:pt x="881" y="93"/>
                    <a:pt x="881" y="93"/>
                  </a:cubicBezTo>
                  <a:cubicBezTo>
                    <a:pt x="886" y="93"/>
                    <a:pt x="889" y="92"/>
                    <a:pt x="891" y="91"/>
                  </a:cubicBezTo>
                  <a:cubicBezTo>
                    <a:pt x="892" y="89"/>
                    <a:pt x="893" y="86"/>
                    <a:pt x="893" y="81"/>
                  </a:cubicBezTo>
                  <a:cubicBezTo>
                    <a:pt x="893" y="17"/>
                    <a:pt x="893" y="17"/>
                    <a:pt x="893" y="17"/>
                  </a:cubicBezTo>
                  <a:cubicBezTo>
                    <a:pt x="893" y="13"/>
                    <a:pt x="892" y="11"/>
                    <a:pt x="891" y="9"/>
                  </a:cubicBezTo>
                  <a:cubicBezTo>
                    <a:pt x="889" y="8"/>
                    <a:pt x="886" y="8"/>
                    <a:pt x="882" y="7"/>
                  </a:cubicBezTo>
                  <a:cubicBezTo>
                    <a:pt x="882" y="2"/>
                    <a:pt x="882" y="2"/>
                    <a:pt x="882" y="2"/>
                  </a:cubicBezTo>
                  <a:cubicBezTo>
                    <a:pt x="887" y="2"/>
                    <a:pt x="890" y="2"/>
                    <a:pt x="892" y="2"/>
                  </a:cubicBezTo>
                  <a:cubicBezTo>
                    <a:pt x="895" y="2"/>
                    <a:pt x="897" y="3"/>
                    <a:pt x="899" y="3"/>
                  </a:cubicBezTo>
                  <a:cubicBezTo>
                    <a:pt x="901" y="3"/>
                    <a:pt x="903" y="2"/>
                    <a:pt x="906" y="2"/>
                  </a:cubicBezTo>
                  <a:cubicBezTo>
                    <a:pt x="908" y="2"/>
                    <a:pt x="911" y="2"/>
                    <a:pt x="915" y="2"/>
                  </a:cubicBezTo>
                  <a:cubicBezTo>
                    <a:pt x="963" y="64"/>
                    <a:pt x="963" y="64"/>
                    <a:pt x="963" y="64"/>
                  </a:cubicBezTo>
                  <a:close/>
                  <a:moveTo>
                    <a:pt x="997" y="99"/>
                  </a:moveTo>
                  <a:cubicBezTo>
                    <a:pt x="997" y="93"/>
                    <a:pt x="997" y="93"/>
                    <a:pt x="997" y="93"/>
                  </a:cubicBezTo>
                  <a:cubicBezTo>
                    <a:pt x="997" y="93"/>
                    <a:pt x="997" y="93"/>
                    <a:pt x="997" y="93"/>
                  </a:cubicBezTo>
                  <a:cubicBezTo>
                    <a:pt x="1002" y="93"/>
                    <a:pt x="1005" y="92"/>
                    <a:pt x="1006" y="91"/>
                  </a:cubicBezTo>
                  <a:cubicBezTo>
                    <a:pt x="1007" y="89"/>
                    <a:pt x="1008" y="86"/>
                    <a:pt x="1008" y="81"/>
                  </a:cubicBezTo>
                  <a:cubicBezTo>
                    <a:pt x="1008" y="16"/>
                    <a:pt x="1008" y="16"/>
                    <a:pt x="1008" y="16"/>
                  </a:cubicBezTo>
                  <a:cubicBezTo>
                    <a:pt x="1008" y="13"/>
                    <a:pt x="1007" y="11"/>
                    <a:pt x="1006" y="9"/>
                  </a:cubicBezTo>
                  <a:cubicBezTo>
                    <a:pt x="1004" y="8"/>
                    <a:pt x="1002" y="7"/>
                    <a:pt x="998" y="7"/>
                  </a:cubicBezTo>
                  <a:cubicBezTo>
                    <a:pt x="997" y="7"/>
                    <a:pt x="997" y="7"/>
                    <a:pt x="997" y="7"/>
                  </a:cubicBezTo>
                  <a:cubicBezTo>
                    <a:pt x="997" y="2"/>
                    <a:pt x="997" y="2"/>
                    <a:pt x="997" y="2"/>
                  </a:cubicBezTo>
                  <a:cubicBezTo>
                    <a:pt x="1001" y="2"/>
                    <a:pt x="1004" y="2"/>
                    <a:pt x="1008" y="2"/>
                  </a:cubicBezTo>
                  <a:cubicBezTo>
                    <a:pt x="1012" y="3"/>
                    <a:pt x="1016" y="3"/>
                    <a:pt x="1020" y="3"/>
                  </a:cubicBezTo>
                  <a:cubicBezTo>
                    <a:pt x="1023" y="3"/>
                    <a:pt x="1027" y="3"/>
                    <a:pt x="1031" y="2"/>
                  </a:cubicBezTo>
                  <a:cubicBezTo>
                    <a:pt x="1035" y="2"/>
                    <a:pt x="1039" y="2"/>
                    <a:pt x="1042" y="2"/>
                  </a:cubicBezTo>
                  <a:cubicBezTo>
                    <a:pt x="1042" y="7"/>
                    <a:pt x="1042" y="7"/>
                    <a:pt x="1042" y="7"/>
                  </a:cubicBezTo>
                  <a:cubicBezTo>
                    <a:pt x="1038" y="7"/>
                    <a:pt x="1035" y="8"/>
                    <a:pt x="1034" y="9"/>
                  </a:cubicBezTo>
                  <a:cubicBezTo>
                    <a:pt x="1032" y="10"/>
                    <a:pt x="1031" y="12"/>
                    <a:pt x="1031" y="16"/>
                  </a:cubicBezTo>
                  <a:cubicBezTo>
                    <a:pt x="1031" y="81"/>
                    <a:pt x="1031" y="81"/>
                    <a:pt x="1031" y="81"/>
                  </a:cubicBezTo>
                  <a:cubicBezTo>
                    <a:pt x="1031" y="86"/>
                    <a:pt x="1032" y="89"/>
                    <a:pt x="1033" y="91"/>
                  </a:cubicBezTo>
                  <a:cubicBezTo>
                    <a:pt x="1035" y="92"/>
                    <a:pt x="1038" y="93"/>
                    <a:pt x="1042" y="93"/>
                  </a:cubicBezTo>
                  <a:cubicBezTo>
                    <a:pt x="1042" y="93"/>
                    <a:pt x="1042" y="93"/>
                    <a:pt x="1042" y="93"/>
                  </a:cubicBezTo>
                  <a:cubicBezTo>
                    <a:pt x="1042" y="99"/>
                    <a:pt x="1042" y="99"/>
                    <a:pt x="1042" y="99"/>
                  </a:cubicBezTo>
                  <a:cubicBezTo>
                    <a:pt x="1039" y="98"/>
                    <a:pt x="1035" y="98"/>
                    <a:pt x="1031" y="98"/>
                  </a:cubicBezTo>
                  <a:cubicBezTo>
                    <a:pt x="1027" y="98"/>
                    <a:pt x="1024" y="98"/>
                    <a:pt x="1020" y="98"/>
                  </a:cubicBezTo>
                  <a:cubicBezTo>
                    <a:pt x="1016" y="98"/>
                    <a:pt x="1013" y="98"/>
                    <a:pt x="1009" y="98"/>
                  </a:cubicBezTo>
                  <a:cubicBezTo>
                    <a:pt x="1005" y="98"/>
                    <a:pt x="1001" y="98"/>
                    <a:pt x="997" y="99"/>
                  </a:cubicBezTo>
                  <a:cubicBezTo>
                    <a:pt x="997" y="99"/>
                    <a:pt x="997" y="99"/>
                    <a:pt x="997" y="99"/>
                  </a:cubicBezTo>
                  <a:close/>
                  <a:moveTo>
                    <a:pt x="1107" y="100"/>
                  </a:moveTo>
                  <a:cubicBezTo>
                    <a:pt x="1097" y="100"/>
                    <a:pt x="1097" y="100"/>
                    <a:pt x="1097" y="100"/>
                  </a:cubicBezTo>
                  <a:cubicBezTo>
                    <a:pt x="1066" y="16"/>
                    <a:pt x="1066" y="16"/>
                    <a:pt x="1066" y="16"/>
                  </a:cubicBezTo>
                  <a:cubicBezTo>
                    <a:pt x="1065" y="13"/>
                    <a:pt x="1064" y="11"/>
                    <a:pt x="1062" y="9"/>
                  </a:cubicBezTo>
                  <a:cubicBezTo>
                    <a:pt x="1060" y="8"/>
                    <a:pt x="1058" y="7"/>
                    <a:pt x="1055" y="7"/>
                  </a:cubicBezTo>
                  <a:cubicBezTo>
                    <a:pt x="1054" y="7"/>
                    <a:pt x="1054" y="7"/>
                    <a:pt x="1054" y="7"/>
                  </a:cubicBezTo>
                  <a:cubicBezTo>
                    <a:pt x="1054" y="2"/>
                    <a:pt x="1054" y="2"/>
                    <a:pt x="1054" y="2"/>
                  </a:cubicBezTo>
                  <a:cubicBezTo>
                    <a:pt x="1058" y="2"/>
                    <a:pt x="1062" y="2"/>
                    <a:pt x="1066" y="2"/>
                  </a:cubicBezTo>
                  <a:cubicBezTo>
                    <a:pt x="1070" y="2"/>
                    <a:pt x="1073" y="3"/>
                    <a:pt x="1076" y="3"/>
                  </a:cubicBezTo>
                  <a:cubicBezTo>
                    <a:pt x="1079" y="3"/>
                    <a:pt x="1081" y="2"/>
                    <a:pt x="1085" y="2"/>
                  </a:cubicBezTo>
                  <a:cubicBezTo>
                    <a:pt x="1088" y="2"/>
                    <a:pt x="1093" y="2"/>
                    <a:pt x="1100" y="2"/>
                  </a:cubicBezTo>
                  <a:cubicBezTo>
                    <a:pt x="1100" y="7"/>
                    <a:pt x="1100" y="7"/>
                    <a:pt x="1100" y="7"/>
                  </a:cubicBezTo>
                  <a:cubicBezTo>
                    <a:pt x="1099" y="7"/>
                    <a:pt x="1099" y="7"/>
                    <a:pt x="1099" y="7"/>
                  </a:cubicBezTo>
                  <a:cubicBezTo>
                    <a:pt x="1095" y="7"/>
                    <a:pt x="1093" y="8"/>
                    <a:pt x="1092" y="8"/>
                  </a:cubicBezTo>
                  <a:cubicBezTo>
                    <a:pt x="1090" y="9"/>
                    <a:pt x="1089" y="11"/>
                    <a:pt x="1089" y="12"/>
                  </a:cubicBezTo>
                  <a:cubicBezTo>
                    <a:pt x="1089" y="13"/>
                    <a:pt x="1089" y="13"/>
                    <a:pt x="1090" y="14"/>
                  </a:cubicBezTo>
                  <a:cubicBezTo>
                    <a:pt x="1090" y="14"/>
                    <a:pt x="1090" y="15"/>
                    <a:pt x="1090" y="15"/>
                  </a:cubicBezTo>
                  <a:cubicBezTo>
                    <a:pt x="1110" y="74"/>
                    <a:pt x="1110" y="74"/>
                    <a:pt x="1110" y="74"/>
                  </a:cubicBezTo>
                  <a:cubicBezTo>
                    <a:pt x="1133" y="16"/>
                    <a:pt x="1133" y="16"/>
                    <a:pt x="1133" y="16"/>
                  </a:cubicBezTo>
                  <a:cubicBezTo>
                    <a:pt x="1134" y="14"/>
                    <a:pt x="1134" y="14"/>
                    <a:pt x="1134" y="13"/>
                  </a:cubicBezTo>
                  <a:cubicBezTo>
                    <a:pt x="1134" y="12"/>
                    <a:pt x="1135" y="11"/>
                    <a:pt x="1135" y="11"/>
                  </a:cubicBezTo>
                  <a:cubicBezTo>
                    <a:pt x="1135" y="9"/>
                    <a:pt x="1134" y="9"/>
                    <a:pt x="1132" y="8"/>
                  </a:cubicBezTo>
                  <a:cubicBezTo>
                    <a:pt x="1131" y="7"/>
                    <a:pt x="1128" y="7"/>
                    <a:pt x="1125" y="7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2"/>
                    <a:pt x="1124" y="2"/>
                    <a:pt x="1124" y="2"/>
                  </a:cubicBezTo>
                  <a:cubicBezTo>
                    <a:pt x="1126" y="2"/>
                    <a:pt x="1128" y="2"/>
                    <a:pt x="1130" y="2"/>
                  </a:cubicBezTo>
                  <a:cubicBezTo>
                    <a:pt x="1132" y="2"/>
                    <a:pt x="1135" y="2"/>
                    <a:pt x="1137" y="2"/>
                  </a:cubicBezTo>
                  <a:cubicBezTo>
                    <a:pt x="1140" y="2"/>
                    <a:pt x="1143" y="2"/>
                    <a:pt x="1145" y="2"/>
                  </a:cubicBezTo>
                  <a:cubicBezTo>
                    <a:pt x="1147" y="2"/>
                    <a:pt x="1149" y="2"/>
                    <a:pt x="1151" y="2"/>
                  </a:cubicBezTo>
                  <a:cubicBezTo>
                    <a:pt x="1152" y="7"/>
                    <a:pt x="1152" y="7"/>
                    <a:pt x="1152" y="7"/>
                  </a:cubicBezTo>
                  <a:cubicBezTo>
                    <a:pt x="1149" y="7"/>
                    <a:pt x="1148" y="8"/>
                    <a:pt x="1146" y="9"/>
                  </a:cubicBezTo>
                  <a:cubicBezTo>
                    <a:pt x="1145" y="10"/>
                    <a:pt x="1144" y="12"/>
                    <a:pt x="1143" y="15"/>
                  </a:cubicBezTo>
                  <a:cubicBezTo>
                    <a:pt x="1107" y="100"/>
                    <a:pt x="1107" y="100"/>
                    <a:pt x="1107" y="100"/>
                  </a:cubicBezTo>
                  <a:close/>
                  <a:moveTo>
                    <a:pt x="1163" y="99"/>
                  </a:moveTo>
                  <a:cubicBezTo>
                    <a:pt x="1163" y="93"/>
                    <a:pt x="1163" y="93"/>
                    <a:pt x="1163" y="93"/>
                  </a:cubicBezTo>
                  <a:cubicBezTo>
                    <a:pt x="1165" y="93"/>
                    <a:pt x="1165" y="93"/>
                    <a:pt x="1165" y="93"/>
                  </a:cubicBezTo>
                  <a:cubicBezTo>
                    <a:pt x="1168" y="93"/>
                    <a:pt x="1171" y="92"/>
                    <a:pt x="1173" y="91"/>
                  </a:cubicBezTo>
                  <a:cubicBezTo>
                    <a:pt x="1174" y="89"/>
                    <a:pt x="1175" y="87"/>
                    <a:pt x="1175" y="84"/>
                  </a:cubicBezTo>
                  <a:cubicBezTo>
                    <a:pt x="1175" y="16"/>
                    <a:pt x="1175" y="16"/>
                    <a:pt x="1175" y="16"/>
                  </a:cubicBezTo>
                  <a:cubicBezTo>
                    <a:pt x="1175" y="13"/>
                    <a:pt x="1174" y="11"/>
                    <a:pt x="1173" y="10"/>
                  </a:cubicBezTo>
                  <a:cubicBezTo>
                    <a:pt x="1171" y="8"/>
                    <a:pt x="1168" y="7"/>
                    <a:pt x="1165" y="7"/>
                  </a:cubicBezTo>
                  <a:cubicBezTo>
                    <a:pt x="1163" y="7"/>
                    <a:pt x="1163" y="7"/>
                    <a:pt x="1163" y="7"/>
                  </a:cubicBezTo>
                  <a:cubicBezTo>
                    <a:pt x="1163" y="2"/>
                    <a:pt x="1163" y="2"/>
                    <a:pt x="1163" y="2"/>
                  </a:cubicBezTo>
                  <a:cubicBezTo>
                    <a:pt x="1166" y="2"/>
                    <a:pt x="1170" y="2"/>
                    <a:pt x="1174" y="2"/>
                  </a:cubicBezTo>
                  <a:cubicBezTo>
                    <a:pt x="1178" y="2"/>
                    <a:pt x="1184" y="2"/>
                    <a:pt x="1193" y="2"/>
                  </a:cubicBezTo>
                  <a:cubicBezTo>
                    <a:pt x="1207" y="2"/>
                    <a:pt x="1207" y="2"/>
                    <a:pt x="1207" y="2"/>
                  </a:cubicBezTo>
                  <a:cubicBezTo>
                    <a:pt x="1214" y="2"/>
                    <a:pt x="1219" y="2"/>
                    <a:pt x="1224" y="2"/>
                  </a:cubicBezTo>
                  <a:cubicBezTo>
                    <a:pt x="1228" y="2"/>
                    <a:pt x="1232" y="2"/>
                    <a:pt x="1236" y="2"/>
                  </a:cubicBezTo>
                  <a:cubicBezTo>
                    <a:pt x="1236" y="5"/>
                    <a:pt x="1236" y="9"/>
                    <a:pt x="1236" y="13"/>
                  </a:cubicBezTo>
                  <a:cubicBezTo>
                    <a:pt x="1236" y="16"/>
                    <a:pt x="1237" y="21"/>
                    <a:pt x="1237" y="25"/>
                  </a:cubicBezTo>
                  <a:cubicBezTo>
                    <a:pt x="1231" y="25"/>
                    <a:pt x="1231" y="25"/>
                    <a:pt x="1231" y="25"/>
                  </a:cubicBezTo>
                  <a:cubicBezTo>
                    <a:pt x="1230" y="19"/>
                    <a:pt x="1228" y="15"/>
                    <a:pt x="1225" y="12"/>
                  </a:cubicBezTo>
                  <a:cubicBezTo>
                    <a:pt x="1222" y="10"/>
                    <a:pt x="1216" y="9"/>
                    <a:pt x="1208" y="9"/>
                  </a:cubicBezTo>
                  <a:cubicBezTo>
                    <a:pt x="1204" y="9"/>
                    <a:pt x="1201" y="9"/>
                    <a:pt x="1200" y="10"/>
                  </a:cubicBezTo>
                  <a:cubicBezTo>
                    <a:pt x="1198" y="10"/>
                    <a:pt x="1198" y="12"/>
                    <a:pt x="1198" y="13"/>
                  </a:cubicBezTo>
                  <a:cubicBezTo>
                    <a:pt x="1198" y="46"/>
                    <a:pt x="1198" y="46"/>
                    <a:pt x="1198" y="46"/>
                  </a:cubicBezTo>
                  <a:cubicBezTo>
                    <a:pt x="1210" y="46"/>
                    <a:pt x="1210" y="46"/>
                    <a:pt x="1210" y="46"/>
                  </a:cubicBezTo>
                  <a:cubicBezTo>
                    <a:pt x="1214" y="46"/>
                    <a:pt x="1217" y="45"/>
                    <a:pt x="1219" y="42"/>
                  </a:cubicBezTo>
                  <a:cubicBezTo>
                    <a:pt x="1221" y="40"/>
                    <a:pt x="1222" y="37"/>
                    <a:pt x="1222" y="32"/>
                  </a:cubicBezTo>
                  <a:cubicBezTo>
                    <a:pt x="1227" y="32"/>
                    <a:pt x="1227" y="32"/>
                    <a:pt x="1227" y="32"/>
                  </a:cubicBezTo>
                  <a:cubicBezTo>
                    <a:pt x="1227" y="35"/>
                    <a:pt x="1227" y="38"/>
                    <a:pt x="1227" y="40"/>
                  </a:cubicBezTo>
                  <a:cubicBezTo>
                    <a:pt x="1227" y="43"/>
                    <a:pt x="1227" y="46"/>
                    <a:pt x="1227" y="49"/>
                  </a:cubicBezTo>
                  <a:cubicBezTo>
                    <a:pt x="1227" y="52"/>
                    <a:pt x="1227" y="54"/>
                    <a:pt x="1227" y="57"/>
                  </a:cubicBezTo>
                  <a:cubicBezTo>
                    <a:pt x="1227" y="60"/>
                    <a:pt x="1227" y="63"/>
                    <a:pt x="1227" y="65"/>
                  </a:cubicBezTo>
                  <a:cubicBezTo>
                    <a:pt x="1222" y="65"/>
                    <a:pt x="1222" y="65"/>
                    <a:pt x="1222" y="65"/>
                  </a:cubicBezTo>
                  <a:cubicBezTo>
                    <a:pt x="1222" y="60"/>
                    <a:pt x="1221" y="57"/>
                    <a:pt x="1219" y="55"/>
                  </a:cubicBezTo>
                  <a:cubicBezTo>
                    <a:pt x="1218" y="53"/>
                    <a:pt x="1215" y="52"/>
                    <a:pt x="1211" y="52"/>
                  </a:cubicBezTo>
                  <a:cubicBezTo>
                    <a:pt x="1198" y="52"/>
                    <a:pt x="1198" y="52"/>
                    <a:pt x="1198" y="52"/>
                  </a:cubicBezTo>
                  <a:cubicBezTo>
                    <a:pt x="1198" y="85"/>
                    <a:pt x="1198" y="85"/>
                    <a:pt x="1198" y="85"/>
                  </a:cubicBezTo>
                  <a:cubicBezTo>
                    <a:pt x="1198" y="87"/>
                    <a:pt x="1198" y="88"/>
                    <a:pt x="1199" y="89"/>
                  </a:cubicBezTo>
                  <a:cubicBezTo>
                    <a:pt x="1201" y="90"/>
                    <a:pt x="1202" y="90"/>
                    <a:pt x="1205" y="90"/>
                  </a:cubicBezTo>
                  <a:cubicBezTo>
                    <a:pt x="1216" y="90"/>
                    <a:pt x="1224" y="89"/>
                    <a:pt x="1229" y="86"/>
                  </a:cubicBezTo>
                  <a:cubicBezTo>
                    <a:pt x="1233" y="83"/>
                    <a:pt x="1236" y="78"/>
                    <a:pt x="1238" y="71"/>
                  </a:cubicBezTo>
                  <a:cubicBezTo>
                    <a:pt x="1244" y="71"/>
                    <a:pt x="1244" y="71"/>
                    <a:pt x="1244" y="71"/>
                  </a:cubicBezTo>
                  <a:cubicBezTo>
                    <a:pt x="1243" y="76"/>
                    <a:pt x="1242" y="80"/>
                    <a:pt x="1241" y="85"/>
                  </a:cubicBezTo>
                  <a:cubicBezTo>
                    <a:pt x="1240" y="90"/>
                    <a:pt x="1239" y="94"/>
                    <a:pt x="1239" y="99"/>
                  </a:cubicBezTo>
                  <a:cubicBezTo>
                    <a:pt x="1233" y="98"/>
                    <a:pt x="1228" y="98"/>
                    <a:pt x="1221" y="98"/>
                  </a:cubicBezTo>
                  <a:cubicBezTo>
                    <a:pt x="1215" y="98"/>
                    <a:pt x="1208" y="98"/>
                    <a:pt x="1201" y="98"/>
                  </a:cubicBezTo>
                  <a:cubicBezTo>
                    <a:pt x="1193" y="98"/>
                    <a:pt x="1186" y="98"/>
                    <a:pt x="1180" y="98"/>
                  </a:cubicBezTo>
                  <a:cubicBezTo>
                    <a:pt x="1174" y="98"/>
                    <a:pt x="1168" y="98"/>
                    <a:pt x="1163" y="99"/>
                  </a:cubicBezTo>
                  <a:cubicBezTo>
                    <a:pt x="1163" y="99"/>
                    <a:pt x="1163" y="99"/>
                    <a:pt x="1163" y="99"/>
                  </a:cubicBezTo>
                  <a:close/>
                  <a:moveTo>
                    <a:pt x="1259" y="99"/>
                  </a:moveTo>
                  <a:cubicBezTo>
                    <a:pt x="1259" y="93"/>
                    <a:pt x="1259" y="93"/>
                    <a:pt x="1259" y="93"/>
                  </a:cubicBezTo>
                  <a:cubicBezTo>
                    <a:pt x="1263" y="93"/>
                    <a:pt x="1266" y="92"/>
                    <a:pt x="1267" y="91"/>
                  </a:cubicBezTo>
                  <a:cubicBezTo>
                    <a:pt x="1269" y="89"/>
                    <a:pt x="1270" y="86"/>
                    <a:pt x="1270" y="81"/>
                  </a:cubicBezTo>
                  <a:cubicBezTo>
                    <a:pt x="1270" y="16"/>
                    <a:pt x="1270" y="16"/>
                    <a:pt x="1270" y="16"/>
                  </a:cubicBezTo>
                  <a:cubicBezTo>
                    <a:pt x="1270" y="13"/>
                    <a:pt x="1269" y="11"/>
                    <a:pt x="1267" y="9"/>
                  </a:cubicBezTo>
                  <a:cubicBezTo>
                    <a:pt x="1266" y="8"/>
                    <a:pt x="1263" y="7"/>
                    <a:pt x="1260" y="7"/>
                  </a:cubicBezTo>
                  <a:cubicBezTo>
                    <a:pt x="1259" y="7"/>
                    <a:pt x="1259" y="7"/>
                    <a:pt x="1259" y="7"/>
                  </a:cubicBezTo>
                  <a:cubicBezTo>
                    <a:pt x="1259" y="2"/>
                    <a:pt x="1259" y="2"/>
                    <a:pt x="1259" y="2"/>
                  </a:cubicBezTo>
                  <a:cubicBezTo>
                    <a:pt x="1262" y="2"/>
                    <a:pt x="1265" y="2"/>
                    <a:pt x="1268" y="2"/>
                  </a:cubicBezTo>
                  <a:cubicBezTo>
                    <a:pt x="1271" y="2"/>
                    <a:pt x="1274" y="3"/>
                    <a:pt x="1277" y="3"/>
                  </a:cubicBezTo>
                  <a:cubicBezTo>
                    <a:pt x="1281" y="3"/>
                    <a:pt x="1286" y="2"/>
                    <a:pt x="1292" y="2"/>
                  </a:cubicBezTo>
                  <a:cubicBezTo>
                    <a:pt x="1298" y="2"/>
                    <a:pt x="1302" y="2"/>
                    <a:pt x="1305" y="2"/>
                  </a:cubicBezTo>
                  <a:cubicBezTo>
                    <a:pt x="1316" y="2"/>
                    <a:pt x="1325" y="4"/>
                    <a:pt x="1330" y="7"/>
                  </a:cubicBezTo>
                  <a:cubicBezTo>
                    <a:pt x="1336" y="11"/>
                    <a:pt x="1339" y="17"/>
                    <a:pt x="1339" y="24"/>
                  </a:cubicBezTo>
                  <a:cubicBezTo>
                    <a:pt x="1339" y="30"/>
                    <a:pt x="1337" y="36"/>
                    <a:pt x="1333" y="40"/>
                  </a:cubicBezTo>
                  <a:cubicBezTo>
                    <a:pt x="1329" y="45"/>
                    <a:pt x="1323" y="49"/>
                    <a:pt x="1316" y="51"/>
                  </a:cubicBezTo>
                  <a:cubicBezTo>
                    <a:pt x="1320" y="53"/>
                    <a:pt x="1324" y="56"/>
                    <a:pt x="1328" y="61"/>
                  </a:cubicBezTo>
                  <a:cubicBezTo>
                    <a:pt x="1332" y="66"/>
                    <a:pt x="1336" y="73"/>
                    <a:pt x="1341" y="82"/>
                  </a:cubicBezTo>
                  <a:cubicBezTo>
                    <a:pt x="1341" y="83"/>
                    <a:pt x="1341" y="84"/>
                    <a:pt x="1342" y="85"/>
                  </a:cubicBezTo>
                  <a:cubicBezTo>
                    <a:pt x="1345" y="92"/>
                    <a:pt x="1348" y="95"/>
                    <a:pt x="1351" y="95"/>
                  </a:cubicBezTo>
                  <a:cubicBezTo>
                    <a:pt x="1352" y="95"/>
                    <a:pt x="1352" y="95"/>
                    <a:pt x="1352" y="95"/>
                  </a:cubicBezTo>
                  <a:cubicBezTo>
                    <a:pt x="1352" y="100"/>
                    <a:pt x="1352" y="100"/>
                    <a:pt x="1352" y="100"/>
                  </a:cubicBezTo>
                  <a:cubicBezTo>
                    <a:pt x="1347" y="99"/>
                    <a:pt x="1341" y="99"/>
                    <a:pt x="1334" y="98"/>
                  </a:cubicBezTo>
                  <a:cubicBezTo>
                    <a:pt x="1333" y="98"/>
                    <a:pt x="1333" y="98"/>
                    <a:pt x="1332" y="98"/>
                  </a:cubicBezTo>
                  <a:cubicBezTo>
                    <a:pt x="1328" y="98"/>
                    <a:pt x="1326" y="97"/>
                    <a:pt x="1324" y="96"/>
                  </a:cubicBezTo>
                  <a:cubicBezTo>
                    <a:pt x="1322" y="94"/>
                    <a:pt x="1320" y="91"/>
                    <a:pt x="1318" y="86"/>
                  </a:cubicBezTo>
                  <a:cubicBezTo>
                    <a:pt x="1317" y="83"/>
                    <a:pt x="1316" y="80"/>
                    <a:pt x="1314" y="75"/>
                  </a:cubicBezTo>
                  <a:cubicBezTo>
                    <a:pt x="1310" y="64"/>
                    <a:pt x="1307" y="58"/>
                    <a:pt x="1304" y="56"/>
                  </a:cubicBezTo>
                  <a:cubicBezTo>
                    <a:pt x="1303" y="56"/>
                    <a:pt x="1302" y="55"/>
                    <a:pt x="1301" y="55"/>
                  </a:cubicBezTo>
                  <a:cubicBezTo>
                    <a:pt x="1300" y="55"/>
                    <a:pt x="1298" y="55"/>
                    <a:pt x="1296" y="55"/>
                  </a:cubicBezTo>
                  <a:cubicBezTo>
                    <a:pt x="1296" y="55"/>
                    <a:pt x="1295" y="55"/>
                    <a:pt x="1295" y="55"/>
                  </a:cubicBezTo>
                  <a:cubicBezTo>
                    <a:pt x="1294" y="55"/>
                    <a:pt x="1293" y="55"/>
                    <a:pt x="1292" y="55"/>
                  </a:cubicBezTo>
                  <a:cubicBezTo>
                    <a:pt x="1292" y="81"/>
                    <a:pt x="1292" y="81"/>
                    <a:pt x="1292" y="81"/>
                  </a:cubicBezTo>
                  <a:cubicBezTo>
                    <a:pt x="1292" y="86"/>
                    <a:pt x="1293" y="89"/>
                    <a:pt x="1294" y="90"/>
                  </a:cubicBezTo>
                  <a:cubicBezTo>
                    <a:pt x="1295" y="92"/>
                    <a:pt x="1298" y="93"/>
                    <a:pt x="1302" y="93"/>
                  </a:cubicBezTo>
                  <a:cubicBezTo>
                    <a:pt x="1302" y="99"/>
                    <a:pt x="1302" y="99"/>
                    <a:pt x="1302" y="99"/>
                  </a:cubicBezTo>
                  <a:cubicBezTo>
                    <a:pt x="1297" y="98"/>
                    <a:pt x="1292" y="98"/>
                    <a:pt x="1289" y="98"/>
                  </a:cubicBezTo>
                  <a:cubicBezTo>
                    <a:pt x="1285" y="98"/>
                    <a:pt x="1282" y="98"/>
                    <a:pt x="1281" y="98"/>
                  </a:cubicBezTo>
                  <a:cubicBezTo>
                    <a:pt x="1277" y="98"/>
                    <a:pt x="1274" y="98"/>
                    <a:pt x="1270" y="98"/>
                  </a:cubicBezTo>
                  <a:cubicBezTo>
                    <a:pt x="1267" y="98"/>
                    <a:pt x="1263" y="98"/>
                    <a:pt x="1259" y="99"/>
                  </a:cubicBezTo>
                  <a:cubicBezTo>
                    <a:pt x="1259" y="99"/>
                    <a:pt x="1259" y="99"/>
                    <a:pt x="1259" y="99"/>
                  </a:cubicBezTo>
                  <a:close/>
                  <a:moveTo>
                    <a:pt x="1292" y="48"/>
                  </a:moveTo>
                  <a:cubicBezTo>
                    <a:pt x="1298" y="48"/>
                    <a:pt x="1298" y="48"/>
                    <a:pt x="1298" y="48"/>
                  </a:cubicBezTo>
                  <a:cubicBezTo>
                    <a:pt x="1305" y="48"/>
                    <a:pt x="1310" y="46"/>
                    <a:pt x="1313" y="43"/>
                  </a:cubicBezTo>
                  <a:cubicBezTo>
                    <a:pt x="1316" y="40"/>
                    <a:pt x="1318" y="35"/>
                    <a:pt x="1318" y="28"/>
                  </a:cubicBezTo>
                  <a:cubicBezTo>
                    <a:pt x="1318" y="21"/>
                    <a:pt x="1316" y="16"/>
                    <a:pt x="1313" y="13"/>
                  </a:cubicBezTo>
                  <a:cubicBezTo>
                    <a:pt x="1309" y="10"/>
                    <a:pt x="1304" y="8"/>
                    <a:pt x="1297" y="8"/>
                  </a:cubicBezTo>
                  <a:cubicBezTo>
                    <a:pt x="1295" y="8"/>
                    <a:pt x="1295" y="8"/>
                    <a:pt x="1294" y="8"/>
                  </a:cubicBezTo>
                  <a:cubicBezTo>
                    <a:pt x="1293" y="9"/>
                    <a:pt x="1293" y="9"/>
                    <a:pt x="1292" y="9"/>
                  </a:cubicBezTo>
                  <a:cubicBezTo>
                    <a:pt x="1292" y="48"/>
                    <a:pt x="1292" y="48"/>
                    <a:pt x="1292" y="48"/>
                  </a:cubicBezTo>
                  <a:close/>
                  <a:moveTo>
                    <a:pt x="1370" y="66"/>
                  </a:moveTo>
                  <a:cubicBezTo>
                    <a:pt x="1380" y="66"/>
                    <a:pt x="1380" y="66"/>
                    <a:pt x="1380" y="66"/>
                  </a:cubicBezTo>
                  <a:cubicBezTo>
                    <a:pt x="1380" y="75"/>
                    <a:pt x="1382" y="81"/>
                    <a:pt x="1385" y="85"/>
                  </a:cubicBezTo>
                  <a:cubicBezTo>
                    <a:pt x="1389" y="90"/>
                    <a:pt x="1394" y="92"/>
                    <a:pt x="1400" y="92"/>
                  </a:cubicBezTo>
                  <a:cubicBezTo>
                    <a:pt x="1406" y="92"/>
                    <a:pt x="1410" y="90"/>
                    <a:pt x="1413" y="88"/>
                  </a:cubicBezTo>
                  <a:cubicBezTo>
                    <a:pt x="1416" y="85"/>
                    <a:pt x="1418" y="82"/>
                    <a:pt x="1418" y="77"/>
                  </a:cubicBezTo>
                  <a:cubicBezTo>
                    <a:pt x="1418" y="74"/>
                    <a:pt x="1417" y="71"/>
                    <a:pt x="1415" y="68"/>
                  </a:cubicBezTo>
                  <a:cubicBezTo>
                    <a:pt x="1413" y="66"/>
                    <a:pt x="1408" y="63"/>
                    <a:pt x="1400" y="60"/>
                  </a:cubicBezTo>
                  <a:cubicBezTo>
                    <a:pt x="1389" y="55"/>
                    <a:pt x="1381" y="51"/>
                    <a:pt x="1377" y="46"/>
                  </a:cubicBezTo>
                  <a:cubicBezTo>
                    <a:pt x="1373" y="41"/>
                    <a:pt x="1371" y="36"/>
                    <a:pt x="1371" y="29"/>
                  </a:cubicBezTo>
                  <a:cubicBezTo>
                    <a:pt x="1371" y="20"/>
                    <a:pt x="1374" y="13"/>
                    <a:pt x="1380" y="8"/>
                  </a:cubicBezTo>
                  <a:cubicBezTo>
                    <a:pt x="1386" y="2"/>
                    <a:pt x="1393" y="0"/>
                    <a:pt x="1403" y="0"/>
                  </a:cubicBezTo>
                  <a:cubicBezTo>
                    <a:pt x="1407" y="0"/>
                    <a:pt x="1411" y="0"/>
                    <a:pt x="1415" y="1"/>
                  </a:cubicBezTo>
                  <a:cubicBezTo>
                    <a:pt x="1420" y="1"/>
                    <a:pt x="1425" y="2"/>
                    <a:pt x="1431" y="3"/>
                  </a:cubicBezTo>
                  <a:cubicBezTo>
                    <a:pt x="1431" y="4"/>
                    <a:pt x="1431" y="4"/>
                    <a:pt x="1431" y="4"/>
                  </a:cubicBezTo>
                  <a:cubicBezTo>
                    <a:pt x="1431" y="9"/>
                    <a:pt x="1431" y="14"/>
                    <a:pt x="1431" y="17"/>
                  </a:cubicBezTo>
                  <a:cubicBezTo>
                    <a:pt x="1431" y="19"/>
                    <a:pt x="1431" y="23"/>
                    <a:pt x="1431" y="29"/>
                  </a:cubicBezTo>
                  <a:cubicBezTo>
                    <a:pt x="1431" y="29"/>
                    <a:pt x="1431" y="29"/>
                    <a:pt x="1431" y="29"/>
                  </a:cubicBezTo>
                  <a:cubicBezTo>
                    <a:pt x="1423" y="29"/>
                    <a:pt x="1423" y="29"/>
                    <a:pt x="1423" y="29"/>
                  </a:cubicBezTo>
                  <a:cubicBezTo>
                    <a:pt x="1423" y="22"/>
                    <a:pt x="1421" y="17"/>
                    <a:pt x="1418" y="13"/>
                  </a:cubicBezTo>
                  <a:cubicBezTo>
                    <a:pt x="1415" y="10"/>
                    <a:pt x="1410" y="8"/>
                    <a:pt x="1404" y="8"/>
                  </a:cubicBezTo>
                  <a:cubicBezTo>
                    <a:pt x="1400" y="8"/>
                    <a:pt x="1396" y="9"/>
                    <a:pt x="1393" y="11"/>
                  </a:cubicBezTo>
                  <a:cubicBezTo>
                    <a:pt x="1391" y="14"/>
                    <a:pt x="1389" y="17"/>
                    <a:pt x="1389" y="21"/>
                  </a:cubicBezTo>
                  <a:cubicBezTo>
                    <a:pt x="1389" y="24"/>
                    <a:pt x="1390" y="27"/>
                    <a:pt x="1392" y="30"/>
                  </a:cubicBezTo>
                  <a:cubicBezTo>
                    <a:pt x="1395" y="32"/>
                    <a:pt x="1400" y="35"/>
                    <a:pt x="1407" y="38"/>
                  </a:cubicBezTo>
                  <a:cubicBezTo>
                    <a:pt x="1408" y="38"/>
                    <a:pt x="1410" y="39"/>
                    <a:pt x="1412" y="40"/>
                  </a:cubicBezTo>
                  <a:cubicBezTo>
                    <a:pt x="1420" y="43"/>
                    <a:pt x="1426" y="46"/>
                    <a:pt x="1429" y="49"/>
                  </a:cubicBezTo>
                  <a:cubicBezTo>
                    <a:pt x="1432" y="51"/>
                    <a:pt x="1434" y="55"/>
                    <a:pt x="1435" y="58"/>
                  </a:cubicBezTo>
                  <a:cubicBezTo>
                    <a:pt x="1437" y="61"/>
                    <a:pt x="1437" y="65"/>
                    <a:pt x="1437" y="69"/>
                  </a:cubicBezTo>
                  <a:cubicBezTo>
                    <a:pt x="1437" y="79"/>
                    <a:pt x="1434" y="86"/>
                    <a:pt x="1428" y="92"/>
                  </a:cubicBezTo>
                  <a:cubicBezTo>
                    <a:pt x="1421" y="98"/>
                    <a:pt x="1413" y="101"/>
                    <a:pt x="1402" y="101"/>
                  </a:cubicBezTo>
                  <a:cubicBezTo>
                    <a:pt x="1396" y="101"/>
                    <a:pt x="1390" y="100"/>
                    <a:pt x="1385" y="99"/>
                  </a:cubicBezTo>
                  <a:cubicBezTo>
                    <a:pt x="1379" y="98"/>
                    <a:pt x="1374" y="96"/>
                    <a:pt x="1369" y="93"/>
                  </a:cubicBezTo>
                  <a:cubicBezTo>
                    <a:pt x="1370" y="90"/>
                    <a:pt x="1370" y="87"/>
                    <a:pt x="1370" y="83"/>
                  </a:cubicBezTo>
                  <a:cubicBezTo>
                    <a:pt x="1370" y="80"/>
                    <a:pt x="1370" y="77"/>
                    <a:pt x="1370" y="73"/>
                  </a:cubicBezTo>
                  <a:cubicBezTo>
                    <a:pt x="1370" y="71"/>
                    <a:pt x="1370" y="70"/>
                    <a:pt x="1370" y="69"/>
                  </a:cubicBezTo>
                  <a:cubicBezTo>
                    <a:pt x="1370" y="68"/>
                    <a:pt x="1370" y="67"/>
                    <a:pt x="1370" y="66"/>
                  </a:cubicBezTo>
                  <a:cubicBezTo>
                    <a:pt x="1370" y="66"/>
                    <a:pt x="1370" y="66"/>
                    <a:pt x="1370" y="66"/>
                  </a:cubicBezTo>
                  <a:close/>
                  <a:moveTo>
                    <a:pt x="1456" y="99"/>
                  </a:moveTo>
                  <a:cubicBezTo>
                    <a:pt x="1456" y="93"/>
                    <a:pt x="1456" y="93"/>
                    <a:pt x="1456" y="93"/>
                  </a:cubicBezTo>
                  <a:cubicBezTo>
                    <a:pt x="1457" y="93"/>
                    <a:pt x="1457" y="93"/>
                    <a:pt x="1457" y="93"/>
                  </a:cubicBezTo>
                  <a:cubicBezTo>
                    <a:pt x="1461" y="93"/>
                    <a:pt x="1464" y="92"/>
                    <a:pt x="1466" y="91"/>
                  </a:cubicBezTo>
                  <a:cubicBezTo>
                    <a:pt x="1467" y="89"/>
                    <a:pt x="1468" y="86"/>
                    <a:pt x="1468" y="81"/>
                  </a:cubicBezTo>
                  <a:cubicBezTo>
                    <a:pt x="1468" y="16"/>
                    <a:pt x="1468" y="16"/>
                    <a:pt x="1468" y="16"/>
                  </a:cubicBezTo>
                  <a:cubicBezTo>
                    <a:pt x="1468" y="13"/>
                    <a:pt x="1467" y="11"/>
                    <a:pt x="1465" y="9"/>
                  </a:cubicBezTo>
                  <a:cubicBezTo>
                    <a:pt x="1464" y="8"/>
                    <a:pt x="1461" y="7"/>
                    <a:pt x="1458" y="7"/>
                  </a:cubicBezTo>
                  <a:cubicBezTo>
                    <a:pt x="1456" y="7"/>
                    <a:pt x="1456" y="7"/>
                    <a:pt x="1456" y="7"/>
                  </a:cubicBezTo>
                  <a:cubicBezTo>
                    <a:pt x="1456" y="2"/>
                    <a:pt x="1456" y="2"/>
                    <a:pt x="1456" y="2"/>
                  </a:cubicBezTo>
                  <a:cubicBezTo>
                    <a:pt x="1460" y="2"/>
                    <a:pt x="1464" y="2"/>
                    <a:pt x="1468" y="2"/>
                  </a:cubicBezTo>
                  <a:cubicBezTo>
                    <a:pt x="1472" y="3"/>
                    <a:pt x="1475" y="3"/>
                    <a:pt x="1479" y="3"/>
                  </a:cubicBezTo>
                  <a:cubicBezTo>
                    <a:pt x="1483" y="3"/>
                    <a:pt x="1487" y="3"/>
                    <a:pt x="1491" y="2"/>
                  </a:cubicBezTo>
                  <a:cubicBezTo>
                    <a:pt x="1494" y="2"/>
                    <a:pt x="1498" y="2"/>
                    <a:pt x="1502" y="2"/>
                  </a:cubicBezTo>
                  <a:cubicBezTo>
                    <a:pt x="1502" y="7"/>
                    <a:pt x="1502" y="7"/>
                    <a:pt x="1502" y="7"/>
                  </a:cubicBezTo>
                  <a:cubicBezTo>
                    <a:pt x="1498" y="7"/>
                    <a:pt x="1495" y="8"/>
                    <a:pt x="1493" y="9"/>
                  </a:cubicBezTo>
                  <a:cubicBezTo>
                    <a:pt x="1492" y="10"/>
                    <a:pt x="1491" y="12"/>
                    <a:pt x="1491" y="16"/>
                  </a:cubicBezTo>
                  <a:cubicBezTo>
                    <a:pt x="1491" y="81"/>
                    <a:pt x="1491" y="81"/>
                    <a:pt x="1491" y="81"/>
                  </a:cubicBezTo>
                  <a:cubicBezTo>
                    <a:pt x="1491" y="86"/>
                    <a:pt x="1492" y="89"/>
                    <a:pt x="1493" y="91"/>
                  </a:cubicBezTo>
                  <a:cubicBezTo>
                    <a:pt x="1494" y="92"/>
                    <a:pt x="1497" y="93"/>
                    <a:pt x="1501" y="93"/>
                  </a:cubicBezTo>
                  <a:cubicBezTo>
                    <a:pt x="1502" y="93"/>
                    <a:pt x="1502" y="93"/>
                    <a:pt x="1502" y="93"/>
                  </a:cubicBezTo>
                  <a:cubicBezTo>
                    <a:pt x="1502" y="99"/>
                    <a:pt x="1502" y="99"/>
                    <a:pt x="1502" y="99"/>
                  </a:cubicBezTo>
                  <a:cubicBezTo>
                    <a:pt x="1498" y="98"/>
                    <a:pt x="1495" y="98"/>
                    <a:pt x="1491" y="98"/>
                  </a:cubicBezTo>
                  <a:cubicBezTo>
                    <a:pt x="1487" y="98"/>
                    <a:pt x="1483" y="98"/>
                    <a:pt x="1479" y="98"/>
                  </a:cubicBezTo>
                  <a:cubicBezTo>
                    <a:pt x="1476" y="98"/>
                    <a:pt x="1472" y="98"/>
                    <a:pt x="1469" y="98"/>
                  </a:cubicBezTo>
                  <a:cubicBezTo>
                    <a:pt x="1465" y="98"/>
                    <a:pt x="1461" y="98"/>
                    <a:pt x="1456" y="99"/>
                  </a:cubicBezTo>
                  <a:cubicBezTo>
                    <a:pt x="1456" y="99"/>
                    <a:pt x="1456" y="99"/>
                    <a:pt x="1456" y="99"/>
                  </a:cubicBezTo>
                  <a:close/>
                  <a:moveTo>
                    <a:pt x="1533" y="99"/>
                  </a:moveTo>
                  <a:cubicBezTo>
                    <a:pt x="1533" y="93"/>
                    <a:pt x="1533" y="93"/>
                    <a:pt x="1533" y="93"/>
                  </a:cubicBezTo>
                  <a:cubicBezTo>
                    <a:pt x="1535" y="93"/>
                    <a:pt x="1535" y="93"/>
                    <a:pt x="1535" y="93"/>
                  </a:cubicBezTo>
                  <a:cubicBezTo>
                    <a:pt x="1539" y="93"/>
                    <a:pt x="1542" y="92"/>
                    <a:pt x="1543" y="91"/>
                  </a:cubicBezTo>
                  <a:cubicBezTo>
                    <a:pt x="1545" y="89"/>
                    <a:pt x="1546" y="87"/>
                    <a:pt x="1546" y="84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3" y="9"/>
                    <a:pt x="1543" y="9"/>
                    <a:pt x="1543" y="9"/>
                  </a:cubicBezTo>
                  <a:cubicBezTo>
                    <a:pt x="1537" y="9"/>
                    <a:pt x="1532" y="10"/>
                    <a:pt x="1528" y="13"/>
                  </a:cubicBezTo>
                  <a:cubicBezTo>
                    <a:pt x="1525" y="16"/>
                    <a:pt x="1523" y="20"/>
                    <a:pt x="1522" y="26"/>
                  </a:cubicBezTo>
                  <a:cubicBezTo>
                    <a:pt x="1517" y="26"/>
                    <a:pt x="1517" y="26"/>
                    <a:pt x="1517" y="26"/>
                  </a:cubicBezTo>
                  <a:cubicBezTo>
                    <a:pt x="1518" y="2"/>
                    <a:pt x="1518" y="2"/>
                    <a:pt x="1518" y="2"/>
                  </a:cubicBezTo>
                  <a:cubicBezTo>
                    <a:pt x="1520" y="2"/>
                    <a:pt x="1522" y="2"/>
                    <a:pt x="1524" y="2"/>
                  </a:cubicBezTo>
                  <a:cubicBezTo>
                    <a:pt x="1527" y="2"/>
                    <a:pt x="1531" y="2"/>
                    <a:pt x="1536" y="2"/>
                  </a:cubicBezTo>
                  <a:cubicBezTo>
                    <a:pt x="1557" y="2"/>
                    <a:pt x="1557" y="2"/>
                    <a:pt x="1557" y="2"/>
                  </a:cubicBezTo>
                  <a:cubicBezTo>
                    <a:pt x="1578" y="2"/>
                    <a:pt x="1578" y="2"/>
                    <a:pt x="1578" y="2"/>
                  </a:cubicBezTo>
                  <a:cubicBezTo>
                    <a:pt x="1584" y="2"/>
                    <a:pt x="1588" y="2"/>
                    <a:pt x="1591" y="2"/>
                  </a:cubicBezTo>
                  <a:cubicBezTo>
                    <a:pt x="1593" y="2"/>
                    <a:pt x="1595" y="2"/>
                    <a:pt x="1597" y="2"/>
                  </a:cubicBezTo>
                  <a:cubicBezTo>
                    <a:pt x="1598" y="26"/>
                    <a:pt x="1598" y="26"/>
                    <a:pt x="1598" y="26"/>
                  </a:cubicBezTo>
                  <a:cubicBezTo>
                    <a:pt x="1593" y="26"/>
                    <a:pt x="1593" y="26"/>
                    <a:pt x="1593" y="26"/>
                  </a:cubicBezTo>
                  <a:cubicBezTo>
                    <a:pt x="1592" y="20"/>
                    <a:pt x="1590" y="16"/>
                    <a:pt x="1586" y="13"/>
                  </a:cubicBezTo>
                  <a:cubicBezTo>
                    <a:pt x="1583" y="10"/>
                    <a:pt x="1578" y="9"/>
                    <a:pt x="1572" y="9"/>
                  </a:cubicBezTo>
                  <a:cubicBezTo>
                    <a:pt x="1569" y="9"/>
                    <a:pt x="1569" y="9"/>
                    <a:pt x="1569" y="9"/>
                  </a:cubicBezTo>
                  <a:cubicBezTo>
                    <a:pt x="1569" y="83"/>
                    <a:pt x="1569" y="83"/>
                    <a:pt x="1569" y="83"/>
                  </a:cubicBezTo>
                  <a:cubicBezTo>
                    <a:pt x="1569" y="87"/>
                    <a:pt x="1570" y="89"/>
                    <a:pt x="1571" y="91"/>
                  </a:cubicBezTo>
                  <a:cubicBezTo>
                    <a:pt x="1573" y="92"/>
                    <a:pt x="1576" y="93"/>
                    <a:pt x="1580" y="93"/>
                  </a:cubicBezTo>
                  <a:cubicBezTo>
                    <a:pt x="1581" y="93"/>
                    <a:pt x="1581" y="93"/>
                    <a:pt x="1581" y="93"/>
                  </a:cubicBezTo>
                  <a:cubicBezTo>
                    <a:pt x="1581" y="99"/>
                    <a:pt x="1581" y="99"/>
                    <a:pt x="1581" y="99"/>
                  </a:cubicBezTo>
                  <a:cubicBezTo>
                    <a:pt x="1576" y="98"/>
                    <a:pt x="1571" y="98"/>
                    <a:pt x="1567" y="98"/>
                  </a:cubicBezTo>
                  <a:cubicBezTo>
                    <a:pt x="1563" y="98"/>
                    <a:pt x="1560" y="98"/>
                    <a:pt x="1557" y="98"/>
                  </a:cubicBezTo>
                  <a:cubicBezTo>
                    <a:pt x="1553" y="98"/>
                    <a:pt x="1549" y="98"/>
                    <a:pt x="1545" y="98"/>
                  </a:cubicBezTo>
                  <a:cubicBezTo>
                    <a:pt x="1541" y="98"/>
                    <a:pt x="1537" y="98"/>
                    <a:pt x="1533" y="99"/>
                  </a:cubicBezTo>
                  <a:cubicBezTo>
                    <a:pt x="1533" y="99"/>
                    <a:pt x="1533" y="99"/>
                    <a:pt x="1533" y="99"/>
                  </a:cubicBezTo>
                  <a:close/>
                  <a:moveTo>
                    <a:pt x="1666" y="56"/>
                  </a:moveTo>
                  <a:cubicBezTo>
                    <a:pt x="1666" y="81"/>
                    <a:pt x="1666" y="81"/>
                    <a:pt x="1666" y="81"/>
                  </a:cubicBezTo>
                  <a:cubicBezTo>
                    <a:pt x="1666" y="86"/>
                    <a:pt x="1667" y="89"/>
                    <a:pt x="1669" y="91"/>
                  </a:cubicBezTo>
                  <a:cubicBezTo>
                    <a:pt x="1670" y="92"/>
                    <a:pt x="1673" y="93"/>
                    <a:pt x="1678" y="93"/>
                  </a:cubicBezTo>
                  <a:cubicBezTo>
                    <a:pt x="1680" y="93"/>
                    <a:pt x="1680" y="93"/>
                    <a:pt x="1680" y="93"/>
                  </a:cubicBezTo>
                  <a:cubicBezTo>
                    <a:pt x="1680" y="99"/>
                    <a:pt x="1680" y="99"/>
                    <a:pt x="1680" y="99"/>
                  </a:cubicBezTo>
                  <a:cubicBezTo>
                    <a:pt x="1675" y="98"/>
                    <a:pt x="1670" y="98"/>
                    <a:pt x="1666" y="98"/>
                  </a:cubicBezTo>
                  <a:cubicBezTo>
                    <a:pt x="1661" y="98"/>
                    <a:pt x="1658" y="98"/>
                    <a:pt x="1656" y="98"/>
                  </a:cubicBezTo>
                  <a:cubicBezTo>
                    <a:pt x="1653" y="98"/>
                    <a:pt x="1649" y="98"/>
                    <a:pt x="1645" y="98"/>
                  </a:cubicBezTo>
                  <a:cubicBezTo>
                    <a:pt x="1640" y="98"/>
                    <a:pt x="1635" y="98"/>
                    <a:pt x="1630" y="99"/>
                  </a:cubicBezTo>
                  <a:cubicBezTo>
                    <a:pt x="1630" y="93"/>
                    <a:pt x="1630" y="93"/>
                    <a:pt x="1630" y="93"/>
                  </a:cubicBezTo>
                  <a:cubicBezTo>
                    <a:pt x="1633" y="93"/>
                    <a:pt x="1633" y="93"/>
                    <a:pt x="1633" y="93"/>
                  </a:cubicBezTo>
                  <a:cubicBezTo>
                    <a:pt x="1638" y="93"/>
                    <a:pt x="1641" y="92"/>
                    <a:pt x="1642" y="91"/>
                  </a:cubicBezTo>
                  <a:cubicBezTo>
                    <a:pt x="1644" y="89"/>
                    <a:pt x="1644" y="86"/>
                    <a:pt x="1644" y="81"/>
                  </a:cubicBezTo>
                  <a:cubicBezTo>
                    <a:pt x="1644" y="56"/>
                    <a:pt x="1644" y="56"/>
                    <a:pt x="1644" y="56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6" y="10"/>
                    <a:pt x="1613" y="7"/>
                    <a:pt x="1610" y="7"/>
                  </a:cubicBezTo>
                  <a:cubicBezTo>
                    <a:pt x="1608" y="7"/>
                    <a:pt x="1608" y="7"/>
                    <a:pt x="1608" y="7"/>
                  </a:cubicBezTo>
                  <a:cubicBezTo>
                    <a:pt x="1608" y="2"/>
                    <a:pt x="1608" y="2"/>
                    <a:pt x="1608" y="2"/>
                  </a:cubicBezTo>
                  <a:cubicBezTo>
                    <a:pt x="1612" y="2"/>
                    <a:pt x="1616" y="2"/>
                    <a:pt x="1620" y="2"/>
                  </a:cubicBezTo>
                  <a:cubicBezTo>
                    <a:pt x="1623" y="2"/>
                    <a:pt x="1627" y="3"/>
                    <a:pt x="1631" y="3"/>
                  </a:cubicBezTo>
                  <a:cubicBezTo>
                    <a:pt x="1636" y="3"/>
                    <a:pt x="1640" y="2"/>
                    <a:pt x="1644" y="2"/>
                  </a:cubicBezTo>
                  <a:cubicBezTo>
                    <a:pt x="1648" y="2"/>
                    <a:pt x="1651" y="2"/>
                    <a:pt x="1654" y="2"/>
                  </a:cubicBezTo>
                  <a:cubicBezTo>
                    <a:pt x="1654" y="7"/>
                    <a:pt x="1654" y="7"/>
                    <a:pt x="1654" y="7"/>
                  </a:cubicBezTo>
                  <a:cubicBezTo>
                    <a:pt x="1650" y="7"/>
                    <a:pt x="1647" y="7"/>
                    <a:pt x="1646" y="8"/>
                  </a:cubicBezTo>
                  <a:cubicBezTo>
                    <a:pt x="1644" y="9"/>
                    <a:pt x="1644" y="9"/>
                    <a:pt x="1644" y="11"/>
                  </a:cubicBezTo>
                  <a:cubicBezTo>
                    <a:pt x="1644" y="11"/>
                    <a:pt x="1644" y="11"/>
                    <a:pt x="1644" y="12"/>
                  </a:cubicBezTo>
                  <a:cubicBezTo>
                    <a:pt x="1644" y="12"/>
                    <a:pt x="1644" y="13"/>
                    <a:pt x="1644" y="13"/>
                  </a:cubicBezTo>
                  <a:cubicBezTo>
                    <a:pt x="1664" y="48"/>
                    <a:pt x="1664" y="48"/>
                    <a:pt x="1664" y="48"/>
                  </a:cubicBezTo>
                  <a:cubicBezTo>
                    <a:pt x="1683" y="13"/>
                    <a:pt x="1683" y="13"/>
                    <a:pt x="1683" y="13"/>
                  </a:cubicBezTo>
                  <a:cubicBezTo>
                    <a:pt x="1683" y="12"/>
                    <a:pt x="1683" y="12"/>
                    <a:pt x="1683" y="11"/>
                  </a:cubicBezTo>
                  <a:cubicBezTo>
                    <a:pt x="1683" y="11"/>
                    <a:pt x="1683" y="11"/>
                    <a:pt x="1683" y="10"/>
                  </a:cubicBezTo>
                  <a:cubicBezTo>
                    <a:pt x="1683" y="9"/>
                    <a:pt x="1683" y="8"/>
                    <a:pt x="1681" y="8"/>
                  </a:cubicBezTo>
                  <a:cubicBezTo>
                    <a:pt x="1679" y="7"/>
                    <a:pt x="1677" y="7"/>
                    <a:pt x="1673" y="7"/>
                  </a:cubicBezTo>
                  <a:cubicBezTo>
                    <a:pt x="1673" y="2"/>
                    <a:pt x="1673" y="2"/>
                    <a:pt x="1673" y="2"/>
                  </a:cubicBezTo>
                  <a:cubicBezTo>
                    <a:pt x="1676" y="2"/>
                    <a:pt x="1679" y="2"/>
                    <a:pt x="1682" y="2"/>
                  </a:cubicBezTo>
                  <a:cubicBezTo>
                    <a:pt x="1684" y="2"/>
                    <a:pt x="1686" y="3"/>
                    <a:pt x="1688" y="3"/>
                  </a:cubicBezTo>
                  <a:cubicBezTo>
                    <a:pt x="1691" y="3"/>
                    <a:pt x="1693" y="2"/>
                    <a:pt x="1695" y="2"/>
                  </a:cubicBezTo>
                  <a:cubicBezTo>
                    <a:pt x="1698" y="2"/>
                    <a:pt x="1700" y="2"/>
                    <a:pt x="1702" y="2"/>
                  </a:cubicBezTo>
                  <a:cubicBezTo>
                    <a:pt x="1702" y="7"/>
                    <a:pt x="1702" y="7"/>
                    <a:pt x="1702" y="7"/>
                  </a:cubicBezTo>
                  <a:cubicBezTo>
                    <a:pt x="1699" y="7"/>
                    <a:pt x="1697" y="8"/>
                    <a:pt x="1696" y="8"/>
                  </a:cubicBezTo>
                  <a:cubicBezTo>
                    <a:pt x="1695" y="9"/>
                    <a:pt x="1694" y="10"/>
                    <a:pt x="1692" y="13"/>
                  </a:cubicBezTo>
                  <a:lnTo>
                    <a:pt x="1666" y="56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9" name="í$ļîdé"/>
            <p:cNvGrpSpPr/>
            <p:nvPr/>
          </p:nvGrpSpPr>
          <p:grpSpPr>
            <a:xfrm>
              <a:off x="10450629" y="404003"/>
              <a:ext cx="1011546" cy="270315"/>
              <a:chOff x="5102226" y="2428875"/>
              <a:chExt cx="5067300" cy="1354138"/>
            </a:xfrm>
            <a:solidFill>
              <a:srgbClr val="0A0A0A"/>
            </a:solidFill>
          </p:grpSpPr>
          <p:sp>
            <p:nvSpPr>
              <p:cNvPr id="10" name="ís1ïḋe"/>
              <p:cNvSpPr/>
              <p:nvPr/>
            </p:nvSpPr>
            <p:spPr bwMode="auto">
              <a:xfrm>
                <a:off x="5102226" y="2884488"/>
                <a:ext cx="1347788" cy="673100"/>
              </a:xfrm>
              <a:custGeom>
                <a:avLst/>
                <a:gdLst>
                  <a:gd name="T0" fmla="*/ 62 w 409"/>
                  <a:gd name="T1" fmla="*/ 79 h 204"/>
                  <a:gd name="T2" fmla="*/ 47 w 409"/>
                  <a:gd name="T3" fmla="*/ 55 h 204"/>
                  <a:gd name="T4" fmla="*/ 23 w 409"/>
                  <a:gd name="T5" fmla="*/ 49 h 204"/>
                  <a:gd name="T6" fmla="*/ 0 w 409"/>
                  <a:gd name="T7" fmla="*/ 87 h 204"/>
                  <a:gd name="T8" fmla="*/ 34 w 409"/>
                  <a:gd name="T9" fmla="*/ 193 h 204"/>
                  <a:gd name="T10" fmla="*/ 70 w 409"/>
                  <a:gd name="T11" fmla="*/ 186 h 204"/>
                  <a:gd name="T12" fmla="*/ 65 w 409"/>
                  <a:gd name="T13" fmla="*/ 129 h 204"/>
                  <a:gd name="T14" fmla="*/ 132 w 409"/>
                  <a:gd name="T15" fmla="*/ 63 h 204"/>
                  <a:gd name="T16" fmla="*/ 219 w 409"/>
                  <a:gd name="T17" fmla="*/ 42 h 204"/>
                  <a:gd name="T18" fmla="*/ 223 w 409"/>
                  <a:gd name="T19" fmla="*/ 63 h 204"/>
                  <a:gd name="T20" fmla="*/ 191 w 409"/>
                  <a:gd name="T21" fmla="*/ 105 h 204"/>
                  <a:gd name="T22" fmla="*/ 179 w 409"/>
                  <a:gd name="T23" fmla="*/ 103 h 204"/>
                  <a:gd name="T24" fmla="*/ 166 w 409"/>
                  <a:gd name="T25" fmla="*/ 77 h 204"/>
                  <a:gd name="T26" fmla="*/ 141 w 409"/>
                  <a:gd name="T27" fmla="*/ 85 h 204"/>
                  <a:gd name="T28" fmla="*/ 150 w 409"/>
                  <a:gd name="T29" fmla="*/ 113 h 204"/>
                  <a:gd name="T30" fmla="*/ 156 w 409"/>
                  <a:gd name="T31" fmla="*/ 127 h 204"/>
                  <a:gd name="T32" fmla="*/ 126 w 409"/>
                  <a:gd name="T33" fmla="*/ 142 h 204"/>
                  <a:gd name="T34" fmla="*/ 108 w 409"/>
                  <a:gd name="T35" fmla="*/ 153 h 204"/>
                  <a:gd name="T36" fmla="*/ 122 w 409"/>
                  <a:gd name="T37" fmla="*/ 177 h 204"/>
                  <a:gd name="T38" fmla="*/ 160 w 409"/>
                  <a:gd name="T39" fmla="*/ 156 h 204"/>
                  <a:gd name="T40" fmla="*/ 202 w 409"/>
                  <a:gd name="T41" fmla="*/ 149 h 204"/>
                  <a:gd name="T42" fmla="*/ 225 w 409"/>
                  <a:gd name="T43" fmla="*/ 169 h 204"/>
                  <a:gd name="T44" fmla="*/ 280 w 409"/>
                  <a:gd name="T45" fmla="*/ 173 h 204"/>
                  <a:gd name="T46" fmla="*/ 369 w 409"/>
                  <a:gd name="T47" fmla="*/ 139 h 204"/>
                  <a:gd name="T48" fmla="*/ 404 w 409"/>
                  <a:gd name="T49" fmla="*/ 129 h 204"/>
                  <a:gd name="T50" fmla="*/ 337 w 409"/>
                  <a:gd name="T51" fmla="*/ 21 h 204"/>
                  <a:gd name="T52" fmla="*/ 193 w 409"/>
                  <a:gd name="T53" fmla="*/ 12 h 204"/>
                  <a:gd name="T54" fmla="*/ 93 w 409"/>
                  <a:gd name="T55" fmla="*/ 54 h 204"/>
                  <a:gd name="T56" fmla="*/ 62 w 409"/>
                  <a:gd name="T57" fmla="*/ 79 h 204"/>
                  <a:gd name="T58" fmla="*/ 62 w 409"/>
                  <a:gd name="T59" fmla="*/ 79 h 204"/>
                  <a:gd name="T60" fmla="*/ 204 w 409"/>
                  <a:gd name="T61" fmla="*/ 125 h 204"/>
                  <a:gd name="T62" fmla="*/ 194 w 409"/>
                  <a:gd name="T63" fmla="*/ 124 h 204"/>
                  <a:gd name="T64" fmla="*/ 244 w 409"/>
                  <a:gd name="T65" fmla="*/ 90 h 204"/>
                  <a:gd name="T66" fmla="*/ 245 w 409"/>
                  <a:gd name="T67" fmla="*/ 60 h 204"/>
                  <a:gd name="T68" fmla="*/ 234 w 409"/>
                  <a:gd name="T69" fmla="*/ 45 h 204"/>
                  <a:gd name="T70" fmla="*/ 284 w 409"/>
                  <a:gd name="T71" fmla="*/ 43 h 204"/>
                  <a:gd name="T72" fmla="*/ 357 w 409"/>
                  <a:gd name="T73" fmla="*/ 75 h 204"/>
                  <a:gd name="T74" fmla="*/ 307 w 409"/>
                  <a:gd name="T75" fmla="*/ 112 h 204"/>
                  <a:gd name="T76" fmla="*/ 249 w 409"/>
                  <a:gd name="T77" fmla="*/ 142 h 204"/>
                  <a:gd name="T78" fmla="*/ 229 w 409"/>
                  <a:gd name="T79" fmla="*/ 127 h 204"/>
                  <a:gd name="T80" fmla="*/ 204 w 409"/>
                  <a:gd name="T81" fmla="*/ 12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9" h="204">
                    <a:moveTo>
                      <a:pt x="62" y="79"/>
                    </a:moveTo>
                    <a:cubicBezTo>
                      <a:pt x="56" y="77"/>
                      <a:pt x="57" y="61"/>
                      <a:pt x="47" y="55"/>
                    </a:cubicBezTo>
                    <a:cubicBezTo>
                      <a:pt x="38" y="49"/>
                      <a:pt x="30" y="49"/>
                      <a:pt x="23" y="49"/>
                    </a:cubicBezTo>
                    <a:cubicBezTo>
                      <a:pt x="16" y="50"/>
                      <a:pt x="1" y="62"/>
                      <a:pt x="0" y="87"/>
                    </a:cubicBezTo>
                    <a:cubicBezTo>
                      <a:pt x="0" y="112"/>
                      <a:pt x="25" y="181"/>
                      <a:pt x="34" y="193"/>
                    </a:cubicBezTo>
                    <a:cubicBezTo>
                      <a:pt x="43" y="204"/>
                      <a:pt x="74" y="198"/>
                      <a:pt x="70" y="186"/>
                    </a:cubicBezTo>
                    <a:cubicBezTo>
                      <a:pt x="65" y="175"/>
                      <a:pt x="57" y="144"/>
                      <a:pt x="65" y="129"/>
                    </a:cubicBezTo>
                    <a:cubicBezTo>
                      <a:pt x="73" y="115"/>
                      <a:pt x="88" y="89"/>
                      <a:pt x="132" y="63"/>
                    </a:cubicBezTo>
                    <a:cubicBezTo>
                      <a:pt x="177" y="38"/>
                      <a:pt x="211" y="39"/>
                      <a:pt x="219" y="42"/>
                    </a:cubicBezTo>
                    <a:cubicBezTo>
                      <a:pt x="227" y="45"/>
                      <a:pt x="224" y="59"/>
                      <a:pt x="223" y="63"/>
                    </a:cubicBezTo>
                    <a:cubicBezTo>
                      <a:pt x="221" y="67"/>
                      <a:pt x="191" y="102"/>
                      <a:pt x="191" y="105"/>
                    </a:cubicBezTo>
                    <a:cubicBezTo>
                      <a:pt x="190" y="108"/>
                      <a:pt x="180" y="114"/>
                      <a:pt x="179" y="103"/>
                    </a:cubicBezTo>
                    <a:cubicBezTo>
                      <a:pt x="179" y="92"/>
                      <a:pt x="177" y="81"/>
                      <a:pt x="166" y="77"/>
                    </a:cubicBezTo>
                    <a:cubicBezTo>
                      <a:pt x="156" y="73"/>
                      <a:pt x="146" y="71"/>
                      <a:pt x="141" y="85"/>
                    </a:cubicBezTo>
                    <a:cubicBezTo>
                      <a:pt x="137" y="99"/>
                      <a:pt x="144" y="109"/>
                      <a:pt x="150" y="113"/>
                    </a:cubicBezTo>
                    <a:cubicBezTo>
                      <a:pt x="155" y="118"/>
                      <a:pt x="164" y="126"/>
                      <a:pt x="156" y="127"/>
                    </a:cubicBezTo>
                    <a:cubicBezTo>
                      <a:pt x="149" y="127"/>
                      <a:pt x="126" y="142"/>
                      <a:pt x="126" y="142"/>
                    </a:cubicBezTo>
                    <a:cubicBezTo>
                      <a:pt x="126" y="142"/>
                      <a:pt x="111" y="140"/>
                      <a:pt x="108" y="153"/>
                    </a:cubicBezTo>
                    <a:cubicBezTo>
                      <a:pt x="106" y="166"/>
                      <a:pt x="115" y="181"/>
                      <a:pt x="122" y="177"/>
                    </a:cubicBezTo>
                    <a:cubicBezTo>
                      <a:pt x="128" y="173"/>
                      <a:pt x="148" y="161"/>
                      <a:pt x="160" y="156"/>
                    </a:cubicBezTo>
                    <a:cubicBezTo>
                      <a:pt x="173" y="151"/>
                      <a:pt x="194" y="144"/>
                      <a:pt x="202" y="149"/>
                    </a:cubicBezTo>
                    <a:cubicBezTo>
                      <a:pt x="210" y="154"/>
                      <a:pt x="211" y="162"/>
                      <a:pt x="225" y="169"/>
                    </a:cubicBezTo>
                    <a:cubicBezTo>
                      <a:pt x="240" y="177"/>
                      <a:pt x="268" y="178"/>
                      <a:pt x="280" y="173"/>
                    </a:cubicBezTo>
                    <a:cubicBezTo>
                      <a:pt x="292" y="167"/>
                      <a:pt x="356" y="138"/>
                      <a:pt x="369" y="139"/>
                    </a:cubicBezTo>
                    <a:cubicBezTo>
                      <a:pt x="383" y="140"/>
                      <a:pt x="398" y="154"/>
                      <a:pt x="404" y="129"/>
                    </a:cubicBezTo>
                    <a:cubicBezTo>
                      <a:pt x="409" y="104"/>
                      <a:pt x="378" y="37"/>
                      <a:pt x="337" y="21"/>
                    </a:cubicBezTo>
                    <a:cubicBezTo>
                      <a:pt x="295" y="5"/>
                      <a:pt x="248" y="0"/>
                      <a:pt x="193" y="12"/>
                    </a:cubicBezTo>
                    <a:cubicBezTo>
                      <a:pt x="139" y="23"/>
                      <a:pt x="113" y="34"/>
                      <a:pt x="93" y="54"/>
                    </a:cubicBezTo>
                    <a:cubicBezTo>
                      <a:pt x="73" y="73"/>
                      <a:pt x="68" y="82"/>
                      <a:pt x="62" y="79"/>
                    </a:cubicBezTo>
                    <a:cubicBezTo>
                      <a:pt x="62" y="79"/>
                      <a:pt x="62" y="79"/>
                      <a:pt x="62" y="79"/>
                    </a:cubicBezTo>
                    <a:close/>
                    <a:moveTo>
                      <a:pt x="204" y="125"/>
                    </a:moveTo>
                    <a:cubicBezTo>
                      <a:pt x="204" y="125"/>
                      <a:pt x="200" y="122"/>
                      <a:pt x="194" y="124"/>
                    </a:cubicBezTo>
                    <a:cubicBezTo>
                      <a:pt x="188" y="125"/>
                      <a:pt x="229" y="99"/>
                      <a:pt x="244" y="90"/>
                    </a:cubicBezTo>
                    <a:cubicBezTo>
                      <a:pt x="259" y="81"/>
                      <a:pt x="253" y="71"/>
                      <a:pt x="245" y="60"/>
                    </a:cubicBezTo>
                    <a:cubicBezTo>
                      <a:pt x="238" y="50"/>
                      <a:pt x="238" y="50"/>
                      <a:pt x="234" y="45"/>
                    </a:cubicBezTo>
                    <a:cubicBezTo>
                      <a:pt x="251" y="42"/>
                      <a:pt x="264" y="41"/>
                      <a:pt x="284" y="43"/>
                    </a:cubicBezTo>
                    <a:cubicBezTo>
                      <a:pt x="310" y="45"/>
                      <a:pt x="341" y="53"/>
                      <a:pt x="357" y="75"/>
                    </a:cubicBezTo>
                    <a:cubicBezTo>
                      <a:pt x="366" y="87"/>
                      <a:pt x="319" y="105"/>
                      <a:pt x="307" y="112"/>
                    </a:cubicBezTo>
                    <a:cubicBezTo>
                      <a:pt x="294" y="118"/>
                      <a:pt x="257" y="138"/>
                      <a:pt x="249" y="142"/>
                    </a:cubicBezTo>
                    <a:cubicBezTo>
                      <a:pt x="241" y="145"/>
                      <a:pt x="238" y="137"/>
                      <a:pt x="229" y="127"/>
                    </a:cubicBezTo>
                    <a:cubicBezTo>
                      <a:pt x="220" y="118"/>
                      <a:pt x="204" y="125"/>
                      <a:pt x="20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" name="îślïḍê"/>
              <p:cNvSpPr/>
              <p:nvPr/>
            </p:nvSpPr>
            <p:spPr bwMode="auto">
              <a:xfrm>
                <a:off x="6911976" y="2584450"/>
                <a:ext cx="781050" cy="1198563"/>
              </a:xfrm>
              <a:custGeom>
                <a:avLst/>
                <a:gdLst>
                  <a:gd name="T0" fmla="*/ 35 w 237"/>
                  <a:gd name="T1" fmla="*/ 87 h 363"/>
                  <a:gd name="T2" fmla="*/ 18 w 237"/>
                  <a:gd name="T3" fmla="*/ 113 h 363"/>
                  <a:gd name="T4" fmla="*/ 29 w 237"/>
                  <a:gd name="T5" fmla="*/ 166 h 363"/>
                  <a:gd name="T6" fmla="*/ 18 w 237"/>
                  <a:gd name="T7" fmla="*/ 273 h 363"/>
                  <a:gd name="T8" fmla="*/ 7 w 237"/>
                  <a:gd name="T9" fmla="*/ 306 h 363"/>
                  <a:gd name="T10" fmla="*/ 16 w 237"/>
                  <a:gd name="T11" fmla="*/ 338 h 363"/>
                  <a:gd name="T12" fmla="*/ 35 w 237"/>
                  <a:gd name="T13" fmla="*/ 311 h 363"/>
                  <a:gd name="T14" fmla="*/ 48 w 237"/>
                  <a:gd name="T15" fmla="*/ 205 h 363"/>
                  <a:gd name="T16" fmla="*/ 52 w 237"/>
                  <a:gd name="T17" fmla="*/ 149 h 363"/>
                  <a:gd name="T18" fmla="*/ 54 w 237"/>
                  <a:gd name="T19" fmla="*/ 114 h 363"/>
                  <a:gd name="T20" fmla="*/ 35 w 237"/>
                  <a:gd name="T21" fmla="*/ 87 h 363"/>
                  <a:gd name="T22" fmla="*/ 35 w 237"/>
                  <a:gd name="T23" fmla="*/ 87 h 363"/>
                  <a:gd name="T24" fmla="*/ 112 w 237"/>
                  <a:gd name="T25" fmla="*/ 102 h 363"/>
                  <a:gd name="T26" fmla="*/ 94 w 237"/>
                  <a:gd name="T27" fmla="*/ 109 h 363"/>
                  <a:gd name="T28" fmla="*/ 98 w 237"/>
                  <a:gd name="T29" fmla="*/ 142 h 363"/>
                  <a:gd name="T30" fmla="*/ 103 w 237"/>
                  <a:gd name="T31" fmla="*/ 171 h 363"/>
                  <a:gd name="T32" fmla="*/ 106 w 237"/>
                  <a:gd name="T33" fmla="*/ 246 h 363"/>
                  <a:gd name="T34" fmla="*/ 127 w 237"/>
                  <a:gd name="T35" fmla="*/ 232 h 363"/>
                  <a:gd name="T36" fmla="*/ 133 w 237"/>
                  <a:gd name="T37" fmla="*/ 191 h 363"/>
                  <a:gd name="T38" fmla="*/ 135 w 237"/>
                  <a:gd name="T39" fmla="*/ 161 h 363"/>
                  <a:gd name="T40" fmla="*/ 133 w 237"/>
                  <a:gd name="T41" fmla="*/ 119 h 363"/>
                  <a:gd name="T42" fmla="*/ 112 w 237"/>
                  <a:gd name="T43" fmla="*/ 102 h 363"/>
                  <a:gd name="T44" fmla="*/ 112 w 237"/>
                  <a:gd name="T45" fmla="*/ 102 h 363"/>
                  <a:gd name="T46" fmla="*/ 209 w 237"/>
                  <a:gd name="T47" fmla="*/ 2 h 363"/>
                  <a:gd name="T48" fmla="*/ 186 w 237"/>
                  <a:gd name="T49" fmla="*/ 5 h 363"/>
                  <a:gd name="T50" fmla="*/ 184 w 237"/>
                  <a:gd name="T51" fmla="*/ 33 h 363"/>
                  <a:gd name="T52" fmla="*/ 190 w 237"/>
                  <a:gd name="T53" fmla="*/ 65 h 363"/>
                  <a:gd name="T54" fmla="*/ 191 w 237"/>
                  <a:gd name="T55" fmla="*/ 174 h 363"/>
                  <a:gd name="T56" fmla="*/ 189 w 237"/>
                  <a:gd name="T57" fmla="*/ 262 h 363"/>
                  <a:gd name="T58" fmla="*/ 199 w 237"/>
                  <a:gd name="T59" fmla="*/ 350 h 363"/>
                  <a:gd name="T60" fmla="*/ 221 w 237"/>
                  <a:gd name="T61" fmla="*/ 330 h 363"/>
                  <a:gd name="T62" fmla="*/ 212 w 237"/>
                  <a:gd name="T63" fmla="*/ 296 h 363"/>
                  <a:gd name="T64" fmla="*/ 208 w 237"/>
                  <a:gd name="T65" fmla="*/ 128 h 363"/>
                  <a:gd name="T66" fmla="*/ 217 w 237"/>
                  <a:gd name="T67" fmla="*/ 68 h 363"/>
                  <a:gd name="T68" fmla="*/ 234 w 237"/>
                  <a:gd name="T69" fmla="*/ 32 h 363"/>
                  <a:gd name="T70" fmla="*/ 209 w 237"/>
                  <a:gd name="T71" fmla="*/ 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7" h="363">
                    <a:moveTo>
                      <a:pt x="35" y="87"/>
                    </a:moveTo>
                    <a:cubicBezTo>
                      <a:pt x="23" y="88"/>
                      <a:pt x="16" y="93"/>
                      <a:pt x="18" y="113"/>
                    </a:cubicBezTo>
                    <a:cubicBezTo>
                      <a:pt x="21" y="132"/>
                      <a:pt x="33" y="134"/>
                      <a:pt x="29" y="166"/>
                    </a:cubicBezTo>
                    <a:cubicBezTo>
                      <a:pt x="25" y="197"/>
                      <a:pt x="18" y="262"/>
                      <a:pt x="18" y="273"/>
                    </a:cubicBezTo>
                    <a:cubicBezTo>
                      <a:pt x="18" y="283"/>
                      <a:pt x="9" y="299"/>
                      <a:pt x="7" y="306"/>
                    </a:cubicBezTo>
                    <a:cubicBezTo>
                      <a:pt x="4" y="313"/>
                      <a:pt x="0" y="335"/>
                      <a:pt x="16" y="338"/>
                    </a:cubicBezTo>
                    <a:cubicBezTo>
                      <a:pt x="32" y="341"/>
                      <a:pt x="33" y="320"/>
                      <a:pt x="35" y="311"/>
                    </a:cubicBezTo>
                    <a:cubicBezTo>
                      <a:pt x="38" y="301"/>
                      <a:pt x="48" y="218"/>
                      <a:pt x="48" y="205"/>
                    </a:cubicBezTo>
                    <a:cubicBezTo>
                      <a:pt x="47" y="192"/>
                      <a:pt x="49" y="160"/>
                      <a:pt x="52" y="149"/>
                    </a:cubicBezTo>
                    <a:cubicBezTo>
                      <a:pt x="55" y="138"/>
                      <a:pt x="59" y="128"/>
                      <a:pt x="54" y="114"/>
                    </a:cubicBezTo>
                    <a:cubicBezTo>
                      <a:pt x="49" y="101"/>
                      <a:pt x="47" y="86"/>
                      <a:pt x="35" y="87"/>
                    </a:cubicBezTo>
                    <a:cubicBezTo>
                      <a:pt x="35" y="87"/>
                      <a:pt x="35" y="87"/>
                      <a:pt x="35" y="87"/>
                    </a:cubicBezTo>
                    <a:close/>
                    <a:moveTo>
                      <a:pt x="112" y="102"/>
                    </a:moveTo>
                    <a:cubicBezTo>
                      <a:pt x="107" y="101"/>
                      <a:pt x="98" y="100"/>
                      <a:pt x="94" y="109"/>
                    </a:cubicBezTo>
                    <a:cubicBezTo>
                      <a:pt x="89" y="118"/>
                      <a:pt x="94" y="133"/>
                      <a:pt x="98" y="142"/>
                    </a:cubicBezTo>
                    <a:cubicBezTo>
                      <a:pt x="101" y="152"/>
                      <a:pt x="104" y="162"/>
                      <a:pt x="103" y="171"/>
                    </a:cubicBezTo>
                    <a:cubicBezTo>
                      <a:pt x="101" y="180"/>
                      <a:pt x="100" y="240"/>
                      <a:pt x="106" y="246"/>
                    </a:cubicBezTo>
                    <a:cubicBezTo>
                      <a:pt x="111" y="252"/>
                      <a:pt x="121" y="245"/>
                      <a:pt x="127" y="232"/>
                    </a:cubicBezTo>
                    <a:cubicBezTo>
                      <a:pt x="133" y="218"/>
                      <a:pt x="137" y="200"/>
                      <a:pt x="133" y="191"/>
                    </a:cubicBezTo>
                    <a:cubicBezTo>
                      <a:pt x="130" y="183"/>
                      <a:pt x="130" y="173"/>
                      <a:pt x="135" y="161"/>
                    </a:cubicBezTo>
                    <a:cubicBezTo>
                      <a:pt x="140" y="149"/>
                      <a:pt x="137" y="133"/>
                      <a:pt x="133" y="119"/>
                    </a:cubicBezTo>
                    <a:cubicBezTo>
                      <a:pt x="129" y="105"/>
                      <a:pt x="117" y="102"/>
                      <a:pt x="112" y="102"/>
                    </a:cubicBezTo>
                    <a:cubicBezTo>
                      <a:pt x="112" y="102"/>
                      <a:pt x="112" y="102"/>
                      <a:pt x="112" y="102"/>
                    </a:cubicBezTo>
                    <a:close/>
                    <a:moveTo>
                      <a:pt x="209" y="2"/>
                    </a:moveTo>
                    <a:cubicBezTo>
                      <a:pt x="203" y="1"/>
                      <a:pt x="190" y="0"/>
                      <a:pt x="186" y="5"/>
                    </a:cubicBezTo>
                    <a:cubicBezTo>
                      <a:pt x="181" y="10"/>
                      <a:pt x="179" y="21"/>
                      <a:pt x="184" y="33"/>
                    </a:cubicBezTo>
                    <a:cubicBezTo>
                      <a:pt x="190" y="46"/>
                      <a:pt x="191" y="57"/>
                      <a:pt x="190" y="65"/>
                    </a:cubicBezTo>
                    <a:cubicBezTo>
                      <a:pt x="189" y="72"/>
                      <a:pt x="191" y="153"/>
                      <a:pt x="191" y="174"/>
                    </a:cubicBezTo>
                    <a:cubicBezTo>
                      <a:pt x="191" y="195"/>
                      <a:pt x="188" y="235"/>
                      <a:pt x="189" y="262"/>
                    </a:cubicBezTo>
                    <a:cubicBezTo>
                      <a:pt x="190" y="289"/>
                      <a:pt x="189" y="337"/>
                      <a:pt x="199" y="350"/>
                    </a:cubicBezTo>
                    <a:cubicBezTo>
                      <a:pt x="210" y="363"/>
                      <a:pt x="225" y="344"/>
                      <a:pt x="221" y="330"/>
                    </a:cubicBezTo>
                    <a:cubicBezTo>
                      <a:pt x="217" y="317"/>
                      <a:pt x="216" y="321"/>
                      <a:pt x="212" y="296"/>
                    </a:cubicBezTo>
                    <a:cubicBezTo>
                      <a:pt x="209" y="270"/>
                      <a:pt x="208" y="138"/>
                      <a:pt x="208" y="128"/>
                    </a:cubicBezTo>
                    <a:cubicBezTo>
                      <a:pt x="209" y="117"/>
                      <a:pt x="212" y="79"/>
                      <a:pt x="217" y="68"/>
                    </a:cubicBezTo>
                    <a:cubicBezTo>
                      <a:pt x="221" y="57"/>
                      <a:pt x="237" y="45"/>
                      <a:pt x="234" y="32"/>
                    </a:cubicBezTo>
                    <a:cubicBezTo>
                      <a:pt x="236" y="20"/>
                      <a:pt x="215" y="4"/>
                      <a:pt x="20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" name="iśḷiḍê"/>
              <p:cNvSpPr/>
              <p:nvPr/>
            </p:nvSpPr>
            <p:spPr bwMode="auto">
              <a:xfrm>
                <a:off x="8172451" y="2600325"/>
                <a:ext cx="806450" cy="1046163"/>
              </a:xfrm>
              <a:custGeom>
                <a:avLst/>
                <a:gdLst>
                  <a:gd name="T0" fmla="*/ 144 w 245"/>
                  <a:gd name="T1" fmla="*/ 240 h 317"/>
                  <a:gd name="T2" fmla="*/ 216 w 245"/>
                  <a:gd name="T3" fmla="*/ 298 h 317"/>
                  <a:gd name="T4" fmla="*/ 221 w 245"/>
                  <a:gd name="T5" fmla="*/ 247 h 317"/>
                  <a:gd name="T6" fmla="*/ 155 w 245"/>
                  <a:gd name="T7" fmla="*/ 214 h 317"/>
                  <a:gd name="T8" fmla="*/ 144 w 245"/>
                  <a:gd name="T9" fmla="*/ 240 h 317"/>
                  <a:gd name="T10" fmla="*/ 144 w 245"/>
                  <a:gd name="T11" fmla="*/ 240 h 317"/>
                  <a:gd name="T12" fmla="*/ 117 w 245"/>
                  <a:gd name="T13" fmla="*/ 59 h 317"/>
                  <a:gd name="T14" fmla="*/ 114 w 245"/>
                  <a:gd name="T15" fmla="*/ 20 h 317"/>
                  <a:gd name="T16" fmla="*/ 132 w 245"/>
                  <a:gd name="T17" fmla="*/ 2 h 317"/>
                  <a:gd name="T18" fmla="*/ 151 w 245"/>
                  <a:gd name="T19" fmla="*/ 32 h 317"/>
                  <a:gd name="T20" fmla="*/ 142 w 245"/>
                  <a:gd name="T21" fmla="*/ 57 h 317"/>
                  <a:gd name="T22" fmla="*/ 136 w 245"/>
                  <a:gd name="T23" fmla="*/ 74 h 317"/>
                  <a:gd name="T24" fmla="*/ 131 w 245"/>
                  <a:gd name="T25" fmla="*/ 98 h 317"/>
                  <a:gd name="T26" fmla="*/ 151 w 245"/>
                  <a:gd name="T27" fmla="*/ 91 h 317"/>
                  <a:gd name="T28" fmla="*/ 177 w 245"/>
                  <a:gd name="T29" fmla="*/ 76 h 317"/>
                  <a:gd name="T30" fmla="*/ 208 w 245"/>
                  <a:gd name="T31" fmla="*/ 82 h 317"/>
                  <a:gd name="T32" fmla="*/ 199 w 245"/>
                  <a:gd name="T33" fmla="*/ 103 h 317"/>
                  <a:gd name="T34" fmla="*/ 172 w 245"/>
                  <a:gd name="T35" fmla="*/ 109 h 317"/>
                  <a:gd name="T36" fmla="*/ 124 w 245"/>
                  <a:gd name="T37" fmla="*/ 132 h 317"/>
                  <a:gd name="T38" fmla="*/ 107 w 245"/>
                  <a:gd name="T39" fmla="*/ 203 h 317"/>
                  <a:gd name="T40" fmla="*/ 65 w 245"/>
                  <a:gd name="T41" fmla="*/ 263 h 317"/>
                  <a:gd name="T42" fmla="*/ 32 w 245"/>
                  <a:gd name="T43" fmla="*/ 308 h 317"/>
                  <a:gd name="T44" fmla="*/ 14 w 245"/>
                  <a:gd name="T45" fmla="*/ 303 h 317"/>
                  <a:gd name="T46" fmla="*/ 8 w 245"/>
                  <a:gd name="T47" fmla="*/ 275 h 317"/>
                  <a:gd name="T48" fmla="*/ 24 w 245"/>
                  <a:gd name="T49" fmla="*/ 263 h 317"/>
                  <a:gd name="T50" fmla="*/ 36 w 245"/>
                  <a:gd name="T51" fmla="*/ 267 h 317"/>
                  <a:gd name="T52" fmla="*/ 70 w 245"/>
                  <a:gd name="T53" fmla="*/ 222 h 317"/>
                  <a:gd name="T54" fmla="*/ 93 w 245"/>
                  <a:gd name="T55" fmla="*/ 165 h 317"/>
                  <a:gd name="T56" fmla="*/ 98 w 245"/>
                  <a:gd name="T57" fmla="*/ 148 h 317"/>
                  <a:gd name="T58" fmla="*/ 79 w 245"/>
                  <a:gd name="T59" fmla="*/ 160 h 317"/>
                  <a:gd name="T60" fmla="*/ 46 w 245"/>
                  <a:gd name="T61" fmla="*/ 163 h 317"/>
                  <a:gd name="T62" fmla="*/ 20 w 245"/>
                  <a:gd name="T63" fmla="*/ 134 h 317"/>
                  <a:gd name="T64" fmla="*/ 30 w 245"/>
                  <a:gd name="T65" fmla="*/ 115 h 317"/>
                  <a:gd name="T66" fmla="*/ 64 w 245"/>
                  <a:gd name="T67" fmla="*/ 119 h 317"/>
                  <a:gd name="T68" fmla="*/ 105 w 245"/>
                  <a:gd name="T69" fmla="*/ 106 h 317"/>
                  <a:gd name="T70" fmla="*/ 106 w 245"/>
                  <a:gd name="T71" fmla="*/ 105 h 317"/>
                  <a:gd name="T72" fmla="*/ 117 w 245"/>
                  <a:gd name="T73" fmla="*/ 59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5" h="317">
                    <a:moveTo>
                      <a:pt x="144" y="240"/>
                    </a:moveTo>
                    <a:cubicBezTo>
                      <a:pt x="154" y="257"/>
                      <a:pt x="187" y="309"/>
                      <a:pt x="216" y="298"/>
                    </a:cubicBezTo>
                    <a:cubicBezTo>
                      <a:pt x="245" y="288"/>
                      <a:pt x="233" y="255"/>
                      <a:pt x="221" y="247"/>
                    </a:cubicBezTo>
                    <a:cubicBezTo>
                      <a:pt x="210" y="239"/>
                      <a:pt x="155" y="214"/>
                      <a:pt x="155" y="214"/>
                    </a:cubicBezTo>
                    <a:cubicBezTo>
                      <a:pt x="132" y="204"/>
                      <a:pt x="138" y="230"/>
                      <a:pt x="144" y="240"/>
                    </a:cubicBezTo>
                    <a:cubicBezTo>
                      <a:pt x="144" y="240"/>
                      <a:pt x="144" y="240"/>
                      <a:pt x="144" y="240"/>
                    </a:cubicBezTo>
                    <a:close/>
                    <a:moveTo>
                      <a:pt x="117" y="59"/>
                    </a:moveTo>
                    <a:cubicBezTo>
                      <a:pt x="120" y="57"/>
                      <a:pt x="113" y="32"/>
                      <a:pt x="114" y="20"/>
                    </a:cubicBezTo>
                    <a:cubicBezTo>
                      <a:pt x="115" y="8"/>
                      <a:pt x="124" y="0"/>
                      <a:pt x="132" y="2"/>
                    </a:cubicBezTo>
                    <a:cubicBezTo>
                      <a:pt x="140" y="4"/>
                      <a:pt x="152" y="23"/>
                      <a:pt x="151" y="32"/>
                    </a:cubicBezTo>
                    <a:cubicBezTo>
                      <a:pt x="150" y="42"/>
                      <a:pt x="145" y="53"/>
                      <a:pt x="142" y="57"/>
                    </a:cubicBezTo>
                    <a:cubicBezTo>
                      <a:pt x="139" y="60"/>
                      <a:pt x="137" y="64"/>
                      <a:pt x="136" y="74"/>
                    </a:cubicBezTo>
                    <a:cubicBezTo>
                      <a:pt x="135" y="80"/>
                      <a:pt x="133" y="89"/>
                      <a:pt x="131" y="98"/>
                    </a:cubicBezTo>
                    <a:cubicBezTo>
                      <a:pt x="140" y="95"/>
                      <a:pt x="148" y="93"/>
                      <a:pt x="151" y="91"/>
                    </a:cubicBezTo>
                    <a:cubicBezTo>
                      <a:pt x="157" y="87"/>
                      <a:pt x="168" y="83"/>
                      <a:pt x="177" y="76"/>
                    </a:cubicBezTo>
                    <a:cubicBezTo>
                      <a:pt x="187" y="68"/>
                      <a:pt x="197" y="76"/>
                      <a:pt x="208" y="82"/>
                    </a:cubicBezTo>
                    <a:cubicBezTo>
                      <a:pt x="218" y="88"/>
                      <a:pt x="209" y="98"/>
                      <a:pt x="199" y="103"/>
                    </a:cubicBezTo>
                    <a:cubicBezTo>
                      <a:pt x="188" y="109"/>
                      <a:pt x="179" y="106"/>
                      <a:pt x="172" y="109"/>
                    </a:cubicBezTo>
                    <a:cubicBezTo>
                      <a:pt x="166" y="112"/>
                      <a:pt x="138" y="124"/>
                      <a:pt x="124" y="132"/>
                    </a:cubicBezTo>
                    <a:cubicBezTo>
                      <a:pt x="121" y="152"/>
                      <a:pt x="113" y="188"/>
                      <a:pt x="107" y="203"/>
                    </a:cubicBezTo>
                    <a:cubicBezTo>
                      <a:pt x="101" y="221"/>
                      <a:pt x="77" y="248"/>
                      <a:pt x="65" y="263"/>
                    </a:cubicBezTo>
                    <a:cubicBezTo>
                      <a:pt x="52" y="279"/>
                      <a:pt x="45" y="300"/>
                      <a:pt x="32" y="308"/>
                    </a:cubicBezTo>
                    <a:cubicBezTo>
                      <a:pt x="19" y="317"/>
                      <a:pt x="16" y="311"/>
                      <a:pt x="14" y="303"/>
                    </a:cubicBezTo>
                    <a:cubicBezTo>
                      <a:pt x="12" y="295"/>
                      <a:pt x="0" y="285"/>
                      <a:pt x="8" y="275"/>
                    </a:cubicBezTo>
                    <a:cubicBezTo>
                      <a:pt x="16" y="264"/>
                      <a:pt x="18" y="252"/>
                      <a:pt x="24" y="263"/>
                    </a:cubicBezTo>
                    <a:cubicBezTo>
                      <a:pt x="29" y="273"/>
                      <a:pt x="38" y="267"/>
                      <a:pt x="36" y="267"/>
                    </a:cubicBezTo>
                    <a:cubicBezTo>
                      <a:pt x="34" y="266"/>
                      <a:pt x="62" y="236"/>
                      <a:pt x="70" y="222"/>
                    </a:cubicBezTo>
                    <a:cubicBezTo>
                      <a:pt x="79" y="207"/>
                      <a:pt x="89" y="173"/>
                      <a:pt x="93" y="165"/>
                    </a:cubicBezTo>
                    <a:cubicBezTo>
                      <a:pt x="94" y="163"/>
                      <a:pt x="96" y="157"/>
                      <a:pt x="98" y="148"/>
                    </a:cubicBezTo>
                    <a:cubicBezTo>
                      <a:pt x="91" y="152"/>
                      <a:pt x="84" y="156"/>
                      <a:pt x="79" y="160"/>
                    </a:cubicBezTo>
                    <a:cubicBezTo>
                      <a:pt x="68" y="168"/>
                      <a:pt x="66" y="171"/>
                      <a:pt x="46" y="163"/>
                    </a:cubicBezTo>
                    <a:cubicBezTo>
                      <a:pt x="26" y="154"/>
                      <a:pt x="21" y="145"/>
                      <a:pt x="20" y="134"/>
                    </a:cubicBezTo>
                    <a:cubicBezTo>
                      <a:pt x="18" y="123"/>
                      <a:pt x="24" y="116"/>
                      <a:pt x="30" y="115"/>
                    </a:cubicBezTo>
                    <a:cubicBezTo>
                      <a:pt x="37" y="113"/>
                      <a:pt x="53" y="117"/>
                      <a:pt x="64" y="119"/>
                    </a:cubicBezTo>
                    <a:cubicBezTo>
                      <a:pt x="76" y="121"/>
                      <a:pt x="99" y="108"/>
                      <a:pt x="105" y="106"/>
                    </a:cubicBezTo>
                    <a:cubicBezTo>
                      <a:pt x="105" y="106"/>
                      <a:pt x="106" y="105"/>
                      <a:pt x="106" y="105"/>
                    </a:cubicBezTo>
                    <a:cubicBezTo>
                      <a:pt x="111" y="82"/>
                      <a:pt x="115" y="60"/>
                      <a:pt x="117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" name="iṧľíḑe"/>
              <p:cNvSpPr/>
              <p:nvPr/>
            </p:nvSpPr>
            <p:spPr bwMode="auto">
              <a:xfrm>
                <a:off x="9385301" y="2428875"/>
                <a:ext cx="784225" cy="1284288"/>
              </a:xfrm>
              <a:custGeom>
                <a:avLst/>
                <a:gdLst>
                  <a:gd name="T0" fmla="*/ 62 w 238"/>
                  <a:gd name="T1" fmla="*/ 102 h 389"/>
                  <a:gd name="T2" fmla="*/ 70 w 238"/>
                  <a:gd name="T3" fmla="*/ 150 h 389"/>
                  <a:gd name="T4" fmla="*/ 80 w 238"/>
                  <a:gd name="T5" fmla="*/ 191 h 389"/>
                  <a:gd name="T6" fmla="*/ 98 w 238"/>
                  <a:gd name="T7" fmla="*/ 182 h 389"/>
                  <a:gd name="T8" fmla="*/ 98 w 238"/>
                  <a:gd name="T9" fmla="*/ 198 h 389"/>
                  <a:gd name="T10" fmla="*/ 16 w 238"/>
                  <a:gd name="T11" fmla="*/ 237 h 389"/>
                  <a:gd name="T12" fmla="*/ 7 w 238"/>
                  <a:gd name="T13" fmla="*/ 265 h 389"/>
                  <a:gd name="T14" fmla="*/ 70 w 238"/>
                  <a:gd name="T15" fmla="*/ 235 h 389"/>
                  <a:gd name="T16" fmla="*/ 183 w 238"/>
                  <a:gd name="T17" fmla="*/ 180 h 389"/>
                  <a:gd name="T18" fmla="*/ 183 w 238"/>
                  <a:gd name="T19" fmla="*/ 205 h 389"/>
                  <a:gd name="T20" fmla="*/ 199 w 238"/>
                  <a:gd name="T21" fmla="*/ 209 h 389"/>
                  <a:gd name="T22" fmla="*/ 212 w 238"/>
                  <a:gd name="T23" fmla="*/ 164 h 389"/>
                  <a:gd name="T24" fmla="*/ 163 w 238"/>
                  <a:gd name="T25" fmla="*/ 161 h 389"/>
                  <a:gd name="T26" fmla="*/ 188 w 238"/>
                  <a:gd name="T27" fmla="*/ 110 h 389"/>
                  <a:gd name="T28" fmla="*/ 183 w 238"/>
                  <a:gd name="T29" fmla="*/ 77 h 389"/>
                  <a:gd name="T30" fmla="*/ 179 w 238"/>
                  <a:gd name="T31" fmla="*/ 43 h 389"/>
                  <a:gd name="T32" fmla="*/ 189 w 238"/>
                  <a:gd name="T33" fmla="*/ 22 h 389"/>
                  <a:gd name="T34" fmla="*/ 163 w 238"/>
                  <a:gd name="T35" fmla="*/ 5 h 389"/>
                  <a:gd name="T36" fmla="*/ 163 w 238"/>
                  <a:gd name="T37" fmla="*/ 42 h 389"/>
                  <a:gd name="T38" fmla="*/ 159 w 238"/>
                  <a:gd name="T39" fmla="*/ 65 h 389"/>
                  <a:gd name="T40" fmla="*/ 145 w 238"/>
                  <a:gd name="T41" fmla="*/ 96 h 389"/>
                  <a:gd name="T42" fmla="*/ 139 w 238"/>
                  <a:gd name="T43" fmla="*/ 145 h 389"/>
                  <a:gd name="T44" fmla="*/ 147 w 238"/>
                  <a:gd name="T45" fmla="*/ 172 h 389"/>
                  <a:gd name="T46" fmla="*/ 120 w 238"/>
                  <a:gd name="T47" fmla="*/ 172 h 389"/>
                  <a:gd name="T48" fmla="*/ 125 w 238"/>
                  <a:gd name="T49" fmla="*/ 127 h 389"/>
                  <a:gd name="T50" fmla="*/ 110 w 238"/>
                  <a:gd name="T51" fmla="*/ 117 h 389"/>
                  <a:gd name="T52" fmla="*/ 115 w 238"/>
                  <a:gd name="T53" fmla="*/ 39 h 389"/>
                  <a:gd name="T54" fmla="*/ 104 w 238"/>
                  <a:gd name="T55" fmla="*/ 73 h 389"/>
                  <a:gd name="T56" fmla="*/ 101 w 238"/>
                  <a:gd name="T57" fmla="*/ 134 h 389"/>
                  <a:gd name="T58" fmla="*/ 86 w 238"/>
                  <a:gd name="T59" fmla="*/ 96 h 389"/>
                  <a:gd name="T60" fmla="*/ 54 w 238"/>
                  <a:gd name="T61" fmla="*/ 88 h 389"/>
                  <a:gd name="T62" fmla="*/ 93 w 238"/>
                  <a:gd name="T63" fmla="*/ 244 h 389"/>
                  <a:gd name="T64" fmla="*/ 151 w 238"/>
                  <a:gd name="T65" fmla="*/ 216 h 389"/>
                  <a:gd name="T66" fmla="*/ 146 w 238"/>
                  <a:gd name="T67" fmla="*/ 262 h 389"/>
                  <a:gd name="T68" fmla="*/ 194 w 238"/>
                  <a:gd name="T69" fmla="*/ 265 h 389"/>
                  <a:gd name="T70" fmla="*/ 168 w 238"/>
                  <a:gd name="T71" fmla="*/ 297 h 389"/>
                  <a:gd name="T72" fmla="*/ 158 w 238"/>
                  <a:gd name="T73" fmla="*/ 349 h 389"/>
                  <a:gd name="T74" fmla="*/ 102 w 238"/>
                  <a:gd name="T75" fmla="*/ 372 h 389"/>
                  <a:gd name="T76" fmla="*/ 112 w 238"/>
                  <a:gd name="T77" fmla="*/ 355 h 389"/>
                  <a:gd name="T78" fmla="*/ 151 w 238"/>
                  <a:gd name="T79" fmla="*/ 319 h 389"/>
                  <a:gd name="T80" fmla="*/ 114 w 238"/>
                  <a:gd name="T81" fmla="*/ 312 h 389"/>
                  <a:gd name="T82" fmla="*/ 62 w 238"/>
                  <a:gd name="T83" fmla="*/ 309 h 389"/>
                  <a:gd name="T84" fmla="*/ 133 w 238"/>
                  <a:gd name="T85" fmla="*/ 280 h 389"/>
                  <a:gd name="T86" fmla="*/ 106 w 238"/>
                  <a:gd name="T87" fmla="*/ 2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8" h="389">
                    <a:moveTo>
                      <a:pt x="54" y="88"/>
                    </a:moveTo>
                    <a:cubicBezTo>
                      <a:pt x="55" y="91"/>
                      <a:pt x="59" y="99"/>
                      <a:pt x="62" y="102"/>
                    </a:cubicBezTo>
                    <a:cubicBezTo>
                      <a:pt x="66" y="106"/>
                      <a:pt x="73" y="113"/>
                      <a:pt x="72" y="116"/>
                    </a:cubicBezTo>
                    <a:cubicBezTo>
                      <a:pt x="72" y="120"/>
                      <a:pt x="70" y="144"/>
                      <a:pt x="70" y="150"/>
                    </a:cubicBezTo>
                    <a:cubicBezTo>
                      <a:pt x="70" y="156"/>
                      <a:pt x="67" y="172"/>
                      <a:pt x="71" y="176"/>
                    </a:cubicBezTo>
                    <a:cubicBezTo>
                      <a:pt x="74" y="180"/>
                      <a:pt x="80" y="191"/>
                      <a:pt x="80" y="191"/>
                    </a:cubicBezTo>
                    <a:cubicBezTo>
                      <a:pt x="80" y="191"/>
                      <a:pt x="88" y="193"/>
                      <a:pt x="90" y="187"/>
                    </a:cubicBezTo>
                    <a:cubicBezTo>
                      <a:pt x="92" y="180"/>
                      <a:pt x="98" y="182"/>
                      <a:pt x="98" y="182"/>
                    </a:cubicBezTo>
                    <a:cubicBezTo>
                      <a:pt x="98" y="182"/>
                      <a:pt x="110" y="187"/>
                      <a:pt x="107" y="190"/>
                    </a:cubicBezTo>
                    <a:cubicBezTo>
                      <a:pt x="104" y="193"/>
                      <a:pt x="105" y="194"/>
                      <a:pt x="98" y="198"/>
                    </a:cubicBezTo>
                    <a:cubicBezTo>
                      <a:pt x="92" y="202"/>
                      <a:pt x="39" y="231"/>
                      <a:pt x="39" y="231"/>
                    </a:cubicBezTo>
                    <a:cubicBezTo>
                      <a:pt x="39" y="231"/>
                      <a:pt x="21" y="236"/>
                      <a:pt x="16" y="237"/>
                    </a:cubicBezTo>
                    <a:cubicBezTo>
                      <a:pt x="11" y="238"/>
                      <a:pt x="4" y="236"/>
                      <a:pt x="2" y="243"/>
                    </a:cubicBezTo>
                    <a:cubicBezTo>
                      <a:pt x="0" y="250"/>
                      <a:pt x="2" y="260"/>
                      <a:pt x="7" y="265"/>
                    </a:cubicBezTo>
                    <a:cubicBezTo>
                      <a:pt x="10" y="266"/>
                      <a:pt x="22" y="271"/>
                      <a:pt x="33" y="266"/>
                    </a:cubicBezTo>
                    <a:cubicBezTo>
                      <a:pt x="47" y="260"/>
                      <a:pt x="60" y="244"/>
                      <a:pt x="70" y="235"/>
                    </a:cubicBezTo>
                    <a:cubicBezTo>
                      <a:pt x="88" y="221"/>
                      <a:pt x="104" y="211"/>
                      <a:pt x="119" y="204"/>
                    </a:cubicBezTo>
                    <a:cubicBezTo>
                      <a:pt x="134" y="198"/>
                      <a:pt x="167" y="182"/>
                      <a:pt x="183" y="180"/>
                    </a:cubicBezTo>
                    <a:cubicBezTo>
                      <a:pt x="199" y="178"/>
                      <a:pt x="202" y="186"/>
                      <a:pt x="199" y="190"/>
                    </a:cubicBezTo>
                    <a:cubicBezTo>
                      <a:pt x="197" y="195"/>
                      <a:pt x="188" y="203"/>
                      <a:pt x="183" y="205"/>
                    </a:cubicBezTo>
                    <a:cubicBezTo>
                      <a:pt x="179" y="208"/>
                      <a:pt x="181" y="213"/>
                      <a:pt x="181" y="213"/>
                    </a:cubicBezTo>
                    <a:cubicBezTo>
                      <a:pt x="181" y="213"/>
                      <a:pt x="185" y="213"/>
                      <a:pt x="199" y="209"/>
                    </a:cubicBezTo>
                    <a:cubicBezTo>
                      <a:pt x="214" y="205"/>
                      <a:pt x="234" y="205"/>
                      <a:pt x="236" y="200"/>
                    </a:cubicBezTo>
                    <a:cubicBezTo>
                      <a:pt x="238" y="196"/>
                      <a:pt x="230" y="165"/>
                      <a:pt x="212" y="164"/>
                    </a:cubicBezTo>
                    <a:cubicBezTo>
                      <a:pt x="193" y="163"/>
                      <a:pt x="172" y="168"/>
                      <a:pt x="167" y="170"/>
                    </a:cubicBezTo>
                    <a:cubicBezTo>
                      <a:pt x="162" y="171"/>
                      <a:pt x="157" y="167"/>
                      <a:pt x="163" y="161"/>
                    </a:cubicBezTo>
                    <a:cubicBezTo>
                      <a:pt x="169" y="154"/>
                      <a:pt x="178" y="146"/>
                      <a:pt x="182" y="133"/>
                    </a:cubicBezTo>
                    <a:cubicBezTo>
                      <a:pt x="186" y="119"/>
                      <a:pt x="192" y="116"/>
                      <a:pt x="188" y="110"/>
                    </a:cubicBezTo>
                    <a:cubicBezTo>
                      <a:pt x="183" y="104"/>
                      <a:pt x="176" y="92"/>
                      <a:pt x="173" y="90"/>
                    </a:cubicBezTo>
                    <a:cubicBezTo>
                      <a:pt x="170" y="88"/>
                      <a:pt x="173" y="81"/>
                      <a:pt x="183" y="77"/>
                    </a:cubicBezTo>
                    <a:cubicBezTo>
                      <a:pt x="193" y="72"/>
                      <a:pt x="204" y="61"/>
                      <a:pt x="198" y="54"/>
                    </a:cubicBezTo>
                    <a:cubicBezTo>
                      <a:pt x="192" y="46"/>
                      <a:pt x="180" y="50"/>
                      <a:pt x="179" y="43"/>
                    </a:cubicBezTo>
                    <a:cubicBezTo>
                      <a:pt x="179" y="35"/>
                      <a:pt x="173" y="31"/>
                      <a:pt x="179" y="29"/>
                    </a:cubicBezTo>
                    <a:cubicBezTo>
                      <a:pt x="185" y="27"/>
                      <a:pt x="191" y="25"/>
                      <a:pt x="189" y="22"/>
                    </a:cubicBezTo>
                    <a:cubicBezTo>
                      <a:pt x="187" y="18"/>
                      <a:pt x="184" y="12"/>
                      <a:pt x="180" y="6"/>
                    </a:cubicBezTo>
                    <a:cubicBezTo>
                      <a:pt x="175" y="1"/>
                      <a:pt x="164" y="0"/>
                      <a:pt x="163" y="5"/>
                    </a:cubicBezTo>
                    <a:cubicBezTo>
                      <a:pt x="161" y="11"/>
                      <a:pt x="161" y="21"/>
                      <a:pt x="161" y="26"/>
                    </a:cubicBezTo>
                    <a:cubicBezTo>
                      <a:pt x="161" y="31"/>
                      <a:pt x="160" y="38"/>
                      <a:pt x="163" y="42"/>
                    </a:cubicBezTo>
                    <a:cubicBezTo>
                      <a:pt x="167" y="46"/>
                      <a:pt x="168" y="48"/>
                      <a:pt x="167" y="52"/>
                    </a:cubicBezTo>
                    <a:cubicBezTo>
                      <a:pt x="166" y="55"/>
                      <a:pt x="166" y="61"/>
                      <a:pt x="159" y="65"/>
                    </a:cubicBezTo>
                    <a:cubicBezTo>
                      <a:pt x="151" y="69"/>
                      <a:pt x="147" y="69"/>
                      <a:pt x="145" y="74"/>
                    </a:cubicBezTo>
                    <a:cubicBezTo>
                      <a:pt x="142" y="80"/>
                      <a:pt x="142" y="94"/>
                      <a:pt x="145" y="96"/>
                    </a:cubicBezTo>
                    <a:cubicBezTo>
                      <a:pt x="147" y="97"/>
                      <a:pt x="155" y="95"/>
                      <a:pt x="153" y="105"/>
                    </a:cubicBezTo>
                    <a:cubicBezTo>
                      <a:pt x="150" y="116"/>
                      <a:pt x="138" y="141"/>
                      <a:pt x="139" y="145"/>
                    </a:cubicBezTo>
                    <a:cubicBezTo>
                      <a:pt x="140" y="150"/>
                      <a:pt x="148" y="148"/>
                      <a:pt x="148" y="153"/>
                    </a:cubicBezTo>
                    <a:cubicBezTo>
                      <a:pt x="148" y="159"/>
                      <a:pt x="151" y="169"/>
                      <a:pt x="147" y="172"/>
                    </a:cubicBezTo>
                    <a:cubicBezTo>
                      <a:pt x="143" y="176"/>
                      <a:pt x="130" y="180"/>
                      <a:pt x="130" y="180"/>
                    </a:cubicBezTo>
                    <a:cubicBezTo>
                      <a:pt x="130" y="180"/>
                      <a:pt x="116" y="184"/>
                      <a:pt x="120" y="172"/>
                    </a:cubicBezTo>
                    <a:cubicBezTo>
                      <a:pt x="123" y="160"/>
                      <a:pt x="126" y="141"/>
                      <a:pt x="127" y="137"/>
                    </a:cubicBezTo>
                    <a:cubicBezTo>
                      <a:pt x="127" y="133"/>
                      <a:pt x="131" y="128"/>
                      <a:pt x="125" y="127"/>
                    </a:cubicBezTo>
                    <a:cubicBezTo>
                      <a:pt x="120" y="127"/>
                      <a:pt x="126" y="117"/>
                      <a:pt x="119" y="120"/>
                    </a:cubicBezTo>
                    <a:cubicBezTo>
                      <a:pt x="113" y="122"/>
                      <a:pt x="108" y="125"/>
                      <a:pt x="110" y="117"/>
                    </a:cubicBezTo>
                    <a:cubicBezTo>
                      <a:pt x="111" y="108"/>
                      <a:pt x="121" y="80"/>
                      <a:pt x="124" y="63"/>
                    </a:cubicBezTo>
                    <a:cubicBezTo>
                      <a:pt x="126" y="46"/>
                      <a:pt x="120" y="43"/>
                      <a:pt x="115" y="39"/>
                    </a:cubicBezTo>
                    <a:cubicBezTo>
                      <a:pt x="110" y="36"/>
                      <a:pt x="95" y="44"/>
                      <a:pt x="95" y="50"/>
                    </a:cubicBezTo>
                    <a:cubicBezTo>
                      <a:pt x="95" y="56"/>
                      <a:pt x="103" y="65"/>
                      <a:pt x="104" y="73"/>
                    </a:cubicBezTo>
                    <a:cubicBezTo>
                      <a:pt x="105" y="81"/>
                      <a:pt x="103" y="107"/>
                      <a:pt x="104" y="110"/>
                    </a:cubicBezTo>
                    <a:cubicBezTo>
                      <a:pt x="104" y="113"/>
                      <a:pt x="102" y="130"/>
                      <a:pt x="101" y="134"/>
                    </a:cubicBezTo>
                    <a:cubicBezTo>
                      <a:pt x="100" y="137"/>
                      <a:pt x="83" y="150"/>
                      <a:pt x="85" y="136"/>
                    </a:cubicBezTo>
                    <a:cubicBezTo>
                      <a:pt x="88" y="122"/>
                      <a:pt x="89" y="105"/>
                      <a:pt x="86" y="96"/>
                    </a:cubicBezTo>
                    <a:cubicBezTo>
                      <a:pt x="82" y="87"/>
                      <a:pt x="67" y="75"/>
                      <a:pt x="62" y="74"/>
                    </a:cubicBezTo>
                    <a:cubicBezTo>
                      <a:pt x="58" y="74"/>
                      <a:pt x="54" y="84"/>
                      <a:pt x="54" y="88"/>
                    </a:cubicBezTo>
                    <a:cubicBezTo>
                      <a:pt x="54" y="88"/>
                      <a:pt x="54" y="88"/>
                      <a:pt x="54" y="88"/>
                    </a:cubicBezTo>
                    <a:close/>
                    <a:moveTo>
                      <a:pt x="93" y="244"/>
                    </a:moveTo>
                    <a:cubicBezTo>
                      <a:pt x="93" y="236"/>
                      <a:pt x="103" y="232"/>
                      <a:pt x="110" y="230"/>
                    </a:cubicBezTo>
                    <a:cubicBezTo>
                      <a:pt x="116" y="229"/>
                      <a:pt x="140" y="217"/>
                      <a:pt x="151" y="216"/>
                    </a:cubicBezTo>
                    <a:cubicBezTo>
                      <a:pt x="162" y="216"/>
                      <a:pt x="162" y="232"/>
                      <a:pt x="159" y="239"/>
                    </a:cubicBezTo>
                    <a:cubicBezTo>
                      <a:pt x="156" y="246"/>
                      <a:pt x="150" y="257"/>
                      <a:pt x="146" y="262"/>
                    </a:cubicBezTo>
                    <a:cubicBezTo>
                      <a:pt x="143" y="267"/>
                      <a:pt x="159" y="270"/>
                      <a:pt x="159" y="270"/>
                    </a:cubicBezTo>
                    <a:cubicBezTo>
                      <a:pt x="159" y="270"/>
                      <a:pt x="184" y="264"/>
                      <a:pt x="194" y="265"/>
                    </a:cubicBezTo>
                    <a:cubicBezTo>
                      <a:pt x="203" y="266"/>
                      <a:pt x="205" y="280"/>
                      <a:pt x="203" y="291"/>
                    </a:cubicBezTo>
                    <a:cubicBezTo>
                      <a:pt x="201" y="302"/>
                      <a:pt x="174" y="298"/>
                      <a:pt x="168" y="297"/>
                    </a:cubicBezTo>
                    <a:cubicBezTo>
                      <a:pt x="162" y="296"/>
                      <a:pt x="166" y="307"/>
                      <a:pt x="164" y="313"/>
                    </a:cubicBezTo>
                    <a:cubicBezTo>
                      <a:pt x="163" y="319"/>
                      <a:pt x="163" y="329"/>
                      <a:pt x="158" y="349"/>
                    </a:cubicBezTo>
                    <a:cubicBezTo>
                      <a:pt x="153" y="368"/>
                      <a:pt x="139" y="381"/>
                      <a:pt x="131" y="385"/>
                    </a:cubicBezTo>
                    <a:cubicBezTo>
                      <a:pt x="122" y="389"/>
                      <a:pt x="106" y="379"/>
                      <a:pt x="102" y="372"/>
                    </a:cubicBezTo>
                    <a:cubicBezTo>
                      <a:pt x="99" y="365"/>
                      <a:pt x="92" y="366"/>
                      <a:pt x="89" y="355"/>
                    </a:cubicBezTo>
                    <a:cubicBezTo>
                      <a:pt x="85" y="344"/>
                      <a:pt x="104" y="351"/>
                      <a:pt x="112" y="355"/>
                    </a:cubicBezTo>
                    <a:cubicBezTo>
                      <a:pt x="119" y="358"/>
                      <a:pt x="132" y="358"/>
                      <a:pt x="139" y="356"/>
                    </a:cubicBezTo>
                    <a:cubicBezTo>
                      <a:pt x="146" y="353"/>
                      <a:pt x="151" y="328"/>
                      <a:pt x="151" y="319"/>
                    </a:cubicBezTo>
                    <a:cubicBezTo>
                      <a:pt x="152" y="309"/>
                      <a:pt x="145" y="302"/>
                      <a:pt x="142" y="301"/>
                    </a:cubicBezTo>
                    <a:cubicBezTo>
                      <a:pt x="139" y="300"/>
                      <a:pt x="126" y="306"/>
                      <a:pt x="114" y="312"/>
                    </a:cubicBezTo>
                    <a:cubicBezTo>
                      <a:pt x="103" y="318"/>
                      <a:pt x="95" y="325"/>
                      <a:pt x="86" y="327"/>
                    </a:cubicBezTo>
                    <a:cubicBezTo>
                      <a:pt x="76" y="329"/>
                      <a:pt x="64" y="319"/>
                      <a:pt x="62" y="309"/>
                    </a:cubicBezTo>
                    <a:cubicBezTo>
                      <a:pt x="60" y="299"/>
                      <a:pt x="88" y="298"/>
                      <a:pt x="93" y="297"/>
                    </a:cubicBezTo>
                    <a:cubicBezTo>
                      <a:pt x="99" y="296"/>
                      <a:pt x="133" y="280"/>
                      <a:pt x="133" y="280"/>
                    </a:cubicBezTo>
                    <a:cubicBezTo>
                      <a:pt x="135" y="272"/>
                      <a:pt x="139" y="251"/>
                      <a:pt x="126" y="249"/>
                    </a:cubicBezTo>
                    <a:cubicBezTo>
                      <a:pt x="118" y="248"/>
                      <a:pt x="113" y="259"/>
                      <a:pt x="106" y="259"/>
                    </a:cubicBezTo>
                    <a:cubicBezTo>
                      <a:pt x="99" y="259"/>
                      <a:pt x="94" y="252"/>
                      <a:pt x="93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3" b="55096"/>
          <a:stretch>
            <a:fillRect/>
          </a:stretch>
        </p:blipFill>
        <p:spPr>
          <a:xfrm>
            <a:off x="-1" y="-111239"/>
            <a:ext cx="1520613" cy="114393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31283"/>
            <a:ext cx="12192000" cy="2323704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1028700"/>
            <a:ext cx="12192000" cy="58293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20000"/>
                </a:schemeClr>
              </a:gs>
              <a:gs pos="100000">
                <a:schemeClr val="bg1"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1515585" y="2604052"/>
            <a:ext cx="3072650" cy="231668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588235" y="2604053"/>
            <a:ext cx="3072650" cy="231668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0" name="图片占位符 29"/>
          <p:cNvSpPr>
            <a:spLocks noGrp="1"/>
          </p:cNvSpPr>
          <p:nvPr>
            <p:ph type="pic" sz="quarter" idx="13"/>
          </p:nvPr>
        </p:nvSpPr>
        <p:spPr>
          <a:xfrm>
            <a:off x="7635701" y="2604053"/>
            <a:ext cx="3072650" cy="231668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/>
          <p:cNvSpPr>
            <a:spLocks noGrp="1"/>
          </p:cNvSpPr>
          <p:nvPr>
            <p:ph type="body" sz="quarter" idx="10" hasCustomPrompt="1"/>
          </p:nvPr>
        </p:nvSpPr>
        <p:spPr>
          <a:xfrm>
            <a:off x="1587197" y="340254"/>
            <a:ext cx="3944854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  <a:endParaRPr lang="zh-CN" altLang="en-US" dirty="0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 userDrawn="1"/>
        </p:nvGrpSpPr>
        <p:grpSpPr>
          <a:xfrm>
            <a:off x="9778483" y="337454"/>
            <a:ext cx="1740417" cy="533025"/>
            <a:chOff x="9778483" y="337454"/>
            <a:chExt cx="1740417" cy="533025"/>
          </a:xfrm>
        </p:grpSpPr>
        <p:grpSp>
          <p:nvGrpSpPr>
            <p:cNvPr id="7" name="íślïdé"/>
            <p:cNvGrpSpPr/>
            <p:nvPr/>
          </p:nvGrpSpPr>
          <p:grpSpPr>
            <a:xfrm>
              <a:off x="9778483" y="337454"/>
              <a:ext cx="532392" cy="533025"/>
              <a:chOff x="1735138" y="2095500"/>
              <a:chExt cx="2667000" cy="2670175"/>
            </a:xfrm>
            <a:solidFill>
              <a:schemeClr val="accent1"/>
            </a:solidFill>
          </p:grpSpPr>
          <p:sp>
            <p:nvSpPr>
              <p:cNvPr id="14" name="ïṡḻïḍê"/>
              <p:cNvSpPr/>
              <p:nvPr/>
            </p:nvSpPr>
            <p:spPr bwMode="auto">
              <a:xfrm>
                <a:off x="2913063" y="3238500"/>
                <a:ext cx="319088" cy="762000"/>
              </a:xfrm>
              <a:custGeom>
                <a:avLst/>
                <a:gdLst>
                  <a:gd name="T0" fmla="*/ 56 w 97"/>
                  <a:gd name="T1" fmla="*/ 193 h 231"/>
                  <a:gd name="T2" fmla="*/ 41 w 97"/>
                  <a:gd name="T3" fmla="*/ 193 h 231"/>
                  <a:gd name="T4" fmla="*/ 41 w 97"/>
                  <a:gd name="T5" fmla="*/ 22 h 231"/>
                  <a:gd name="T6" fmla="*/ 23 w 97"/>
                  <a:gd name="T7" fmla="*/ 0 h 231"/>
                  <a:gd name="T8" fmla="*/ 4 w 97"/>
                  <a:gd name="T9" fmla="*/ 22 h 231"/>
                  <a:gd name="T10" fmla="*/ 1 w 97"/>
                  <a:gd name="T11" fmla="*/ 175 h 231"/>
                  <a:gd name="T12" fmla="*/ 48 w 97"/>
                  <a:gd name="T13" fmla="*/ 231 h 231"/>
                  <a:gd name="T14" fmla="*/ 96 w 97"/>
                  <a:gd name="T15" fmla="*/ 175 h 231"/>
                  <a:gd name="T16" fmla="*/ 92 w 97"/>
                  <a:gd name="T17" fmla="*/ 22 h 231"/>
                  <a:gd name="T18" fmla="*/ 73 w 97"/>
                  <a:gd name="T19" fmla="*/ 0 h 231"/>
                  <a:gd name="T20" fmla="*/ 56 w 97"/>
                  <a:gd name="T21" fmla="*/ 22 h 231"/>
                  <a:gd name="T22" fmla="*/ 56 w 97"/>
                  <a:gd name="T23" fmla="*/ 193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231">
                    <a:moveTo>
                      <a:pt x="56" y="193"/>
                    </a:moveTo>
                    <a:cubicBezTo>
                      <a:pt x="41" y="193"/>
                      <a:pt x="41" y="193"/>
                      <a:pt x="41" y="193"/>
                    </a:cubicBezTo>
                    <a:cubicBezTo>
                      <a:pt x="41" y="136"/>
                      <a:pt x="41" y="79"/>
                      <a:pt x="41" y="22"/>
                    </a:cubicBezTo>
                    <a:cubicBezTo>
                      <a:pt x="40" y="11"/>
                      <a:pt x="38" y="1"/>
                      <a:pt x="23" y="0"/>
                    </a:cubicBezTo>
                    <a:cubicBezTo>
                      <a:pt x="13" y="0"/>
                      <a:pt x="4" y="7"/>
                      <a:pt x="4" y="22"/>
                    </a:cubicBezTo>
                    <a:cubicBezTo>
                      <a:pt x="3" y="73"/>
                      <a:pt x="2" y="124"/>
                      <a:pt x="1" y="175"/>
                    </a:cubicBezTo>
                    <a:cubicBezTo>
                      <a:pt x="0" y="206"/>
                      <a:pt x="15" y="231"/>
                      <a:pt x="48" y="231"/>
                    </a:cubicBezTo>
                    <a:cubicBezTo>
                      <a:pt x="82" y="231"/>
                      <a:pt x="97" y="206"/>
                      <a:pt x="96" y="175"/>
                    </a:cubicBezTo>
                    <a:cubicBezTo>
                      <a:pt x="95" y="124"/>
                      <a:pt x="94" y="73"/>
                      <a:pt x="92" y="22"/>
                    </a:cubicBezTo>
                    <a:cubicBezTo>
                      <a:pt x="92" y="7"/>
                      <a:pt x="84" y="0"/>
                      <a:pt x="73" y="0"/>
                    </a:cubicBezTo>
                    <a:cubicBezTo>
                      <a:pt x="58" y="1"/>
                      <a:pt x="56" y="11"/>
                      <a:pt x="56" y="22"/>
                    </a:cubicBezTo>
                    <a:cubicBezTo>
                      <a:pt x="56" y="79"/>
                      <a:pt x="56" y="136"/>
                      <a:pt x="56" y="1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" name="ï$lîḍè"/>
              <p:cNvSpPr/>
              <p:nvPr/>
            </p:nvSpPr>
            <p:spPr bwMode="auto">
              <a:xfrm>
                <a:off x="2008188" y="2713038"/>
                <a:ext cx="257175" cy="342900"/>
              </a:xfrm>
              <a:custGeom>
                <a:avLst/>
                <a:gdLst>
                  <a:gd name="T0" fmla="*/ 13 w 78"/>
                  <a:gd name="T1" fmla="*/ 80 h 104"/>
                  <a:gd name="T2" fmla="*/ 6 w 78"/>
                  <a:gd name="T3" fmla="*/ 80 h 104"/>
                  <a:gd name="T4" fmla="*/ 1 w 78"/>
                  <a:gd name="T5" fmla="*/ 85 h 104"/>
                  <a:gd name="T6" fmla="*/ 7 w 78"/>
                  <a:gd name="T7" fmla="*/ 96 h 104"/>
                  <a:gd name="T8" fmla="*/ 36 w 78"/>
                  <a:gd name="T9" fmla="*/ 103 h 104"/>
                  <a:gd name="T10" fmla="*/ 40 w 78"/>
                  <a:gd name="T11" fmla="*/ 94 h 104"/>
                  <a:gd name="T12" fmla="*/ 26 w 78"/>
                  <a:gd name="T13" fmla="*/ 87 h 104"/>
                  <a:gd name="T14" fmla="*/ 20 w 78"/>
                  <a:gd name="T15" fmla="*/ 62 h 104"/>
                  <a:gd name="T16" fmla="*/ 27 w 78"/>
                  <a:gd name="T17" fmla="*/ 38 h 104"/>
                  <a:gd name="T18" fmla="*/ 32 w 78"/>
                  <a:gd name="T19" fmla="*/ 40 h 104"/>
                  <a:gd name="T20" fmla="*/ 38 w 78"/>
                  <a:gd name="T21" fmla="*/ 54 h 104"/>
                  <a:gd name="T22" fmla="*/ 35 w 78"/>
                  <a:gd name="T23" fmla="*/ 56 h 104"/>
                  <a:gd name="T24" fmla="*/ 28 w 78"/>
                  <a:gd name="T25" fmla="*/ 56 h 104"/>
                  <a:gd name="T26" fmla="*/ 26 w 78"/>
                  <a:gd name="T27" fmla="*/ 63 h 104"/>
                  <a:gd name="T28" fmla="*/ 34 w 78"/>
                  <a:gd name="T29" fmla="*/ 65 h 104"/>
                  <a:gd name="T30" fmla="*/ 38 w 78"/>
                  <a:gd name="T31" fmla="*/ 65 h 104"/>
                  <a:gd name="T32" fmla="*/ 37 w 78"/>
                  <a:gd name="T33" fmla="*/ 74 h 104"/>
                  <a:gd name="T34" fmla="*/ 37 w 78"/>
                  <a:gd name="T35" fmla="*/ 80 h 104"/>
                  <a:gd name="T36" fmla="*/ 45 w 78"/>
                  <a:gd name="T37" fmla="*/ 80 h 104"/>
                  <a:gd name="T38" fmla="*/ 45 w 78"/>
                  <a:gd name="T39" fmla="*/ 68 h 104"/>
                  <a:gd name="T40" fmla="*/ 49 w 78"/>
                  <a:gd name="T41" fmla="*/ 57 h 104"/>
                  <a:gd name="T42" fmla="*/ 58 w 78"/>
                  <a:gd name="T43" fmla="*/ 55 h 104"/>
                  <a:gd name="T44" fmla="*/ 66 w 78"/>
                  <a:gd name="T45" fmla="*/ 42 h 104"/>
                  <a:gd name="T46" fmla="*/ 71 w 78"/>
                  <a:gd name="T47" fmla="*/ 17 h 104"/>
                  <a:gd name="T48" fmla="*/ 73 w 78"/>
                  <a:gd name="T49" fmla="*/ 7 h 104"/>
                  <a:gd name="T50" fmla="*/ 38 w 78"/>
                  <a:gd name="T51" fmla="*/ 8 h 104"/>
                  <a:gd name="T52" fmla="*/ 16 w 78"/>
                  <a:gd name="T53" fmla="*/ 40 h 104"/>
                  <a:gd name="T54" fmla="*/ 12 w 78"/>
                  <a:gd name="T55" fmla="*/ 69 h 104"/>
                  <a:gd name="T56" fmla="*/ 13 w 78"/>
                  <a:gd name="T57" fmla="*/ 80 h 104"/>
                  <a:gd name="T58" fmla="*/ 13 w 78"/>
                  <a:gd name="T59" fmla="*/ 80 h 104"/>
                  <a:gd name="T60" fmla="*/ 44 w 78"/>
                  <a:gd name="T61" fmla="*/ 54 h 104"/>
                  <a:gd name="T62" fmla="*/ 42 w 78"/>
                  <a:gd name="T63" fmla="*/ 56 h 104"/>
                  <a:gd name="T64" fmla="*/ 42 w 78"/>
                  <a:gd name="T65" fmla="*/ 39 h 104"/>
                  <a:gd name="T66" fmla="*/ 35 w 78"/>
                  <a:gd name="T67" fmla="*/ 35 h 104"/>
                  <a:gd name="T68" fmla="*/ 29 w 78"/>
                  <a:gd name="T69" fmla="*/ 35 h 104"/>
                  <a:gd name="T70" fmla="*/ 36 w 78"/>
                  <a:gd name="T71" fmla="*/ 23 h 104"/>
                  <a:gd name="T72" fmla="*/ 54 w 78"/>
                  <a:gd name="T73" fmla="*/ 11 h 104"/>
                  <a:gd name="T74" fmla="*/ 55 w 78"/>
                  <a:gd name="T75" fmla="*/ 28 h 104"/>
                  <a:gd name="T76" fmla="*/ 54 w 78"/>
                  <a:gd name="T77" fmla="*/ 45 h 104"/>
                  <a:gd name="T78" fmla="*/ 48 w 78"/>
                  <a:gd name="T79" fmla="*/ 48 h 104"/>
                  <a:gd name="T80" fmla="*/ 44 w 78"/>
                  <a:gd name="T81" fmla="*/ 5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04">
                    <a:moveTo>
                      <a:pt x="13" y="80"/>
                    </a:moveTo>
                    <a:cubicBezTo>
                      <a:pt x="12" y="81"/>
                      <a:pt x="9" y="79"/>
                      <a:pt x="6" y="80"/>
                    </a:cubicBezTo>
                    <a:cubicBezTo>
                      <a:pt x="3" y="82"/>
                      <a:pt x="2" y="84"/>
                      <a:pt x="1" y="85"/>
                    </a:cubicBezTo>
                    <a:cubicBezTo>
                      <a:pt x="0" y="87"/>
                      <a:pt x="1" y="92"/>
                      <a:pt x="7" y="96"/>
                    </a:cubicBezTo>
                    <a:cubicBezTo>
                      <a:pt x="12" y="100"/>
                      <a:pt x="32" y="104"/>
                      <a:pt x="36" y="103"/>
                    </a:cubicBezTo>
                    <a:cubicBezTo>
                      <a:pt x="40" y="102"/>
                      <a:pt x="43" y="94"/>
                      <a:pt x="40" y="94"/>
                    </a:cubicBezTo>
                    <a:cubicBezTo>
                      <a:pt x="36" y="93"/>
                      <a:pt x="28" y="91"/>
                      <a:pt x="26" y="87"/>
                    </a:cubicBezTo>
                    <a:cubicBezTo>
                      <a:pt x="23" y="83"/>
                      <a:pt x="19" y="76"/>
                      <a:pt x="20" y="62"/>
                    </a:cubicBezTo>
                    <a:cubicBezTo>
                      <a:pt x="20" y="48"/>
                      <a:pt x="25" y="40"/>
                      <a:pt x="27" y="38"/>
                    </a:cubicBezTo>
                    <a:cubicBezTo>
                      <a:pt x="29" y="37"/>
                      <a:pt x="32" y="39"/>
                      <a:pt x="32" y="40"/>
                    </a:cubicBezTo>
                    <a:cubicBezTo>
                      <a:pt x="33" y="41"/>
                      <a:pt x="37" y="53"/>
                      <a:pt x="38" y="54"/>
                    </a:cubicBezTo>
                    <a:cubicBezTo>
                      <a:pt x="38" y="54"/>
                      <a:pt x="38" y="58"/>
                      <a:pt x="35" y="56"/>
                    </a:cubicBezTo>
                    <a:cubicBezTo>
                      <a:pt x="33" y="55"/>
                      <a:pt x="30" y="54"/>
                      <a:pt x="28" y="56"/>
                    </a:cubicBezTo>
                    <a:cubicBezTo>
                      <a:pt x="25" y="57"/>
                      <a:pt x="23" y="60"/>
                      <a:pt x="26" y="63"/>
                    </a:cubicBezTo>
                    <a:cubicBezTo>
                      <a:pt x="29" y="66"/>
                      <a:pt x="32" y="65"/>
                      <a:pt x="34" y="65"/>
                    </a:cubicBezTo>
                    <a:cubicBezTo>
                      <a:pt x="35" y="64"/>
                      <a:pt x="39" y="63"/>
                      <a:pt x="38" y="65"/>
                    </a:cubicBezTo>
                    <a:cubicBezTo>
                      <a:pt x="37" y="67"/>
                      <a:pt x="37" y="74"/>
                      <a:pt x="37" y="74"/>
                    </a:cubicBezTo>
                    <a:cubicBezTo>
                      <a:pt x="37" y="74"/>
                      <a:pt x="34" y="78"/>
                      <a:pt x="37" y="80"/>
                    </a:cubicBezTo>
                    <a:cubicBezTo>
                      <a:pt x="40" y="82"/>
                      <a:pt x="45" y="82"/>
                      <a:pt x="45" y="80"/>
                    </a:cubicBezTo>
                    <a:cubicBezTo>
                      <a:pt x="45" y="78"/>
                      <a:pt x="45" y="72"/>
                      <a:pt x="45" y="68"/>
                    </a:cubicBezTo>
                    <a:cubicBezTo>
                      <a:pt x="46" y="65"/>
                      <a:pt x="47" y="59"/>
                      <a:pt x="49" y="57"/>
                    </a:cubicBezTo>
                    <a:cubicBezTo>
                      <a:pt x="52" y="56"/>
                      <a:pt x="54" y="57"/>
                      <a:pt x="58" y="55"/>
                    </a:cubicBezTo>
                    <a:cubicBezTo>
                      <a:pt x="61" y="52"/>
                      <a:pt x="66" y="46"/>
                      <a:pt x="66" y="42"/>
                    </a:cubicBezTo>
                    <a:cubicBezTo>
                      <a:pt x="66" y="39"/>
                      <a:pt x="69" y="20"/>
                      <a:pt x="71" y="17"/>
                    </a:cubicBezTo>
                    <a:cubicBezTo>
                      <a:pt x="73" y="14"/>
                      <a:pt x="78" y="12"/>
                      <a:pt x="73" y="7"/>
                    </a:cubicBezTo>
                    <a:cubicBezTo>
                      <a:pt x="68" y="2"/>
                      <a:pt x="48" y="0"/>
                      <a:pt x="38" y="8"/>
                    </a:cubicBezTo>
                    <a:cubicBezTo>
                      <a:pt x="29" y="15"/>
                      <a:pt x="21" y="26"/>
                      <a:pt x="16" y="40"/>
                    </a:cubicBezTo>
                    <a:cubicBezTo>
                      <a:pt x="11" y="54"/>
                      <a:pt x="10" y="62"/>
                      <a:pt x="12" y="69"/>
                    </a:cubicBezTo>
                    <a:cubicBezTo>
                      <a:pt x="14" y="77"/>
                      <a:pt x="15" y="79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lose/>
                    <a:moveTo>
                      <a:pt x="44" y="54"/>
                    </a:moveTo>
                    <a:cubicBezTo>
                      <a:pt x="44" y="54"/>
                      <a:pt x="43" y="54"/>
                      <a:pt x="42" y="56"/>
                    </a:cubicBezTo>
                    <a:cubicBezTo>
                      <a:pt x="42" y="57"/>
                      <a:pt x="42" y="44"/>
                      <a:pt x="42" y="39"/>
                    </a:cubicBezTo>
                    <a:cubicBezTo>
                      <a:pt x="42" y="34"/>
                      <a:pt x="38" y="34"/>
                      <a:pt x="35" y="35"/>
                    </a:cubicBezTo>
                    <a:cubicBezTo>
                      <a:pt x="31" y="35"/>
                      <a:pt x="31" y="35"/>
                      <a:pt x="29" y="35"/>
                    </a:cubicBezTo>
                    <a:cubicBezTo>
                      <a:pt x="31" y="31"/>
                      <a:pt x="33" y="28"/>
                      <a:pt x="36" y="23"/>
                    </a:cubicBezTo>
                    <a:cubicBezTo>
                      <a:pt x="40" y="17"/>
                      <a:pt x="46" y="11"/>
                      <a:pt x="54" y="11"/>
                    </a:cubicBezTo>
                    <a:cubicBezTo>
                      <a:pt x="58" y="10"/>
                      <a:pt x="56" y="24"/>
                      <a:pt x="55" y="28"/>
                    </a:cubicBezTo>
                    <a:cubicBezTo>
                      <a:pt x="55" y="31"/>
                      <a:pt x="55" y="43"/>
                      <a:pt x="54" y="45"/>
                    </a:cubicBezTo>
                    <a:cubicBezTo>
                      <a:pt x="54" y="48"/>
                      <a:pt x="52" y="47"/>
                      <a:pt x="48" y="48"/>
                    </a:cubicBezTo>
                    <a:cubicBezTo>
                      <a:pt x="45" y="49"/>
                      <a:pt x="44" y="54"/>
                      <a:pt x="44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" name="îSļiḋé"/>
              <p:cNvSpPr/>
              <p:nvPr/>
            </p:nvSpPr>
            <p:spPr bwMode="auto">
              <a:xfrm>
                <a:off x="2540001" y="2389188"/>
                <a:ext cx="98425" cy="225425"/>
              </a:xfrm>
              <a:custGeom>
                <a:avLst/>
                <a:gdLst>
                  <a:gd name="T0" fmla="*/ 4 w 30"/>
                  <a:gd name="T1" fmla="*/ 2 h 68"/>
                  <a:gd name="T2" fmla="*/ 2 w 30"/>
                  <a:gd name="T3" fmla="*/ 10 h 68"/>
                  <a:gd name="T4" fmla="*/ 10 w 30"/>
                  <a:gd name="T5" fmla="*/ 22 h 68"/>
                  <a:gd name="T6" fmla="*/ 19 w 30"/>
                  <a:gd name="T7" fmla="*/ 50 h 68"/>
                  <a:gd name="T8" fmla="*/ 20 w 30"/>
                  <a:gd name="T9" fmla="*/ 60 h 68"/>
                  <a:gd name="T10" fmla="*/ 25 w 30"/>
                  <a:gd name="T11" fmla="*/ 67 h 68"/>
                  <a:gd name="T12" fmla="*/ 27 w 30"/>
                  <a:gd name="T13" fmla="*/ 58 h 68"/>
                  <a:gd name="T14" fmla="*/ 19 w 30"/>
                  <a:gd name="T15" fmla="*/ 30 h 68"/>
                  <a:gd name="T16" fmla="*/ 14 w 30"/>
                  <a:gd name="T17" fmla="*/ 15 h 68"/>
                  <a:gd name="T18" fmla="*/ 11 w 30"/>
                  <a:gd name="T19" fmla="*/ 6 h 68"/>
                  <a:gd name="T20" fmla="*/ 4 w 30"/>
                  <a:gd name="T21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68">
                    <a:moveTo>
                      <a:pt x="4" y="2"/>
                    </a:moveTo>
                    <a:cubicBezTo>
                      <a:pt x="1" y="3"/>
                      <a:pt x="0" y="5"/>
                      <a:pt x="2" y="10"/>
                    </a:cubicBezTo>
                    <a:cubicBezTo>
                      <a:pt x="5" y="14"/>
                      <a:pt x="8" y="13"/>
                      <a:pt x="10" y="22"/>
                    </a:cubicBezTo>
                    <a:cubicBezTo>
                      <a:pt x="13" y="30"/>
                      <a:pt x="18" y="47"/>
                      <a:pt x="19" y="50"/>
                    </a:cubicBezTo>
                    <a:cubicBezTo>
                      <a:pt x="20" y="53"/>
                      <a:pt x="20" y="58"/>
                      <a:pt x="20" y="60"/>
                    </a:cubicBezTo>
                    <a:cubicBezTo>
                      <a:pt x="20" y="62"/>
                      <a:pt x="21" y="68"/>
                      <a:pt x="25" y="67"/>
                    </a:cubicBezTo>
                    <a:cubicBezTo>
                      <a:pt x="30" y="66"/>
                      <a:pt x="28" y="61"/>
                      <a:pt x="27" y="58"/>
                    </a:cubicBezTo>
                    <a:cubicBezTo>
                      <a:pt x="27" y="55"/>
                      <a:pt x="21" y="33"/>
                      <a:pt x="19" y="30"/>
                    </a:cubicBezTo>
                    <a:cubicBezTo>
                      <a:pt x="18" y="27"/>
                      <a:pt x="15" y="18"/>
                      <a:pt x="14" y="15"/>
                    </a:cubicBezTo>
                    <a:cubicBezTo>
                      <a:pt x="14" y="12"/>
                      <a:pt x="14" y="9"/>
                      <a:pt x="11" y="6"/>
                    </a:cubicBezTo>
                    <a:cubicBezTo>
                      <a:pt x="9" y="4"/>
                      <a:pt x="7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" name="îŝļîḍé"/>
              <p:cNvSpPr/>
              <p:nvPr/>
            </p:nvSpPr>
            <p:spPr bwMode="auto">
              <a:xfrm>
                <a:off x="2608263" y="2376488"/>
                <a:ext cx="69850" cy="128588"/>
              </a:xfrm>
              <a:custGeom>
                <a:avLst/>
                <a:gdLst>
                  <a:gd name="T0" fmla="*/ 4 w 21"/>
                  <a:gd name="T1" fmla="*/ 1 h 39"/>
                  <a:gd name="T2" fmla="*/ 0 w 21"/>
                  <a:gd name="T3" fmla="*/ 5 h 39"/>
                  <a:gd name="T4" fmla="*/ 4 w 21"/>
                  <a:gd name="T5" fmla="*/ 13 h 39"/>
                  <a:gd name="T6" fmla="*/ 9 w 21"/>
                  <a:gd name="T7" fmla="*/ 19 h 39"/>
                  <a:gd name="T8" fmla="*/ 17 w 21"/>
                  <a:gd name="T9" fmla="*/ 38 h 39"/>
                  <a:gd name="T10" fmla="*/ 21 w 21"/>
                  <a:gd name="T11" fmla="*/ 32 h 39"/>
                  <a:gd name="T12" fmla="*/ 19 w 21"/>
                  <a:gd name="T13" fmla="*/ 21 h 39"/>
                  <a:gd name="T14" fmla="*/ 16 w 21"/>
                  <a:gd name="T15" fmla="*/ 14 h 39"/>
                  <a:gd name="T16" fmla="*/ 11 w 21"/>
                  <a:gd name="T17" fmla="*/ 3 h 39"/>
                  <a:gd name="T18" fmla="*/ 4 w 21"/>
                  <a:gd name="T1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39">
                    <a:moveTo>
                      <a:pt x="4" y="1"/>
                    </a:moveTo>
                    <a:cubicBezTo>
                      <a:pt x="2" y="2"/>
                      <a:pt x="0" y="2"/>
                      <a:pt x="0" y="5"/>
                    </a:cubicBezTo>
                    <a:cubicBezTo>
                      <a:pt x="0" y="8"/>
                      <a:pt x="3" y="11"/>
                      <a:pt x="4" y="13"/>
                    </a:cubicBezTo>
                    <a:cubicBezTo>
                      <a:pt x="6" y="15"/>
                      <a:pt x="8" y="17"/>
                      <a:pt x="9" y="19"/>
                    </a:cubicBezTo>
                    <a:cubicBezTo>
                      <a:pt x="9" y="22"/>
                      <a:pt x="15" y="37"/>
                      <a:pt x="17" y="38"/>
                    </a:cubicBezTo>
                    <a:cubicBezTo>
                      <a:pt x="19" y="39"/>
                      <a:pt x="21" y="36"/>
                      <a:pt x="21" y="32"/>
                    </a:cubicBezTo>
                    <a:cubicBezTo>
                      <a:pt x="21" y="28"/>
                      <a:pt x="20" y="23"/>
                      <a:pt x="19" y="21"/>
                    </a:cubicBezTo>
                    <a:cubicBezTo>
                      <a:pt x="17" y="20"/>
                      <a:pt x="16" y="17"/>
                      <a:pt x="16" y="14"/>
                    </a:cubicBezTo>
                    <a:cubicBezTo>
                      <a:pt x="16" y="10"/>
                      <a:pt x="13" y="6"/>
                      <a:pt x="11" y="3"/>
                    </a:cubicBezTo>
                    <a:cubicBezTo>
                      <a:pt x="8" y="0"/>
                      <a:pt x="5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ïṩḻiďé"/>
              <p:cNvSpPr/>
              <p:nvPr/>
            </p:nvSpPr>
            <p:spPr bwMode="auto">
              <a:xfrm>
                <a:off x="2644776" y="2263775"/>
                <a:ext cx="155575" cy="300038"/>
              </a:xfrm>
              <a:custGeom>
                <a:avLst/>
                <a:gdLst>
                  <a:gd name="T0" fmla="*/ 7 w 47"/>
                  <a:gd name="T1" fmla="*/ 0 h 91"/>
                  <a:gd name="T2" fmla="*/ 1 w 47"/>
                  <a:gd name="T3" fmla="*/ 3 h 91"/>
                  <a:gd name="T4" fmla="*/ 4 w 47"/>
                  <a:gd name="T5" fmla="*/ 10 h 91"/>
                  <a:gd name="T6" fmla="*/ 8 w 47"/>
                  <a:gd name="T7" fmla="*/ 18 h 91"/>
                  <a:gd name="T8" fmla="*/ 20 w 47"/>
                  <a:gd name="T9" fmla="*/ 45 h 91"/>
                  <a:gd name="T10" fmla="*/ 29 w 47"/>
                  <a:gd name="T11" fmla="*/ 67 h 91"/>
                  <a:gd name="T12" fmla="*/ 41 w 47"/>
                  <a:gd name="T13" fmla="*/ 89 h 91"/>
                  <a:gd name="T14" fmla="*/ 44 w 47"/>
                  <a:gd name="T15" fmla="*/ 81 h 91"/>
                  <a:gd name="T16" fmla="*/ 38 w 47"/>
                  <a:gd name="T17" fmla="*/ 73 h 91"/>
                  <a:gd name="T18" fmla="*/ 20 w 47"/>
                  <a:gd name="T19" fmla="*/ 32 h 91"/>
                  <a:gd name="T20" fmla="*/ 16 w 47"/>
                  <a:gd name="T21" fmla="*/ 16 h 91"/>
                  <a:gd name="T22" fmla="*/ 16 w 47"/>
                  <a:gd name="T23" fmla="*/ 5 h 91"/>
                  <a:gd name="T24" fmla="*/ 7 w 47"/>
                  <a:gd name="T25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91">
                    <a:moveTo>
                      <a:pt x="7" y="0"/>
                    </a:moveTo>
                    <a:cubicBezTo>
                      <a:pt x="5" y="0"/>
                      <a:pt x="2" y="1"/>
                      <a:pt x="1" y="3"/>
                    </a:cubicBezTo>
                    <a:cubicBezTo>
                      <a:pt x="0" y="5"/>
                      <a:pt x="1" y="8"/>
                      <a:pt x="4" y="10"/>
                    </a:cubicBezTo>
                    <a:cubicBezTo>
                      <a:pt x="6" y="13"/>
                      <a:pt x="8" y="16"/>
                      <a:pt x="8" y="18"/>
                    </a:cubicBezTo>
                    <a:cubicBezTo>
                      <a:pt x="9" y="20"/>
                      <a:pt x="18" y="40"/>
                      <a:pt x="20" y="45"/>
                    </a:cubicBezTo>
                    <a:cubicBezTo>
                      <a:pt x="22" y="50"/>
                      <a:pt x="26" y="61"/>
                      <a:pt x="29" y="67"/>
                    </a:cubicBezTo>
                    <a:cubicBezTo>
                      <a:pt x="32" y="74"/>
                      <a:pt x="37" y="86"/>
                      <a:pt x="41" y="89"/>
                    </a:cubicBezTo>
                    <a:cubicBezTo>
                      <a:pt x="45" y="91"/>
                      <a:pt x="47" y="84"/>
                      <a:pt x="44" y="81"/>
                    </a:cubicBezTo>
                    <a:cubicBezTo>
                      <a:pt x="42" y="78"/>
                      <a:pt x="42" y="79"/>
                      <a:pt x="38" y="73"/>
                    </a:cubicBezTo>
                    <a:cubicBezTo>
                      <a:pt x="35" y="67"/>
                      <a:pt x="21" y="34"/>
                      <a:pt x="20" y="32"/>
                    </a:cubicBezTo>
                    <a:cubicBezTo>
                      <a:pt x="19" y="29"/>
                      <a:pt x="16" y="19"/>
                      <a:pt x="16" y="16"/>
                    </a:cubicBezTo>
                    <a:cubicBezTo>
                      <a:pt x="16" y="12"/>
                      <a:pt x="18" y="8"/>
                      <a:pt x="16" y="5"/>
                    </a:cubicBezTo>
                    <a:cubicBezTo>
                      <a:pt x="15" y="2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ïṣ1ïḓè"/>
              <p:cNvSpPr/>
              <p:nvPr/>
            </p:nvSpPr>
            <p:spPr bwMode="auto">
              <a:xfrm>
                <a:off x="3508376" y="2495550"/>
                <a:ext cx="69850" cy="111125"/>
              </a:xfrm>
              <a:custGeom>
                <a:avLst/>
                <a:gdLst>
                  <a:gd name="T0" fmla="*/ 0 w 21"/>
                  <a:gd name="T1" fmla="*/ 11 h 34"/>
                  <a:gd name="T2" fmla="*/ 12 w 21"/>
                  <a:gd name="T3" fmla="*/ 33 h 34"/>
                  <a:gd name="T4" fmla="*/ 19 w 21"/>
                  <a:gd name="T5" fmla="*/ 21 h 34"/>
                  <a:gd name="T6" fmla="*/ 6 w 21"/>
                  <a:gd name="T7" fmla="*/ 5 h 34"/>
                  <a:gd name="T8" fmla="*/ 0 w 21"/>
                  <a:gd name="T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4">
                    <a:moveTo>
                      <a:pt x="0" y="11"/>
                    </a:moveTo>
                    <a:cubicBezTo>
                      <a:pt x="1" y="16"/>
                      <a:pt x="3" y="32"/>
                      <a:pt x="12" y="33"/>
                    </a:cubicBezTo>
                    <a:cubicBezTo>
                      <a:pt x="20" y="34"/>
                      <a:pt x="21" y="24"/>
                      <a:pt x="19" y="21"/>
                    </a:cubicBezTo>
                    <a:cubicBezTo>
                      <a:pt x="17" y="17"/>
                      <a:pt x="6" y="5"/>
                      <a:pt x="6" y="5"/>
                    </a:cubicBezTo>
                    <a:cubicBezTo>
                      <a:pt x="1" y="0"/>
                      <a:pt x="0" y="7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îsḻíḓê"/>
              <p:cNvSpPr/>
              <p:nvPr/>
            </p:nvSpPr>
            <p:spPr bwMode="auto">
              <a:xfrm>
                <a:off x="3967163" y="2887663"/>
                <a:ext cx="274638" cy="192088"/>
              </a:xfrm>
              <a:custGeom>
                <a:avLst/>
                <a:gdLst>
                  <a:gd name="T0" fmla="*/ 50 w 83"/>
                  <a:gd name="T1" fmla="*/ 1 h 58"/>
                  <a:gd name="T2" fmla="*/ 47 w 83"/>
                  <a:gd name="T3" fmla="*/ 4 h 58"/>
                  <a:gd name="T4" fmla="*/ 44 w 83"/>
                  <a:gd name="T5" fmla="*/ 8 h 58"/>
                  <a:gd name="T6" fmla="*/ 35 w 83"/>
                  <a:gd name="T7" fmla="*/ 10 h 58"/>
                  <a:gd name="T8" fmla="*/ 29 w 83"/>
                  <a:gd name="T9" fmla="*/ 12 h 58"/>
                  <a:gd name="T10" fmla="*/ 25 w 83"/>
                  <a:gd name="T11" fmla="*/ 16 h 58"/>
                  <a:gd name="T12" fmla="*/ 27 w 83"/>
                  <a:gd name="T13" fmla="*/ 18 h 58"/>
                  <a:gd name="T14" fmla="*/ 29 w 83"/>
                  <a:gd name="T15" fmla="*/ 20 h 58"/>
                  <a:gd name="T16" fmla="*/ 28 w 83"/>
                  <a:gd name="T17" fmla="*/ 23 h 58"/>
                  <a:gd name="T18" fmla="*/ 25 w 83"/>
                  <a:gd name="T19" fmla="*/ 21 h 58"/>
                  <a:gd name="T20" fmla="*/ 12 w 83"/>
                  <a:gd name="T21" fmla="*/ 8 h 58"/>
                  <a:gd name="T22" fmla="*/ 8 w 83"/>
                  <a:gd name="T23" fmla="*/ 3 h 58"/>
                  <a:gd name="T24" fmla="*/ 5 w 83"/>
                  <a:gd name="T25" fmla="*/ 0 h 58"/>
                  <a:gd name="T26" fmla="*/ 0 w 83"/>
                  <a:gd name="T27" fmla="*/ 3 h 58"/>
                  <a:gd name="T28" fmla="*/ 2 w 83"/>
                  <a:gd name="T29" fmla="*/ 10 h 58"/>
                  <a:gd name="T30" fmla="*/ 13 w 83"/>
                  <a:gd name="T31" fmla="*/ 17 h 58"/>
                  <a:gd name="T32" fmla="*/ 25 w 83"/>
                  <a:gd name="T33" fmla="*/ 27 h 58"/>
                  <a:gd name="T34" fmla="*/ 37 w 83"/>
                  <a:gd name="T35" fmla="*/ 42 h 58"/>
                  <a:gd name="T36" fmla="*/ 35 w 83"/>
                  <a:gd name="T37" fmla="*/ 47 h 58"/>
                  <a:gd name="T38" fmla="*/ 30 w 83"/>
                  <a:gd name="T39" fmla="*/ 44 h 58"/>
                  <a:gd name="T40" fmla="*/ 28 w 83"/>
                  <a:gd name="T41" fmla="*/ 44 h 58"/>
                  <a:gd name="T42" fmla="*/ 31 w 83"/>
                  <a:gd name="T43" fmla="*/ 49 h 58"/>
                  <a:gd name="T44" fmla="*/ 36 w 83"/>
                  <a:gd name="T45" fmla="*/ 58 h 58"/>
                  <a:gd name="T46" fmla="*/ 43 w 83"/>
                  <a:gd name="T47" fmla="*/ 48 h 58"/>
                  <a:gd name="T48" fmla="*/ 38 w 83"/>
                  <a:gd name="T49" fmla="*/ 37 h 58"/>
                  <a:gd name="T50" fmla="*/ 40 w 83"/>
                  <a:gd name="T51" fmla="*/ 35 h 58"/>
                  <a:gd name="T52" fmla="*/ 49 w 83"/>
                  <a:gd name="T53" fmla="*/ 38 h 58"/>
                  <a:gd name="T54" fmla="*/ 55 w 83"/>
                  <a:gd name="T55" fmla="*/ 38 h 58"/>
                  <a:gd name="T56" fmla="*/ 59 w 83"/>
                  <a:gd name="T57" fmla="*/ 32 h 58"/>
                  <a:gd name="T58" fmla="*/ 64 w 83"/>
                  <a:gd name="T59" fmla="*/ 33 h 58"/>
                  <a:gd name="T60" fmla="*/ 71 w 83"/>
                  <a:gd name="T61" fmla="*/ 36 h 58"/>
                  <a:gd name="T62" fmla="*/ 72 w 83"/>
                  <a:gd name="T63" fmla="*/ 30 h 58"/>
                  <a:gd name="T64" fmla="*/ 76 w 83"/>
                  <a:gd name="T65" fmla="*/ 29 h 58"/>
                  <a:gd name="T66" fmla="*/ 79 w 83"/>
                  <a:gd name="T67" fmla="*/ 31 h 58"/>
                  <a:gd name="T68" fmla="*/ 82 w 83"/>
                  <a:gd name="T69" fmla="*/ 27 h 58"/>
                  <a:gd name="T70" fmla="*/ 81 w 83"/>
                  <a:gd name="T71" fmla="*/ 22 h 58"/>
                  <a:gd name="T72" fmla="*/ 75 w 83"/>
                  <a:gd name="T73" fmla="*/ 24 h 58"/>
                  <a:gd name="T74" fmla="*/ 71 w 83"/>
                  <a:gd name="T75" fmla="*/ 26 h 58"/>
                  <a:gd name="T76" fmla="*/ 69 w 83"/>
                  <a:gd name="T77" fmla="*/ 27 h 58"/>
                  <a:gd name="T78" fmla="*/ 65 w 83"/>
                  <a:gd name="T79" fmla="*/ 26 h 58"/>
                  <a:gd name="T80" fmla="*/ 61 w 83"/>
                  <a:gd name="T81" fmla="*/ 23 h 58"/>
                  <a:gd name="T82" fmla="*/ 56 w 83"/>
                  <a:gd name="T83" fmla="*/ 25 h 58"/>
                  <a:gd name="T84" fmla="*/ 54 w 83"/>
                  <a:gd name="T85" fmla="*/ 28 h 58"/>
                  <a:gd name="T86" fmla="*/ 42 w 83"/>
                  <a:gd name="T87" fmla="*/ 28 h 58"/>
                  <a:gd name="T88" fmla="*/ 41 w 83"/>
                  <a:gd name="T89" fmla="*/ 31 h 58"/>
                  <a:gd name="T90" fmla="*/ 36 w 83"/>
                  <a:gd name="T91" fmla="*/ 32 h 58"/>
                  <a:gd name="T92" fmla="*/ 32 w 83"/>
                  <a:gd name="T93" fmla="*/ 28 h 58"/>
                  <a:gd name="T94" fmla="*/ 34 w 83"/>
                  <a:gd name="T95" fmla="*/ 25 h 58"/>
                  <a:gd name="T96" fmla="*/ 43 w 83"/>
                  <a:gd name="T97" fmla="*/ 24 h 58"/>
                  <a:gd name="T98" fmla="*/ 46 w 83"/>
                  <a:gd name="T99" fmla="*/ 23 h 58"/>
                  <a:gd name="T100" fmla="*/ 47 w 83"/>
                  <a:gd name="T101" fmla="*/ 20 h 58"/>
                  <a:gd name="T102" fmla="*/ 47 w 83"/>
                  <a:gd name="T103" fmla="*/ 18 h 58"/>
                  <a:gd name="T104" fmla="*/ 63 w 83"/>
                  <a:gd name="T105" fmla="*/ 17 h 58"/>
                  <a:gd name="T106" fmla="*/ 68 w 83"/>
                  <a:gd name="T107" fmla="*/ 13 h 58"/>
                  <a:gd name="T108" fmla="*/ 63 w 83"/>
                  <a:gd name="T109" fmla="*/ 8 h 58"/>
                  <a:gd name="T110" fmla="*/ 58 w 83"/>
                  <a:gd name="T111" fmla="*/ 13 h 58"/>
                  <a:gd name="T112" fmla="*/ 49 w 83"/>
                  <a:gd name="T113" fmla="*/ 16 h 58"/>
                  <a:gd name="T114" fmla="*/ 42 w 83"/>
                  <a:gd name="T115" fmla="*/ 17 h 58"/>
                  <a:gd name="T116" fmla="*/ 40 w 83"/>
                  <a:gd name="T117" fmla="*/ 13 h 58"/>
                  <a:gd name="T118" fmla="*/ 51 w 83"/>
                  <a:gd name="T119" fmla="*/ 10 h 58"/>
                  <a:gd name="T120" fmla="*/ 54 w 83"/>
                  <a:gd name="T121" fmla="*/ 2 h 58"/>
                  <a:gd name="T122" fmla="*/ 50 w 83"/>
                  <a:gd name="T123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3" h="58">
                    <a:moveTo>
                      <a:pt x="50" y="1"/>
                    </a:moveTo>
                    <a:cubicBezTo>
                      <a:pt x="50" y="1"/>
                      <a:pt x="48" y="3"/>
                      <a:pt x="47" y="4"/>
                    </a:cubicBezTo>
                    <a:cubicBezTo>
                      <a:pt x="47" y="5"/>
                      <a:pt x="45" y="8"/>
                      <a:pt x="44" y="8"/>
                    </a:cubicBezTo>
                    <a:cubicBezTo>
                      <a:pt x="43" y="8"/>
                      <a:pt x="37" y="10"/>
                      <a:pt x="35" y="10"/>
                    </a:cubicBezTo>
                    <a:cubicBezTo>
                      <a:pt x="34" y="10"/>
                      <a:pt x="29" y="11"/>
                      <a:pt x="29" y="12"/>
                    </a:cubicBezTo>
                    <a:cubicBezTo>
                      <a:pt x="28" y="14"/>
                      <a:pt x="25" y="16"/>
                      <a:pt x="25" y="16"/>
                    </a:cubicBezTo>
                    <a:cubicBezTo>
                      <a:pt x="25" y="16"/>
                      <a:pt x="25" y="18"/>
                      <a:pt x="27" y="18"/>
                    </a:cubicBezTo>
                    <a:cubicBezTo>
                      <a:pt x="29" y="18"/>
                      <a:pt x="29" y="20"/>
                      <a:pt x="29" y="20"/>
                    </a:cubicBezTo>
                    <a:cubicBezTo>
                      <a:pt x="29" y="20"/>
                      <a:pt x="29" y="24"/>
                      <a:pt x="28" y="23"/>
                    </a:cubicBezTo>
                    <a:cubicBezTo>
                      <a:pt x="27" y="22"/>
                      <a:pt x="27" y="23"/>
                      <a:pt x="25" y="21"/>
                    </a:cubicBezTo>
                    <a:cubicBezTo>
                      <a:pt x="24" y="20"/>
                      <a:pt x="12" y="8"/>
                      <a:pt x="12" y="8"/>
                    </a:cubicBezTo>
                    <a:cubicBezTo>
                      <a:pt x="12" y="8"/>
                      <a:pt x="9" y="4"/>
                      <a:pt x="8" y="3"/>
                    </a:cubicBezTo>
                    <a:cubicBezTo>
                      <a:pt x="8" y="2"/>
                      <a:pt x="7" y="0"/>
                      <a:pt x="5" y="0"/>
                    </a:cubicBezTo>
                    <a:cubicBezTo>
                      <a:pt x="3" y="0"/>
                      <a:pt x="1" y="1"/>
                      <a:pt x="0" y="3"/>
                    </a:cubicBezTo>
                    <a:cubicBezTo>
                      <a:pt x="0" y="4"/>
                      <a:pt x="0" y="7"/>
                      <a:pt x="2" y="10"/>
                    </a:cubicBezTo>
                    <a:cubicBezTo>
                      <a:pt x="5" y="13"/>
                      <a:pt x="10" y="15"/>
                      <a:pt x="13" y="17"/>
                    </a:cubicBezTo>
                    <a:cubicBezTo>
                      <a:pt x="18" y="20"/>
                      <a:pt x="22" y="24"/>
                      <a:pt x="25" y="27"/>
                    </a:cubicBezTo>
                    <a:cubicBezTo>
                      <a:pt x="28" y="31"/>
                      <a:pt x="35" y="38"/>
                      <a:pt x="37" y="42"/>
                    </a:cubicBezTo>
                    <a:cubicBezTo>
                      <a:pt x="38" y="46"/>
                      <a:pt x="37" y="47"/>
                      <a:pt x="35" y="47"/>
                    </a:cubicBezTo>
                    <a:cubicBezTo>
                      <a:pt x="34" y="47"/>
                      <a:pt x="31" y="45"/>
                      <a:pt x="30" y="44"/>
                    </a:cubicBezTo>
                    <a:cubicBezTo>
                      <a:pt x="29" y="43"/>
                      <a:pt x="28" y="44"/>
                      <a:pt x="28" y="44"/>
                    </a:cubicBezTo>
                    <a:cubicBezTo>
                      <a:pt x="28" y="44"/>
                      <a:pt x="28" y="45"/>
                      <a:pt x="31" y="49"/>
                    </a:cubicBezTo>
                    <a:cubicBezTo>
                      <a:pt x="33" y="52"/>
                      <a:pt x="34" y="57"/>
                      <a:pt x="36" y="58"/>
                    </a:cubicBezTo>
                    <a:cubicBezTo>
                      <a:pt x="37" y="58"/>
                      <a:pt x="45" y="53"/>
                      <a:pt x="43" y="48"/>
                    </a:cubicBezTo>
                    <a:cubicBezTo>
                      <a:pt x="42" y="43"/>
                      <a:pt x="39" y="38"/>
                      <a:pt x="38" y="37"/>
                    </a:cubicBezTo>
                    <a:cubicBezTo>
                      <a:pt x="37" y="36"/>
                      <a:pt x="38" y="34"/>
                      <a:pt x="40" y="35"/>
                    </a:cubicBezTo>
                    <a:cubicBezTo>
                      <a:pt x="42" y="36"/>
                      <a:pt x="45" y="38"/>
                      <a:pt x="49" y="38"/>
                    </a:cubicBezTo>
                    <a:cubicBezTo>
                      <a:pt x="53" y="38"/>
                      <a:pt x="54" y="39"/>
                      <a:pt x="55" y="38"/>
                    </a:cubicBezTo>
                    <a:cubicBezTo>
                      <a:pt x="57" y="36"/>
                      <a:pt x="59" y="33"/>
                      <a:pt x="59" y="32"/>
                    </a:cubicBezTo>
                    <a:cubicBezTo>
                      <a:pt x="60" y="31"/>
                      <a:pt x="62" y="31"/>
                      <a:pt x="64" y="33"/>
                    </a:cubicBezTo>
                    <a:cubicBezTo>
                      <a:pt x="66" y="36"/>
                      <a:pt x="69" y="38"/>
                      <a:pt x="71" y="36"/>
                    </a:cubicBezTo>
                    <a:cubicBezTo>
                      <a:pt x="72" y="33"/>
                      <a:pt x="70" y="30"/>
                      <a:pt x="72" y="30"/>
                    </a:cubicBezTo>
                    <a:cubicBezTo>
                      <a:pt x="74" y="29"/>
                      <a:pt x="75" y="27"/>
                      <a:pt x="76" y="29"/>
                    </a:cubicBezTo>
                    <a:cubicBezTo>
                      <a:pt x="77" y="30"/>
                      <a:pt x="78" y="32"/>
                      <a:pt x="79" y="31"/>
                    </a:cubicBezTo>
                    <a:cubicBezTo>
                      <a:pt x="79" y="30"/>
                      <a:pt x="81" y="29"/>
                      <a:pt x="82" y="27"/>
                    </a:cubicBezTo>
                    <a:cubicBezTo>
                      <a:pt x="83" y="25"/>
                      <a:pt x="82" y="22"/>
                      <a:pt x="81" y="22"/>
                    </a:cubicBezTo>
                    <a:cubicBezTo>
                      <a:pt x="79" y="23"/>
                      <a:pt x="76" y="23"/>
                      <a:pt x="75" y="24"/>
                    </a:cubicBezTo>
                    <a:cubicBezTo>
                      <a:pt x="74" y="24"/>
                      <a:pt x="72" y="24"/>
                      <a:pt x="71" y="26"/>
                    </a:cubicBezTo>
                    <a:cubicBezTo>
                      <a:pt x="70" y="27"/>
                      <a:pt x="70" y="27"/>
                      <a:pt x="69" y="27"/>
                    </a:cubicBezTo>
                    <a:cubicBezTo>
                      <a:pt x="68" y="27"/>
                      <a:pt x="66" y="28"/>
                      <a:pt x="65" y="26"/>
                    </a:cubicBezTo>
                    <a:cubicBezTo>
                      <a:pt x="63" y="25"/>
                      <a:pt x="63" y="23"/>
                      <a:pt x="61" y="23"/>
                    </a:cubicBezTo>
                    <a:cubicBezTo>
                      <a:pt x="60" y="23"/>
                      <a:pt x="56" y="24"/>
                      <a:pt x="56" y="25"/>
                    </a:cubicBezTo>
                    <a:cubicBezTo>
                      <a:pt x="55" y="26"/>
                      <a:pt x="57" y="28"/>
                      <a:pt x="54" y="28"/>
                    </a:cubicBezTo>
                    <a:cubicBezTo>
                      <a:pt x="51" y="28"/>
                      <a:pt x="43" y="27"/>
                      <a:pt x="42" y="28"/>
                    </a:cubicBezTo>
                    <a:cubicBezTo>
                      <a:pt x="41" y="28"/>
                      <a:pt x="42" y="30"/>
                      <a:pt x="41" y="31"/>
                    </a:cubicBezTo>
                    <a:cubicBezTo>
                      <a:pt x="39" y="31"/>
                      <a:pt x="37" y="33"/>
                      <a:pt x="36" y="32"/>
                    </a:cubicBezTo>
                    <a:cubicBezTo>
                      <a:pt x="35" y="31"/>
                      <a:pt x="32" y="28"/>
                      <a:pt x="32" y="28"/>
                    </a:cubicBezTo>
                    <a:cubicBezTo>
                      <a:pt x="32" y="28"/>
                      <a:pt x="30" y="25"/>
                      <a:pt x="34" y="25"/>
                    </a:cubicBezTo>
                    <a:cubicBezTo>
                      <a:pt x="37" y="25"/>
                      <a:pt x="42" y="24"/>
                      <a:pt x="43" y="24"/>
                    </a:cubicBezTo>
                    <a:cubicBezTo>
                      <a:pt x="44" y="24"/>
                      <a:pt x="46" y="24"/>
                      <a:pt x="46" y="23"/>
                    </a:cubicBezTo>
                    <a:cubicBezTo>
                      <a:pt x="45" y="21"/>
                      <a:pt x="48" y="22"/>
                      <a:pt x="47" y="20"/>
                    </a:cubicBezTo>
                    <a:cubicBezTo>
                      <a:pt x="46" y="19"/>
                      <a:pt x="45" y="18"/>
                      <a:pt x="47" y="18"/>
                    </a:cubicBezTo>
                    <a:cubicBezTo>
                      <a:pt x="50" y="17"/>
                      <a:pt x="58" y="18"/>
                      <a:pt x="63" y="17"/>
                    </a:cubicBezTo>
                    <a:cubicBezTo>
                      <a:pt x="67" y="16"/>
                      <a:pt x="67" y="14"/>
                      <a:pt x="68" y="13"/>
                    </a:cubicBezTo>
                    <a:cubicBezTo>
                      <a:pt x="68" y="11"/>
                      <a:pt x="65" y="8"/>
                      <a:pt x="63" y="8"/>
                    </a:cubicBezTo>
                    <a:cubicBezTo>
                      <a:pt x="62" y="9"/>
                      <a:pt x="60" y="12"/>
                      <a:pt x="58" y="13"/>
                    </a:cubicBezTo>
                    <a:cubicBezTo>
                      <a:pt x="56" y="13"/>
                      <a:pt x="49" y="15"/>
                      <a:pt x="49" y="16"/>
                    </a:cubicBezTo>
                    <a:cubicBezTo>
                      <a:pt x="48" y="16"/>
                      <a:pt x="43" y="17"/>
                      <a:pt x="42" y="17"/>
                    </a:cubicBezTo>
                    <a:cubicBezTo>
                      <a:pt x="41" y="17"/>
                      <a:pt x="36" y="13"/>
                      <a:pt x="40" y="13"/>
                    </a:cubicBezTo>
                    <a:cubicBezTo>
                      <a:pt x="44" y="12"/>
                      <a:pt x="49" y="11"/>
                      <a:pt x="51" y="10"/>
                    </a:cubicBezTo>
                    <a:cubicBezTo>
                      <a:pt x="53" y="8"/>
                      <a:pt x="55" y="3"/>
                      <a:pt x="54" y="2"/>
                    </a:cubicBezTo>
                    <a:cubicBezTo>
                      <a:pt x="54" y="1"/>
                      <a:pt x="51" y="0"/>
                      <a:pt x="5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ïşḷîďè"/>
              <p:cNvSpPr/>
              <p:nvPr/>
            </p:nvSpPr>
            <p:spPr bwMode="auto">
              <a:xfrm>
                <a:off x="3890963" y="2951163"/>
                <a:ext cx="161925" cy="125413"/>
              </a:xfrm>
              <a:custGeom>
                <a:avLst/>
                <a:gdLst>
                  <a:gd name="T0" fmla="*/ 36 w 49"/>
                  <a:gd name="T1" fmla="*/ 5 h 38"/>
                  <a:gd name="T2" fmla="*/ 33 w 49"/>
                  <a:gd name="T3" fmla="*/ 9 h 38"/>
                  <a:gd name="T4" fmla="*/ 37 w 49"/>
                  <a:gd name="T5" fmla="*/ 14 h 38"/>
                  <a:gd name="T6" fmla="*/ 30 w 49"/>
                  <a:gd name="T7" fmla="*/ 18 h 38"/>
                  <a:gd name="T8" fmla="*/ 22 w 49"/>
                  <a:gd name="T9" fmla="*/ 9 h 38"/>
                  <a:gd name="T10" fmla="*/ 16 w 49"/>
                  <a:gd name="T11" fmla="*/ 2 h 38"/>
                  <a:gd name="T12" fmla="*/ 13 w 49"/>
                  <a:gd name="T13" fmla="*/ 10 h 38"/>
                  <a:gd name="T14" fmla="*/ 20 w 49"/>
                  <a:gd name="T15" fmla="*/ 16 h 38"/>
                  <a:gd name="T16" fmla="*/ 25 w 49"/>
                  <a:gd name="T17" fmla="*/ 22 h 38"/>
                  <a:gd name="T18" fmla="*/ 21 w 49"/>
                  <a:gd name="T19" fmla="*/ 26 h 38"/>
                  <a:gd name="T20" fmla="*/ 10 w 49"/>
                  <a:gd name="T21" fmla="*/ 26 h 38"/>
                  <a:gd name="T22" fmla="*/ 8 w 49"/>
                  <a:gd name="T23" fmla="*/ 19 h 38"/>
                  <a:gd name="T24" fmla="*/ 6 w 49"/>
                  <a:gd name="T25" fmla="*/ 13 h 38"/>
                  <a:gd name="T26" fmla="*/ 3 w 49"/>
                  <a:gd name="T27" fmla="*/ 18 h 38"/>
                  <a:gd name="T28" fmla="*/ 2 w 49"/>
                  <a:gd name="T29" fmla="*/ 26 h 38"/>
                  <a:gd name="T30" fmla="*/ 14 w 49"/>
                  <a:gd name="T31" fmla="*/ 30 h 38"/>
                  <a:gd name="T32" fmla="*/ 23 w 49"/>
                  <a:gd name="T33" fmla="*/ 29 h 38"/>
                  <a:gd name="T34" fmla="*/ 28 w 49"/>
                  <a:gd name="T35" fmla="*/ 29 h 38"/>
                  <a:gd name="T36" fmla="*/ 32 w 49"/>
                  <a:gd name="T37" fmla="*/ 37 h 38"/>
                  <a:gd name="T38" fmla="*/ 38 w 49"/>
                  <a:gd name="T39" fmla="*/ 33 h 38"/>
                  <a:gd name="T40" fmla="*/ 34 w 49"/>
                  <a:gd name="T41" fmla="*/ 24 h 38"/>
                  <a:gd name="T42" fmla="*/ 35 w 49"/>
                  <a:gd name="T43" fmla="*/ 20 h 38"/>
                  <a:gd name="T44" fmla="*/ 42 w 49"/>
                  <a:gd name="T45" fmla="*/ 22 h 38"/>
                  <a:gd name="T46" fmla="*/ 48 w 49"/>
                  <a:gd name="T47" fmla="*/ 18 h 38"/>
                  <a:gd name="T48" fmla="*/ 41 w 49"/>
                  <a:gd name="T49" fmla="*/ 8 h 38"/>
                  <a:gd name="T50" fmla="*/ 36 w 49"/>
                  <a:gd name="T51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9" h="38">
                    <a:moveTo>
                      <a:pt x="36" y="5"/>
                    </a:moveTo>
                    <a:cubicBezTo>
                      <a:pt x="34" y="6"/>
                      <a:pt x="32" y="8"/>
                      <a:pt x="33" y="9"/>
                    </a:cubicBezTo>
                    <a:cubicBezTo>
                      <a:pt x="33" y="11"/>
                      <a:pt x="37" y="12"/>
                      <a:pt x="37" y="14"/>
                    </a:cubicBezTo>
                    <a:cubicBezTo>
                      <a:pt x="38" y="17"/>
                      <a:pt x="32" y="18"/>
                      <a:pt x="30" y="18"/>
                    </a:cubicBezTo>
                    <a:cubicBezTo>
                      <a:pt x="30" y="18"/>
                      <a:pt x="23" y="11"/>
                      <a:pt x="22" y="9"/>
                    </a:cubicBezTo>
                    <a:cubicBezTo>
                      <a:pt x="21" y="8"/>
                      <a:pt x="19" y="0"/>
                      <a:pt x="16" y="2"/>
                    </a:cubicBezTo>
                    <a:cubicBezTo>
                      <a:pt x="14" y="3"/>
                      <a:pt x="12" y="7"/>
                      <a:pt x="13" y="10"/>
                    </a:cubicBezTo>
                    <a:cubicBezTo>
                      <a:pt x="15" y="12"/>
                      <a:pt x="17" y="13"/>
                      <a:pt x="20" y="16"/>
                    </a:cubicBezTo>
                    <a:cubicBezTo>
                      <a:pt x="22" y="18"/>
                      <a:pt x="25" y="21"/>
                      <a:pt x="25" y="22"/>
                    </a:cubicBezTo>
                    <a:cubicBezTo>
                      <a:pt x="25" y="23"/>
                      <a:pt x="23" y="25"/>
                      <a:pt x="21" y="26"/>
                    </a:cubicBezTo>
                    <a:cubicBezTo>
                      <a:pt x="18" y="27"/>
                      <a:pt x="11" y="27"/>
                      <a:pt x="10" y="26"/>
                    </a:cubicBezTo>
                    <a:cubicBezTo>
                      <a:pt x="9" y="24"/>
                      <a:pt x="8" y="21"/>
                      <a:pt x="8" y="19"/>
                    </a:cubicBezTo>
                    <a:cubicBezTo>
                      <a:pt x="9" y="16"/>
                      <a:pt x="9" y="11"/>
                      <a:pt x="6" y="13"/>
                    </a:cubicBezTo>
                    <a:cubicBezTo>
                      <a:pt x="4" y="14"/>
                      <a:pt x="5" y="16"/>
                      <a:pt x="3" y="18"/>
                    </a:cubicBezTo>
                    <a:cubicBezTo>
                      <a:pt x="1" y="19"/>
                      <a:pt x="0" y="24"/>
                      <a:pt x="2" y="26"/>
                    </a:cubicBezTo>
                    <a:cubicBezTo>
                      <a:pt x="4" y="28"/>
                      <a:pt x="8" y="30"/>
                      <a:pt x="14" y="30"/>
                    </a:cubicBezTo>
                    <a:cubicBezTo>
                      <a:pt x="19" y="30"/>
                      <a:pt x="22" y="29"/>
                      <a:pt x="23" y="29"/>
                    </a:cubicBezTo>
                    <a:cubicBezTo>
                      <a:pt x="25" y="29"/>
                      <a:pt x="28" y="27"/>
                      <a:pt x="28" y="29"/>
                    </a:cubicBezTo>
                    <a:cubicBezTo>
                      <a:pt x="28" y="30"/>
                      <a:pt x="29" y="38"/>
                      <a:pt x="32" y="37"/>
                    </a:cubicBezTo>
                    <a:cubicBezTo>
                      <a:pt x="35" y="37"/>
                      <a:pt x="39" y="35"/>
                      <a:pt x="38" y="33"/>
                    </a:cubicBezTo>
                    <a:cubicBezTo>
                      <a:pt x="38" y="30"/>
                      <a:pt x="34" y="24"/>
                      <a:pt x="34" y="24"/>
                    </a:cubicBezTo>
                    <a:cubicBezTo>
                      <a:pt x="34" y="24"/>
                      <a:pt x="34" y="20"/>
                      <a:pt x="35" y="20"/>
                    </a:cubicBezTo>
                    <a:cubicBezTo>
                      <a:pt x="37" y="21"/>
                      <a:pt x="40" y="21"/>
                      <a:pt x="42" y="22"/>
                    </a:cubicBezTo>
                    <a:cubicBezTo>
                      <a:pt x="44" y="22"/>
                      <a:pt x="49" y="20"/>
                      <a:pt x="48" y="18"/>
                    </a:cubicBezTo>
                    <a:cubicBezTo>
                      <a:pt x="47" y="15"/>
                      <a:pt x="42" y="10"/>
                      <a:pt x="41" y="8"/>
                    </a:cubicBezTo>
                    <a:cubicBezTo>
                      <a:pt x="40" y="6"/>
                      <a:pt x="38" y="4"/>
                      <a:pt x="3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îṡlïḋe"/>
              <p:cNvSpPr/>
              <p:nvPr/>
            </p:nvSpPr>
            <p:spPr bwMode="auto">
              <a:xfrm>
                <a:off x="3373438" y="2324100"/>
                <a:ext cx="254000" cy="223838"/>
              </a:xfrm>
              <a:custGeom>
                <a:avLst/>
                <a:gdLst>
                  <a:gd name="T0" fmla="*/ 54 w 77"/>
                  <a:gd name="T1" fmla="*/ 14 h 68"/>
                  <a:gd name="T2" fmla="*/ 47 w 77"/>
                  <a:gd name="T3" fmla="*/ 25 h 68"/>
                  <a:gd name="T4" fmla="*/ 46 w 77"/>
                  <a:gd name="T5" fmla="*/ 25 h 68"/>
                  <a:gd name="T6" fmla="*/ 35 w 77"/>
                  <a:gd name="T7" fmla="*/ 23 h 68"/>
                  <a:gd name="T8" fmla="*/ 27 w 77"/>
                  <a:gd name="T9" fmla="*/ 19 h 68"/>
                  <a:gd name="T10" fmla="*/ 22 w 77"/>
                  <a:gd name="T11" fmla="*/ 22 h 68"/>
                  <a:gd name="T12" fmla="*/ 25 w 77"/>
                  <a:gd name="T13" fmla="*/ 32 h 68"/>
                  <a:gd name="T14" fmla="*/ 34 w 77"/>
                  <a:gd name="T15" fmla="*/ 35 h 68"/>
                  <a:gd name="T16" fmla="*/ 40 w 77"/>
                  <a:gd name="T17" fmla="*/ 34 h 68"/>
                  <a:gd name="T18" fmla="*/ 37 w 77"/>
                  <a:gd name="T19" fmla="*/ 38 h 68"/>
                  <a:gd name="T20" fmla="*/ 25 w 77"/>
                  <a:gd name="T21" fmla="*/ 50 h 68"/>
                  <a:gd name="T22" fmla="*/ 11 w 77"/>
                  <a:gd name="T23" fmla="*/ 57 h 68"/>
                  <a:gd name="T24" fmla="*/ 9 w 77"/>
                  <a:gd name="T25" fmla="*/ 55 h 68"/>
                  <a:gd name="T26" fmla="*/ 3 w 77"/>
                  <a:gd name="T27" fmla="*/ 56 h 68"/>
                  <a:gd name="T28" fmla="*/ 2 w 77"/>
                  <a:gd name="T29" fmla="*/ 64 h 68"/>
                  <a:gd name="T30" fmla="*/ 6 w 77"/>
                  <a:gd name="T31" fmla="*/ 67 h 68"/>
                  <a:gd name="T32" fmla="*/ 19 w 77"/>
                  <a:gd name="T33" fmla="*/ 59 h 68"/>
                  <a:gd name="T34" fmla="*/ 36 w 77"/>
                  <a:gd name="T35" fmla="*/ 49 h 68"/>
                  <a:gd name="T36" fmla="*/ 48 w 77"/>
                  <a:gd name="T37" fmla="*/ 33 h 68"/>
                  <a:gd name="T38" fmla="*/ 63 w 77"/>
                  <a:gd name="T39" fmla="*/ 33 h 68"/>
                  <a:gd name="T40" fmla="*/ 70 w 77"/>
                  <a:gd name="T41" fmla="*/ 34 h 68"/>
                  <a:gd name="T42" fmla="*/ 75 w 77"/>
                  <a:gd name="T43" fmla="*/ 30 h 68"/>
                  <a:gd name="T44" fmla="*/ 68 w 77"/>
                  <a:gd name="T45" fmla="*/ 25 h 68"/>
                  <a:gd name="T46" fmla="*/ 59 w 77"/>
                  <a:gd name="T47" fmla="*/ 26 h 68"/>
                  <a:gd name="T48" fmla="*/ 54 w 77"/>
                  <a:gd name="T49" fmla="*/ 25 h 68"/>
                  <a:gd name="T50" fmla="*/ 57 w 77"/>
                  <a:gd name="T51" fmla="*/ 20 h 68"/>
                  <a:gd name="T52" fmla="*/ 61 w 77"/>
                  <a:gd name="T53" fmla="*/ 16 h 68"/>
                  <a:gd name="T54" fmla="*/ 66 w 77"/>
                  <a:gd name="T55" fmla="*/ 11 h 68"/>
                  <a:gd name="T56" fmla="*/ 65 w 77"/>
                  <a:gd name="T57" fmla="*/ 2 h 68"/>
                  <a:gd name="T58" fmla="*/ 58 w 77"/>
                  <a:gd name="T59" fmla="*/ 4 h 68"/>
                  <a:gd name="T60" fmla="*/ 54 w 77"/>
                  <a:gd name="T61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68">
                    <a:moveTo>
                      <a:pt x="54" y="14"/>
                    </a:moveTo>
                    <a:cubicBezTo>
                      <a:pt x="54" y="14"/>
                      <a:pt x="50" y="19"/>
                      <a:pt x="47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4" y="25"/>
                      <a:pt x="37" y="25"/>
                      <a:pt x="35" y="23"/>
                    </a:cubicBezTo>
                    <a:cubicBezTo>
                      <a:pt x="32" y="22"/>
                      <a:pt x="28" y="19"/>
                      <a:pt x="27" y="19"/>
                    </a:cubicBezTo>
                    <a:cubicBezTo>
                      <a:pt x="25" y="18"/>
                      <a:pt x="23" y="19"/>
                      <a:pt x="22" y="22"/>
                    </a:cubicBezTo>
                    <a:cubicBezTo>
                      <a:pt x="21" y="25"/>
                      <a:pt x="21" y="28"/>
                      <a:pt x="25" y="32"/>
                    </a:cubicBezTo>
                    <a:cubicBezTo>
                      <a:pt x="29" y="37"/>
                      <a:pt x="30" y="36"/>
                      <a:pt x="34" y="35"/>
                    </a:cubicBezTo>
                    <a:cubicBezTo>
                      <a:pt x="36" y="35"/>
                      <a:pt x="38" y="34"/>
                      <a:pt x="40" y="34"/>
                    </a:cubicBezTo>
                    <a:cubicBezTo>
                      <a:pt x="38" y="36"/>
                      <a:pt x="37" y="38"/>
                      <a:pt x="37" y="38"/>
                    </a:cubicBezTo>
                    <a:cubicBezTo>
                      <a:pt x="35" y="40"/>
                      <a:pt x="29" y="47"/>
                      <a:pt x="25" y="50"/>
                    </a:cubicBezTo>
                    <a:cubicBezTo>
                      <a:pt x="21" y="52"/>
                      <a:pt x="11" y="57"/>
                      <a:pt x="11" y="57"/>
                    </a:cubicBezTo>
                    <a:cubicBezTo>
                      <a:pt x="12" y="58"/>
                      <a:pt x="9" y="58"/>
                      <a:pt x="9" y="55"/>
                    </a:cubicBezTo>
                    <a:cubicBezTo>
                      <a:pt x="8" y="52"/>
                      <a:pt x="6" y="54"/>
                      <a:pt x="3" y="56"/>
                    </a:cubicBezTo>
                    <a:cubicBezTo>
                      <a:pt x="0" y="58"/>
                      <a:pt x="2" y="62"/>
                      <a:pt x="2" y="64"/>
                    </a:cubicBezTo>
                    <a:cubicBezTo>
                      <a:pt x="1" y="66"/>
                      <a:pt x="1" y="68"/>
                      <a:pt x="6" y="67"/>
                    </a:cubicBezTo>
                    <a:cubicBezTo>
                      <a:pt x="10" y="66"/>
                      <a:pt x="14" y="62"/>
                      <a:pt x="19" y="59"/>
                    </a:cubicBezTo>
                    <a:cubicBezTo>
                      <a:pt x="24" y="57"/>
                      <a:pt x="32" y="53"/>
                      <a:pt x="36" y="49"/>
                    </a:cubicBezTo>
                    <a:cubicBezTo>
                      <a:pt x="39" y="46"/>
                      <a:pt x="45" y="38"/>
                      <a:pt x="48" y="33"/>
                    </a:cubicBezTo>
                    <a:cubicBezTo>
                      <a:pt x="53" y="33"/>
                      <a:pt x="61" y="33"/>
                      <a:pt x="63" y="33"/>
                    </a:cubicBezTo>
                    <a:cubicBezTo>
                      <a:pt x="65" y="33"/>
                      <a:pt x="67" y="35"/>
                      <a:pt x="70" y="34"/>
                    </a:cubicBezTo>
                    <a:cubicBezTo>
                      <a:pt x="73" y="34"/>
                      <a:pt x="77" y="33"/>
                      <a:pt x="75" y="30"/>
                    </a:cubicBezTo>
                    <a:cubicBezTo>
                      <a:pt x="73" y="27"/>
                      <a:pt x="71" y="24"/>
                      <a:pt x="68" y="25"/>
                    </a:cubicBezTo>
                    <a:cubicBezTo>
                      <a:pt x="65" y="26"/>
                      <a:pt x="61" y="26"/>
                      <a:pt x="59" y="26"/>
                    </a:cubicBezTo>
                    <a:cubicBezTo>
                      <a:pt x="59" y="26"/>
                      <a:pt x="56" y="26"/>
                      <a:pt x="54" y="25"/>
                    </a:cubicBezTo>
                    <a:cubicBezTo>
                      <a:pt x="55" y="23"/>
                      <a:pt x="57" y="21"/>
                      <a:pt x="57" y="20"/>
                    </a:cubicBezTo>
                    <a:cubicBezTo>
                      <a:pt x="59" y="18"/>
                      <a:pt x="60" y="17"/>
                      <a:pt x="61" y="16"/>
                    </a:cubicBezTo>
                    <a:cubicBezTo>
                      <a:pt x="62" y="16"/>
                      <a:pt x="65" y="14"/>
                      <a:pt x="66" y="11"/>
                    </a:cubicBezTo>
                    <a:cubicBezTo>
                      <a:pt x="67" y="9"/>
                      <a:pt x="66" y="3"/>
                      <a:pt x="65" y="2"/>
                    </a:cubicBezTo>
                    <a:cubicBezTo>
                      <a:pt x="63" y="0"/>
                      <a:pt x="59" y="1"/>
                      <a:pt x="58" y="4"/>
                    </a:cubicBezTo>
                    <a:cubicBezTo>
                      <a:pt x="56" y="7"/>
                      <a:pt x="55" y="14"/>
                      <a:pt x="5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í$ḻíde"/>
              <p:cNvSpPr/>
              <p:nvPr/>
            </p:nvSpPr>
            <p:spPr bwMode="auto">
              <a:xfrm>
                <a:off x="2625726" y="2725738"/>
                <a:ext cx="890588" cy="1277938"/>
              </a:xfrm>
              <a:custGeom>
                <a:avLst/>
                <a:gdLst>
                  <a:gd name="T0" fmla="*/ 135 w 270"/>
                  <a:gd name="T1" fmla="*/ 22 h 387"/>
                  <a:gd name="T2" fmla="*/ 131 w 270"/>
                  <a:gd name="T3" fmla="*/ 22 h 387"/>
                  <a:gd name="T4" fmla="*/ 117 w 270"/>
                  <a:gd name="T5" fmla="*/ 6 h 387"/>
                  <a:gd name="T6" fmla="*/ 99 w 270"/>
                  <a:gd name="T7" fmla="*/ 6 h 387"/>
                  <a:gd name="T8" fmla="*/ 85 w 270"/>
                  <a:gd name="T9" fmla="*/ 0 h 387"/>
                  <a:gd name="T10" fmla="*/ 100 w 270"/>
                  <a:gd name="T11" fmla="*/ 20 h 387"/>
                  <a:gd name="T12" fmla="*/ 113 w 270"/>
                  <a:gd name="T13" fmla="*/ 20 h 387"/>
                  <a:gd name="T14" fmla="*/ 126 w 270"/>
                  <a:gd name="T15" fmla="*/ 23 h 387"/>
                  <a:gd name="T16" fmla="*/ 88 w 270"/>
                  <a:gd name="T17" fmla="*/ 45 h 387"/>
                  <a:gd name="T18" fmla="*/ 82 w 270"/>
                  <a:gd name="T19" fmla="*/ 108 h 387"/>
                  <a:gd name="T20" fmla="*/ 60 w 270"/>
                  <a:gd name="T21" fmla="*/ 108 h 387"/>
                  <a:gd name="T22" fmla="*/ 35 w 270"/>
                  <a:gd name="T23" fmla="*/ 142 h 387"/>
                  <a:gd name="T24" fmla="*/ 25 w 270"/>
                  <a:gd name="T25" fmla="*/ 309 h 387"/>
                  <a:gd name="T26" fmla="*/ 0 w 270"/>
                  <a:gd name="T27" fmla="*/ 387 h 387"/>
                  <a:gd name="T28" fmla="*/ 30 w 270"/>
                  <a:gd name="T29" fmla="*/ 387 h 387"/>
                  <a:gd name="T30" fmla="*/ 45 w 270"/>
                  <a:gd name="T31" fmla="*/ 367 h 387"/>
                  <a:gd name="T32" fmla="*/ 37 w 270"/>
                  <a:gd name="T33" fmla="*/ 387 h 387"/>
                  <a:gd name="T34" fmla="*/ 63 w 270"/>
                  <a:gd name="T35" fmla="*/ 387 h 387"/>
                  <a:gd name="T36" fmla="*/ 70 w 270"/>
                  <a:gd name="T37" fmla="*/ 353 h 387"/>
                  <a:gd name="T38" fmla="*/ 78 w 270"/>
                  <a:gd name="T39" fmla="*/ 167 h 387"/>
                  <a:gd name="T40" fmla="*/ 90 w 270"/>
                  <a:gd name="T41" fmla="*/ 151 h 387"/>
                  <a:gd name="T42" fmla="*/ 130 w 270"/>
                  <a:gd name="T43" fmla="*/ 151 h 387"/>
                  <a:gd name="T44" fmla="*/ 130 w 270"/>
                  <a:gd name="T45" fmla="*/ 69 h 387"/>
                  <a:gd name="T46" fmla="*/ 113 w 270"/>
                  <a:gd name="T47" fmla="*/ 48 h 387"/>
                  <a:gd name="T48" fmla="*/ 135 w 270"/>
                  <a:gd name="T49" fmla="*/ 27 h 387"/>
                  <a:gd name="T50" fmla="*/ 156 w 270"/>
                  <a:gd name="T51" fmla="*/ 48 h 387"/>
                  <a:gd name="T52" fmla="*/ 139 w 270"/>
                  <a:gd name="T53" fmla="*/ 69 h 387"/>
                  <a:gd name="T54" fmla="*/ 139 w 270"/>
                  <a:gd name="T55" fmla="*/ 151 h 387"/>
                  <a:gd name="T56" fmla="*/ 180 w 270"/>
                  <a:gd name="T57" fmla="*/ 151 h 387"/>
                  <a:gd name="T58" fmla="*/ 191 w 270"/>
                  <a:gd name="T59" fmla="*/ 167 h 387"/>
                  <a:gd name="T60" fmla="*/ 200 w 270"/>
                  <a:gd name="T61" fmla="*/ 353 h 387"/>
                  <a:gd name="T62" fmla="*/ 207 w 270"/>
                  <a:gd name="T63" fmla="*/ 387 h 387"/>
                  <a:gd name="T64" fmla="*/ 233 w 270"/>
                  <a:gd name="T65" fmla="*/ 387 h 387"/>
                  <a:gd name="T66" fmla="*/ 224 w 270"/>
                  <a:gd name="T67" fmla="*/ 367 h 387"/>
                  <a:gd name="T68" fmla="*/ 239 w 270"/>
                  <a:gd name="T69" fmla="*/ 387 h 387"/>
                  <a:gd name="T70" fmla="*/ 270 w 270"/>
                  <a:gd name="T71" fmla="*/ 387 h 387"/>
                  <a:gd name="T72" fmla="*/ 244 w 270"/>
                  <a:gd name="T73" fmla="*/ 309 h 387"/>
                  <a:gd name="T74" fmla="*/ 235 w 270"/>
                  <a:gd name="T75" fmla="*/ 142 h 387"/>
                  <a:gd name="T76" fmla="*/ 209 w 270"/>
                  <a:gd name="T77" fmla="*/ 108 h 387"/>
                  <a:gd name="T78" fmla="*/ 188 w 270"/>
                  <a:gd name="T79" fmla="*/ 108 h 387"/>
                  <a:gd name="T80" fmla="*/ 182 w 270"/>
                  <a:gd name="T81" fmla="*/ 45 h 387"/>
                  <a:gd name="T82" fmla="*/ 144 w 270"/>
                  <a:gd name="T83" fmla="*/ 23 h 387"/>
                  <a:gd name="T84" fmla="*/ 157 w 270"/>
                  <a:gd name="T85" fmla="*/ 20 h 387"/>
                  <a:gd name="T86" fmla="*/ 170 w 270"/>
                  <a:gd name="T87" fmla="*/ 20 h 387"/>
                  <a:gd name="T88" fmla="*/ 184 w 270"/>
                  <a:gd name="T89" fmla="*/ 0 h 387"/>
                  <a:gd name="T90" fmla="*/ 170 w 270"/>
                  <a:gd name="T91" fmla="*/ 6 h 387"/>
                  <a:gd name="T92" fmla="*/ 153 w 270"/>
                  <a:gd name="T93" fmla="*/ 6 h 387"/>
                  <a:gd name="T94" fmla="*/ 139 w 270"/>
                  <a:gd name="T95" fmla="*/ 22 h 387"/>
                  <a:gd name="T96" fmla="*/ 135 w 270"/>
                  <a:gd name="T97" fmla="*/ 22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0" h="387">
                    <a:moveTo>
                      <a:pt x="135" y="22"/>
                    </a:moveTo>
                    <a:cubicBezTo>
                      <a:pt x="133" y="22"/>
                      <a:pt x="132" y="22"/>
                      <a:pt x="131" y="22"/>
                    </a:cubicBezTo>
                    <a:cubicBezTo>
                      <a:pt x="130" y="15"/>
                      <a:pt x="126" y="6"/>
                      <a:pt x="117" y="6"/>
                    </a:cubicBezTo>
                    <a:cubicBezTo>
                      <a:pt x="110" y="6"/>
                      <a:pt x="106" y="6"/>
                      <a:pt x="99" y="6"/>
                    </a:cubicBezTo>
                    <a:cubicBezTo>
                      <a:pt x="93" y="6"/>
                      <a:pt x="88" y="4"/>
                      <a:pt x="85" y="0"/>
                    </a:cubicBezTo>
                    <a:cubicBezTo>
                      <a:pt x="87" y="9"/>
                      <a:pt x="90" y="18"/>
                      <a:pt x="100" y="20"/>
                    </a:cubicBezTo>
                    <a:cubicBezTo>
                      <a:pt x="104" y="20"/>
                      <a:pt x="109" y="20"/>
                      <a:pt x="113" y="20"/>
                    </a:cubicBezTo>
                    <a:cubicBezTo>
                      <a:pt x="120" y="20"/>
                      <a:pt x="123" y="21"/>
                      <a:pt x="126" y="23"/>
                    </a:cubicBezTo>
                    <a:cubicBezTo>
                      <a:pt x="109" y="24"/>
                      <a:pt x="93" y="30"/>
                      <a:pt x="88" y="45"/>
                    </a:cubicBezTo>
                    <a:cubicBezTo>
                      <a:pt x="83" y="59"/>
                      <a:pt x="85" y="92"/>
                      <a:pt x="82" y="108"/>
                    </a:cubicBezTo>
                    <a:cubicBezTo>
                      <a:pt x="75" y="108"/>
                      <a:pt x="67" y="108"/>
                      <a:pt x="60" y="108"/>
                    </a:cubicBezTo>
                    <a:cubicBezTo>
                      <a:pt x="42" y="107"/>
                      <a:pt x="36" y="123"/>
                      <a:pt x="35" y="142"/>
                    </a:cubicBezTo>
                    <a:cubicBezTo>
                      <a:pt x="32" y="198"/>
                      <a:pt x="28" y="253"/>
                      <a:pt x="25" y="309"/>
                    </a:cubicBezTo>
                    <a:cubicBezTo>
                      <a:pt x="23" y="352"/>
                      <a:pt x="14" y="372"/>
                      <a:pt x="0" y="387"/>
                    </a:cubicBezTo>
                    <a:cubicBezTo>
                      <a:pt x="10" y="387"/>
                      <a:pt x="20" y="387"/>
                      <a:pt x="30" y="387"/>
                    </a:cubicBezTo>
                    <a:cubicBezTo>
                      <a:pt x="35" y="383"/>
                      <a:pt x="38" y="378"/>
                      <a:pt x="45" y="367"/>
                    </a:cubicBezTo>
                    <a:cubicBezTo>
                      <a:pt x="42" y="377"/>
                      <a:pt x="40" y="382"/>
                      <a:pt x="37" y="387"/>
                    </a:cubicBezTo>
                    <a:cubicBezTo>
                      <a:pt x="46" y="387"/>
                      <a:pt x="54" y="387"/>
                      <a:pt x="63" y="387"/>
                    </a:cubicBezTo>
                    <a:cubicBezTo>
                      <a:pt x="68" y="377"/>
                      <a:pt x="70" y="365"/>
                      <a:pt x="70" y="353"/>
                    </a:cubicBezTo>
                    <a:cubicBezTo>
                      <a:pt x="73" y="291"/>
                      <a:pt x="76" y="229"/>
                      <a:pt x="78" y="167"/>
                    </a:cubicBezTo>
                    <a:cubicBezTo>
                      <a:pt x="79" y="157"/>
                      <a:pt x="82" y="151"/>
                      <a:pt x="90" y="151"/>
                    </a:cubicBezTo>
                    <a:cubicBezTo>
                      <a:pt x="103" y="151"/>
                      <a:pt x="117" y="151"/>
                      <a:pt x="130" y="151"/>
                    </a:cubicBezTo>
                    <a:cubicBezTo>
                      <a:pt x="130" y="124"/>
                      <a:pt x="130" y="96"/>
                      <a:pt x="130" y="69"/>
                    </a:cubicBezTo>
                    <a:cubicBezTo>
                      <a:pt x="121" y="67"/>
                      <a:pt x="113" y="58"/>
                      <a:pt x="113" y="48"/>
                    </a:cubicBezTo>
                    <a:cubicBezTo>
                      <a:pt x="113" y="36"/>
                      <a:pt x="123" y="27"/>
                      <a:pt x="135" y="27"/>
                    </a:cubicBezTo>
                    <a:cubicBezTo>
                      <a:pt x="147" y="27"/>
                      <a:pt x="156" y="36"/>
                      <a:pt x="156" y="48"/>
                    </a:cubicBezTo>
                    <a:cubicBezTo>
                      <a:pt x="156" y="58"/>
                      <a:pt x="149" y="67"/>
                      <a:pt x="139" y="69"/>
                    </a:cubicBezTo>
                    <a:cubicBezTo>
                      <a:pt x="139" y="96"/>
                      <a:pt x="139" y="124"/>
                      <a:pt x="139" y="151"/>
                    </a:cubicBezTo>
                    <a:cubicBezTo>
                      <a:pt x="153" y="151"/>
                      <a:pt x="166" y="151"/>
                      <a:pt x="180" y="151"/>
                    </a:cubicBezTo>
                    <a:cubicBezTo>
                      <a:pt x="188" y="151"/>
                      <a:pt x="191" y="157"/>
                      <a:pt x="191" y="167"/>
                    </a:cubicBezTo>
                    <a:cubicBezTo>
                      <a:pt x="194" y="229"/>
                      <a:pt x="197" y="291"/>
                      <a:pt x="200" y="353"/>
                    </a:cubicBezTo>
                    <a:cubicBezTo>
                      <a:pt x="200" y="365"/>
                      <a:pt x="202" y="377"/>
                      <a:pt x="207" y="387"/>
                    </a:cubicBezTo>
                    <a:cubicBezTo>
                      <a:pt x="215" y="387"/>
                      <a:pt x="224" y="387"/>
                      <a:pt x="233" y="387"/>
                    </a:cubicBezTo>
                    <a:cubicBezTo>
                      <a:pt x="230" y="382"/>
                      <a:pt x="227" y="377"/>
                      <a:pt x="224" y="367"/>
                    </a:cubicBezTo>
                    <a:cubicBezTo>
                      <a:pt x="232" y="378"/>
                      <a:pt x="235" y="383"/>
                      <a:pt x="239" y="387"/>
                    </a:cubicBezTo>
                    <a:cubicBezTo>
                      <a:pt x="249" y="387"/>
                      <a:pt x="260" y="387"/>
                      <a:pt x="270" y="387"/>
                    </a:cubicBezTo>
                    <a:cubicBezTo>
                      <a:pt x="256" y="372"/>
                      <a:pt x="247" y="352"/>
                      <a:pt x="244" y="309"/>
                    </a:cubicBezTo>
                    <a:cubicBezTo>
                      <a:pt x="242" y="253"/>
                      <a:pt x="238" y="198"/>
                      <a:pt x="235" y="142"/>
                    </a:cubicBezTo>
                    <a:cubicBezTo>
                      <a:pt x="234" y="123"/>
                      <a:pt x="228" y="107"/>
                      <a:pt x="209" y="108"/>
                    </a:cubicBezTo>
                    <a:cubicBezTo>
                      <a:pt x="202" y="108"/>
                      <a:pt x="195" y="108"/>
                      <a:pt x="188" y="108"/>
                    </a:cubicBezTo>
                    <a:cubicBezTo>
                      <a:pt x="185" y="92"/>
                      <a:pt x="186" y="59"/>
                      <a:pt x="182" y="45"/>
                    </a:cubicBezTo>
                    <a:cubicBezTo>
                      <a:pt x="176" y="30"/>
                      <a:pt x="161" y="24"/>
                      <a:pt x="144" y="23"/>
                    </a:cubicBezTo>
                    <a:cubicBezTo>
                      <a:pt x="146" y="21"/>
                      <a:pt x="150" y="20"/>
                      <a:pt x="157" y="20"/>
                    </a:cubicBezTo>
                    <a:cubicBezTo>
                      <a:pt x="161" y="20"/>
                      <a:pt x="166" y="20"/>
                      <a:pt x="170" y="20"/>
                    </a:cubicBezTo>
                    <a:cubicBezTo>
                      <a:pt x="180" y="18"/>
                      <a:pt x="183" y="9"/>
                      <a:pt x="184" y="0"/>
                    </a:cubicBezTo>
                    <a:cubicBezTo>
                      <a:pt x="181" y="4"/>
                      <a:pt x="177" y="6"/>
                      <a:pt x="170" y="6"/>
                    </a:cubicBezTo>
                    <a:cubicBezTo>
                      <a:pt x="164" y="6"/>
                      <a:pt x="159" y="6"/>
                      <a:pt x="153" y="6"/>
                    </a:cubicBezTo>
                    <a:cubicBezTo>
                      <a:pt x="144" y="6"/>
                      <a:pt x="140" y="15"/>
                      <a:pt x="139" y="22"/>
                    </a:cubicBezTo>
                    <a:cubicBezTo>
                      <a:pt x="138" y="22"/>
                      <a:pt x="136" y="22"/>
                      <a:pt x="13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ïŝľîḑê"/>
              <p:cNvSpPr/>
              <p:nvPr/>
            </p:nvSpPr>
            <p:spPr bwMode="auto">
              <a:xfrm>
                <a:off x="1735138" y="2095500"/>
                <a:ext cx="2667000" cy="2670175"/>
              </a:xfrm>
              <a:custGeom>
                <a:avLst/>
                <a:gdLst>
                  <a:gd name="T0" fmla="*/ 404 w 809"/>
                  <a:gd name="T1" fmla="*/ 0 h 809"/>
                  <a:gd name="T2" fmla="*/ 809 w 809"/>
                  <a:gd name="T3" fmla="*/ 404 h 809"/>
                  <a:gd name="T4" fmla="*/ 404 w 809"/>
                  <a:gd name="T5" fmla="*/ 809 h 809"/>
                  <a:gd name="T6" fmla="*/ 0 w 809"/>
                  <a:gd name="T7" fmla="*/ 404 h 809"/>
                  <a:gd name="T8" fmla="*/ 404 w 809"/>
                  <a:gd name="T9" fmla="*/ 0 h 809"/>
                  <a:gd name="T10" fmla="*/ 404 w 809"/>
                  <a:gd name="T11" fmla="*/ 0 h 809"/>
                  <a:gd name="T12" fmla="*/ 404 w 809"/>
                  <a:gd name="T13" fmla="*/ 14 h 809"/>
                  <a:gd name="T14" fmla="*/ 14 w 809"/>
                  <a:gd name="T15" fmla="*/ 404 h 809"/>
                  <a:gd name="T16" fmla="*/ 404 w 809"/>
                  <a:gd name="T17" fmla="*/ 795 h 809"/>
                  <a:gd name="T18" fmla="*/ 795 w 809"/>
                  <a:gd name="T19" fmla="*/ 404 h 809"/>
                  <a:gd name="T20" fmla="*/ 404 w 809"/>
                  <a:gd name="T21" fmla="*/ 14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9" h="809">
                    <a:moveTo>
                      <a:pt x="404" y="0"/>
                    </a:moveTo>
                    <a:cubicBezTo>
                      <a:pt x="627" y="0"/>
                      <a:pt x="809" y="182"/>
                      <a:pt x="809" y="404"/>
                    </a:cubicBezTo>
                    <a:cubicBezTo>
                      <a:pt x="809" y="627"/>
                      <a:pt x="627" y="809"/>
                      <a:pt x="404" y="809"/>
                    </a:cubicBezTo>
                    <a:cubicBezTo>
                      <a:pt x="181" y="809"/>
                      <a:pt x="0" y="627"/>
                      <a:pt x="0" y="404"/>
                    </a:cubicBezTo>
                    <a:cubicBezTo>
                      <a:pt x="0" y="182"/>
                      <a:pt x="181" y="0"/>
                      <a:pt x="404" y="0"/>
                    </a:cubicBezTo>
                    <a:cubicBezTo>
                      <a:pt x="404" y="0"/>
                      <a:pt x="404" y="0"/>
                      <a:pt x="404" y="0"/>
                    </a:cubicBezTo>
                    <a:close/>
                    <a:moveTo>
                      <a:pt x="404" y="14"/>
                    </a:moveTo>
                    <a:cubicBezTo>
                      <a:pt x="189" y="14"/>
                      <a:pt x="14" y="189"/>
                      <a:pt x="14" y="404"/>
                    </a:cubicBezTo>
                    <a:cubicBezTo>
                      <a:pt x="14" y="619"/>
                      <a:pt x="189" y="795"/>
                      <a:pt x="404" y="795"/>
                    </a:cubicBezTo>
                    <a:cubicBezTo>
                      <a:pt x="619" y="795"/>
                      <a:pt x="795" y="619"/>
                      <a:pt x="795" y="404"/>
                    </a:cubicBezTo>
                    <a:cubicBezTo>
                      <a:pt x="795" y="189"/>
                      <a:pt x="619" y="14"/>
                      <a:pt x="40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išlíḑe"/>
              <p:cNvSpPr/>
              <p:nvPr/>
            </p:nvSpPr>
            <p:spPr bwMode="auto">
              <a:xfrm>
                <a:off x="1897063" y="3373438"/>
                <a:ext cx="2333625" cy="1227138"/>
              </a:xfrm>
              <a:custGeom>
                <a:avLst/>
                <a:gdLst>
                  <a:gd name="T0" fmla="*/ 21 w 708"/>
                  <a:gd name="T1" fmla="*/ 23 h 372"/>
                  <a:gd name="T2" fmla="*/ 53 w 708"/>
                  <a:gd name="T3" fmla="*/ 35 h 372"/>
                  <a:gd name="T4" fmla="*/ 51 w 708"/>
                  <a:gd name="T5" fmla="*/ 26 h 372"/>
                  <a:gd name="T6" fmla="*/ 18 w 708"/>
                  <a:gd name="T7" fmla="*/ 47 h 372"/>
                  <a:gd name="T8" fmla="*/ 18 w 708"/>
                  <a:gd name="T9" fmla="*/ 88 h 372"/>
                  <a:gd name="T10" fmla="*/ 48 w 708"/>
                  <a:gd name="T11" fmla="*/ 67 h 372"/>
                  <a:gd name="T12" fmla="*/ 18 w 708"/>
                  <a:gd name="T13" fmla="*/ 88 h 372"/>
                  <a:gd name="T14" fmla="*/ 62 w 708"/>
                  <a:gd name="T15" fmla="*/ 109 h 372"/>
                  <a:gd name="T16" fmla="*/ 64 w 708"/>
                  <a:gd name="T17" fmla="*/ 147 h 372"/>
                  <a:gd name="T18" fmla="*/ 42 w 708"/>
                  <a:gd name="T19" fmla="*/ 155 h 372"/>
                  <a:gd name="T20" fmla="*/ 57 w 708"/>
                  <a:gd name="T21" fmla="*/ 206 h 372"/>
                  <a:gd name="T22" fmla="*/ 116 w 708"/>
                  <a:gd name="T23" fmla="*/ 203 h 372"/>
                  <a:gd name="T24" fmla="*/ 93 w 708"/>
                  <a:gd name="T25" fmla="*/ 174 h 372"/>
                  <a:gd name="T26" fmla="*/ 46 w 708"/>
                  <a:gd name="T27" fmla="*/ 181 h 372"/>
                  <a:gd name="T28" fmla="*/ 129 w 708"/>
                  <a:gd name="T29" fmla="*/ 265 h 372"/>
                  <a:gd name="T30" fmla="*/ 149 w 708"/>
                  <a:gd name="T31" fmla="*/ 251 h 372"/>
                  <a:gd name="T32" fmla="*/ 121 w 708"/>
                  <a:gd name="T33" fmla="*/ 221 h 372"/>
                  <a:gd name="T34" fmla="*/ 111 w 708"/>
                  <a:gd name="T35" fmla="*/ 252 h 372"/>
                  <a:gd name="T36" fmla="*/ 164 w 708"/>
                  <a:gd name="T37" fmla="*/ 295 h 372"/>
                  <a:gd name="T38" fmla="*/ 175 w 708"/>
                  <a:gd name="T39" fmla="*/ 321 h 372"/>
                  <a:gd name="T40" fmla="*/ 132 w 708"/>
                  <a:gd name="T41" fmla="*/ 292 h 372"/>
                  <a:gd name="T42" fmla="*/ 146 w 708"/>
                  <a:gd name="T43" fmla="*/ 291 h 372"/>
                  <a:gd name="T44" fmla="*/ 211 w 708"/>
                  <a:gd name="T45" fmla="*/ 283 h 372"/>
                  <a:gd name="T46" fmla="*/ 260 w 708"/>
                  <a:gd name="T47" fmla="*/ 308 h 372"/>
                  <a:gd name="T48" fmla="*/ 205 w 708"/>
                  <a:gd name="T49" fmla="*/ 335 h 372"/>
                  <a:gd name="T50" fmla="*/ 342 w 708"/>
                  <a:gd name="T51" fmla="*/ 329 h 372"/>
                  <a:gd name="T52" fmla="*/ 344 w 708"/>
                  <a:gd name="T53" fmla="*/ 352 h 372"/>
                  <a:gd name="T54" fmla="*/ 303 w 708"/>
                  <a:gd name="T55" fmla="*/ 320 h 372"/>
                  <a:gd name="T56" fmla="*/ 320 w 708"/>
                  <a:gd name="T57" fmla="*/ 364 h 372"/>
                  <a:gd name="T58" fmla="*/ 360 w 708"/>
                  <a:gd name="T59" fmla="*/ 321 h 372"/>
                  <a:gd name="T60" fmla="*/ 416 w 708"/>
                  <a:gd name="T61" fmla="*/ 315 h 372"/>
                  <a:gd name="T62" fmla="*/ 384 w 708"/>
                  <a:gd name="T63" fmla="*/ 368 h 372"/>
                  <a:gd name="T64" fmla="*/ 464 w 708"/>
                  <a:gd name="T65" fmla="*/ 350 h 372"/>
                  <a:gd name="T66" fmla="*/ 433 w 708"/>
                  <a:gd name="T67" fmla="*/ 313 h 372"/>
                  <a:gd name="T68" fmla="*/ 508 w 708"/>
                  <a:gd name="T69" fmla="*/ 337 h 372"/>
                  <a:gd name="T70" fmla="*/ 500 w 708"/>
                  <a:gd name="T71" fmla="*/ 285 h 372"/>
                  <a:gd name="T72" fmla="*/ 483 w 708"/>
                  <a:gd name="T73" fmla="*/ 294 h 372"/>
                  <a:gd name="T74" fmla="*/ 508 w 708"/>
                  <a:gd name="T75" fmla="*/ 337 h 372"/>
                  <a:gd name="T76" fmla="*/ 515 w 708"/>
                  <a:gd name="T77" fmla="*/ 276 h 372"/>
                  <a:gd name="T78" fmla="*/ 548 w 708"/>
                  <a:gd name="T79" fmla="*/ 279 h 372"/>
                  <a:gd name="T80" fmla="*/ 550 w 708"/>
                  <a:gd name="T81" fmla="*/ 283 h 372"/>
                  <a:gd name="T82" fmla="*/ 547 w 708"/>
                  <a:gd name="T83" fmla="*/ 316 h 372"/>
                  <a:gd name="T84" fmla="*/ 609 w 708"/>
                  <a:gd name="T85" fmla="*/ 250 h 372"/>
                  <a:gd name="T86" fmla="*/ 608 w 708"/>
                  <a:gd name="T87" fmla="*/ 227 h 372"/>
                  <a:gd name="T88" fmla="*/ 573 w 708"/>
                  <a:gd name="T89" fmla="*/ 241 h 372"/>
                  <a:gd name="T90" fmla="*/ 609 w 708"/>
                  <a:gd name="T91" fmla="*/ 250 h 372"/>
                  <a:gd name="T92" fmla="*/ 656 w 708"/>
                  <a:gd name="T93" fmla="*/ 184 h 372"/>
                  <a:gd name="T94" fmla="*/ 613 w 708"/>
                  <a:gd name="T95" fmla="*/ 172 h 372"/>
                  <a:gd name="T96" fmla="*/ 625 w 708"/>
                  <a:gd name="T97" fmla="*/ 165 h 372"/>
                  <a:gd name="T98" fmla="*/ 650 w 708"/>
                  <a:gd name="T99" fmla="*/ 169 h 372"/>
                  <a:gd name="T100" fmla="*/ 651 w 708"/>
                  <a:gd name="T101" fmla="*/ 215 h 372"/>
                  <a:gd name="T102" fmla="*/ 635 w 708"/>
                  <a:gd name="T103" fmla="*/ 139 h 372"/>
                  <a:gd name="T104" fmla="*/ 683 w 708"/>
                  <a:gd name="T105" fmla="*/ 137 h 372"/>
                  <a:gd name="T106" fmla="*/ 655 w 708"/>
                  <a:gd name="T107" fmla="*/ 73 h 372"/>
                  <a:gd name="T108" fmla="*/ 690 w 708"/>
                  <a:gd name="T109" fmla="*/ 98 h 372"/>
                  <a:gd name="T110" fmla="*/ 684 w 708"/>
                  <a:gd name="T111" fmla="*/ 17 h 372"/>
                  <a:gd name="T112" fmla="*/ 698 w 708"/>
                  <a:gd name="T113" fmla="*/ 34 h 372"/>
                  <a:gd name="T114" fmla="*/ 659 w 708"/>
                  <a:gd name="T115" fmla="*/ 29 h 372"/>
                  <a:gd name="T116" fmla="*/ 659 w 708"/>
                  <a:gd name="T117" fmla="*/ 11 h 372"/>
                  <a:gd name="T118" fmla="*/ 663 w 708"/>
                  <a:gd name="T119" fmla="*/ 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08" h="372">
                    <a:moveTo>
                      <a:pt x="0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5" y="9"/>
                      <a:pt x="11" y="11"/>
                      <a:pt x="8" y="14"/>
                    </a:cubicBezTo>
                    <a:cubicBezTo>
                      <a:pt x="5" y="18"/>
                      <a:pt x="4" y="22"/>
                      <a:pt x="4" y="26"/>
                    </a:cubicBezTo>
                    <a:cubicBezTo>
                      <a:pt x="4" y="29"/>
                      <a:pt x="5" y="32"/>
                      <a:pt x="6" y="33"/>
                    </a:cubicBezTo>
                    <a:cubicBezTo>
                      <a:pt x="7" y="35"/>
                      <a:pt x="9" y="36"/>
                      <a:pt x="11" y="36"/>
                    </a:cubicBezTo>
                    <a:cubicBezTo>
                      <a:pt x="14" y="36"/>
                      <a:pt x="18" y="3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1"/>
                    </a:cubicBezTo>
                    <a:cubicBezTo>
                      <a:pt x="25" y="15"/>
                      <a:pt x="27" y="11"/>
                      <a:pt x="30" y="9"/>
                    </a:cubicBezTo>
                    <a:cubicBezTo>
                      <a:pt x="31" y="8"/>
                      <a:pt x="32" y="7"/>
                      <a:pt x="34" y="7"/>
                    </a:cubicBezTo>
                    <a:cubicBezTo>
                      <a:pt x="35" y="6"/>
                      <a:pt x="36" y="6"/>
                      <a:pt x="38" y="6"/>
                    </a:cubicBezTo>
                    <a:cubicBezTo>
                      <a:pt x="43" y="6"/>
                      <a:pt x="47" y="8"/>
                      <a:pt x="50" y="11"/>
                    </a:cubicBezTo>
                    <a:cubicBezTo>
                      <a:pt x="53" y="15"/>
                      <a:pt x="55" y="19"/>
                      <a:pt x="55" y="25"/>
                    </a:cubicBezTo>
                    <a:cubicBezTo>
                      <a:pt x="55" y="28"/>
                      <a:pt x="54" y="31"/>
                      <a:pt x="53" y="35"/>
                    </a:cubicBezTo>
                    <a:cubicBezTo>
                      <a:pt x="52" y="38"/>
                      <a:pt x="51" y="40"/>
                      <a:pt x="51" y="40"/>
                    </a:cubicBezTo>
                    <a:cubicBezTo>
                      <a:pt x="51" y="41"/>
                      <a:pt x="52" y="41"/>
                      <a:pt x="52" y="42"/>
                    </a:cubicBezTo>
                    <a:cubicBezTo>
                      <a:pt x="53" y="42"/>
                      <a:pt x="53" y="42"/>
                      <a:pt x="55" y="42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2" y="42"/>
                      <a:pt x="45" y="40"/>
                      <a:pt x="48" y="37"/>
                    </a:cubicBezTo>
                    <a:cubicBezTo>
                      <a:pt x="50" y="34"/>
                      <a:pt x="51" y="30"/>
                      <a:pt x="51" y="26"/>
                    </a:cubicBezTo>
                    <a:cubicBezTo>
                      <a:pt x="51" y="24"/>
                      <a:pt x="51" y="22"/>
                      <a:pt x="49" y="20"/>
                    </a:cubicBezTo>
                    <a:cubicBezTo>
                      <a:pt x="48" y="19"/>
                      <a:pt x="47" y="18"/>
                      <a:pt x="45" y="18"/>
                    </a:cubicBezTo>
                    <a:cubicBezTo>
                      <a:pt x="42" y="18"/>
                      <a:pt x="39" y="21"/>
                      <a:pt x="37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4" y="33"/>
                      <a:pt x="33" y="37"/>
                      <a:pt x="32" y="39"/>
                    </a:cubicBezTo>
                    <a:cubicBezTo>
                      <a:pt x="31" y="40"/>
                      <a:pt x="30" y="42"/>
                      <a:pt x="29" y="43"/>
                    </a:cubicBezTo>
                    <a:cubicBezTo>
                      <a:pt x="27" y="44"/>
                      <a:pt x="26" y="45"/>
                      <a:pt x="24" y="46"/>
                    </a:cubicBezTo>
                    <a:cubicBezTo>
                      <a:pt x="22" y="47"/>
                      <a:pt x="20" y="47"/>
                      <a:pt x="18" y="47"/>
                    </a:cubicBezTo>
                    <a:cubicBezTo>
                      <a:pt x="13" y="47"/>
                      <a:pt x="9" y="46"/>
                      <a:pt x="6" y="42"/>
                    </a:cubicBezTo>
                    <a:cubicBezTo>
                      <a:pt x="2" y="38"/>
                      <a:pt x="1" y="34"/>
                      <a:pt x="1" y="28"/>
                    </a:cubicBezTo>
                    <a:cubicBezTo>
                      <a:pt x="1" y="25"/>
                      <a:pt x="1" y="21"/>
                      <a:pt x="2" y="17"/>
                    </a:cubicBezTo>
                    <a:cubicBezTo>
                      <a:pt x="3" y="14"/>
                      <a:pt x="4" y="12"/>
                      <a:pt x="4" y="12"/>
                    </a:cubicBezTo>
                    <a:cubicBezTo>
                      <a:pt x="4" y="11"/>
                      <a:pt x="3" y="10"/>
                      <a:pt x="3" y="9"/>
                    </a:cubicBezTo>
                    <a:cubicBezTo>
                      <a:pt x="2" y="9"/>
                      <a:pt x="1" y="9"/>
                      <a:pt x="0" y="9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  <a:moveTo>
                      <a:pt x="18" y="88"/>
                    </a:moveTo>
                    <a:cubicBezTo>
                      <a:pt x="16" y="89"/>
                      <a:pt x="14" y="90"/>
                      <a:pt x="13" y="91"/>
                    </a:cubicBezTo>
                    <a:cubicBezTo>
                      <a:pt x="12" y="92"/>
                      <a:pt x="12" y="94"/>
                      <a:pt x="12" y="96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8" y="70"/>
                      <a:pt x="8" y="71"/>
                      <a:pt x="10" y="72"/>
                    </a:cubicBezTo>
                    <a:cubicBezTo>
                      <a:pt x="11" y="73"/>
                      <a:pt x="13" y="73"/>
                      <a:pt x="16" y="73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50" y="66"/>
                      <a:pt x="52" y="66"/>
                      <a:pt x="53" y="64"/>
                    </a:cubicBezTo>
                    <a:cubicBezTo>
                      <a:pt x="54" y="63"/>
                      <a:pt x="54" y="61"/>
                      <a:pt x="54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61" y="88"/>
                      <a:pt x="61" y="88"/>
                      <a:pt x="61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5"/>
                      <a:pt x="58" y="84"/>
                      <a:pt x="56" y="83"/>
                    </a:cubicBezTo>
                    <a:cubicBezTo>
                      <a:pt x="55" y="82"/>
                      <a:pt x="53" y="82"/>
                      <a:pt x="51" y="83"/>
                    </a:cubicBezTo>
                    <a:cubicBezTo>
                      <a:pt x="18" y="88"/>
                      <a:pt x="18" y="88"/>
                      <a:pt x="18" y="88"/>
                    </a:cubicBezTo>
                    <a:close/>
                    <a:moveTo>
                      <a:pt x="41" y="158"/>
                    </a:moveTo>
                    <a:cubicBezTo>
                      <a:pt x="37" y="157"/>
                      <a:pt x="33" y="155"/>
                      <a:pt x="30" y="152"/>
                    </a:cubicBezTo>
                    <a:cubicBezTo>
                      <a:pt x="27" y="149"/>
                      <a:pt x="24" y="145"/>
                      <a:pt x="23" y="141"/>
                    </a:cubicBezTo>
                    <a:cubicBezTo>
                      <a:pt x="22" y="137"/>
                      <a:pt x="21" y="134"/>
                      <a:pt x="22" y="131"/>
                    </a:cubicBezTo>
                    <a:cubicBezTo>
                      <a:pt x="22" y="128"/>
                      <a:pt x="23" y="125"/>
                      <a:pt x="24" y="122"/>
                    </a:cubicBezTo>
                    <a:cubicBezTo>
                      <a:pt x="26" y="118"/>
                      <a:pt x="28" y="116"/>
                      <a:pt x="31" y="113"/>
                    </a:cubicBezTo>
                    <a:cubicBezTo>
                      <a:pt x="34" y="111"/>
                      <a:pt x="37" y="109"/>
                      <a:pt x="41" y="108"/>
                    </a:cubicBezTo>
                    <a:cubicBezTo>
                      <a:pt x="49" y="105"/>
                      <a:pt x="55" y="106"/>
                      <a:pt x="62" y="109"/>
                    </a:cubicBezTo>
                    <a:cubicBezTo>
                      <a:pt x="68" y="112"/>
                      <a:pt x="72" y="117"/>
                      <a:pt x="75" y="125"/>
                    </a:cubicBezTo>
                    <a:cubicBezTo>
                      <a:pt x="76" y="128"/>
                      <a:pt x="76" y="131"/>
                      <a:pt x="76" y="135"/>
                    </a:cubicBezTo>
                    <a:cubicBezTo>
                      <a:pt x="76" y="138"/>
                      <a:pt x="76" y="140"/>
                      <a:pt x="76" y="140"/>
                    </a:cubicBezTo>
                    <a:cubicBezTo>
                      <a:pt x="76" y="141"/>
                      <a:pt x="77" y="141"/>
                      <a:pt x="77" y="141"/>
                    </a:cubicBezTo>
                    <a:cubicBezTo>
                      <a:pt x="78" y="142"/>
                      <a:pt x="79" y="142"/>
                      <a:pt x="80" y="142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4" y="147"/>
                      <a:pt x="64" y="147"/>
                      <a:pt x="64" y="147"/>
                    </a:cubicBezTo>
                    <a:cubicBezTo>
                      <a:pt x="68" y="145"/>
                      <a:pt x="70" y="142"/>
                      <a:pt x="72" y="139"/>
                    </a:cubicBezTo>
                    <a:cubicBezTo>
                      <a:pt x="73" y="137"/>
                      <a:pt x="73" y="133"/>
                      <a:pt x="72" y="130"/>
                    </a:cubicBezTo>
                    <a:cubicBezTo>
                      <a:pt x="71" y="126"/>
                      <a:pt x="68" y="123"/>
                      <a:pt x="64" y="122"/>
                    </a:cubicBezTo>
                    <a:cubicBezTo>
                      <a:pt x="59" y="121"/>
                      <a:pt x="54" y="122"/>
                      <a:pt x="47" y="124"/>
                    </a:cubicBezTo>
                    <a:cubicBezTo>
                      <a:pt x="40" y="126"/>
                      <a:pt x="34" y="129"/>
                      <a:pt x="31" y="132"/>
                    </a:cubicBezTo>
                    <a:cubicBezTo>
                      <a:pt x="28" y="136"/>
                      <a:pt x="27" y="140"/>
                      <a:pt x="29" y="144"/>
                    </a:cubicBezTo>
                    <a:cubicBezTo>
                      <a:pt x="30" y="146"/>
                      <a:pt x="31" y="149"/>
                      <a:pt x="34" y="151"/>
                    </a:cubicBezTo>
                    <a:cubicBezTo>
                      <a:pt x="36" y="153"/>
                      <a:pt x="39" y="154"/>
                      <a:pt x="42" y="155"/>
                    </a:cubicBezTo>
                    <a:cubicBezTo>
                      <a:pt x="41" y="158"/>
                      <a:pt x="41" y="158"/>
                      <a:pt x="41" y="158"/>
                    </a:cubicBezTo>
                    <a:close/>
                    <a:moveTo>
                      <a:pt x="60" y="193"/>
                    </a:moveTo>
                    <a:cubicBezTo>
                      <a:pt x="73" y="185"/>
                      <a:pt x="73" y="185"/>
                      <a:pt x="73" y="185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68" y="207"/>
                      <a:pt x="68" y="207"/>
                      <a:pt x="68" y="207"/>
                    </a:cubicBezTo>
                    <a:cubicBezTo>
                      <a:pt x="66" y="208"/>
                      <a:pt x="64" y="208"/>
                      <a:pt x="63" y="208"/>
                    </a:cubicBezTo>
                    <a:cubicBezTo>
                      <a:pt x="61" y="208"/>
                      <a:pt x="60" y="207"/>
                      <a:pt x="59" y="205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72" y="231"/>
                      <a:pt x="72" y="231"/>
                      <a:pt x="72" y="231"/>
                    </a:cubicBezTo>
                    <a:cubicBezTo>
                      <a:pt x="74" y="230"/>
                      <a:pt x="74" y="230"/>
                      <a:pt x="74" y="230"/>
                    </a:cubicBezTo>
                    <a:cubicBezTo>
                      <a:pt x="73" y="228"/>
                      <a:pt x="72" y="226"/>
                      <a:pt x="73" y="224"/>
                    </a:cubicBezTo>
                    <a:cubicBezTo>
                      <a:pt x="73" y="223"/>
                      <a:pt x="75" y="222"/>
                      <a:pt x="77" y="220"/>
                    </a:cubicBezTo>
                    <a:cubicBezTo>
                      <a:pt x="105" y="203"/>
                      <a:pt x="105" y="203"/>
                      <a:pt x="105" y="203"/>
                    </a:cubicBezTo>
                    <a:cubicBezTo>
                      <a:pt x="107" y="201"/>
                      <a:pt x="109" y="201"/>
                      <a:pt x="110" y="201"/>
                    </a:cubicBezTo>
                    <a:cubicBezTo>
                      <a:pt x="112" y="201"/>
                      <a:pt x="113" y="202"/>
                      <a:pt x="114" y="204"/>
                    </a:cubicBezTo>
                    <a:cubicBezTo>
                      <a:pt x="116" y="203"/>
                      <a:pt x="116" y="203"/>
                      <a:pt x="116" y="203"/>
                    </a:cubicBezTo>
                    <a:cubicBezTo>
                      <a:pt x="101" y="179"/>
                      <a:pt x="101" y="179"/>
                      <a:pt x="101" y="179"/>
                    </a:cubicBezTo>
                    <a:cubicBezTo>
                      <a:pt x="99" y="180"/>
                      <a:pt x="99" y="180"/>
                      <a:pt x="99" y="180"/>
                    </a:cubicBezTo>
                    <a:cubicBezTo>
                      <a:pt x="100" y="182"/>
                      <a:pt x="101" y="183"/>
                      <a:pt x="100" y="185"/>
                    </a:cubicBezTo>
                    <a:cubicBezTo>
                      <a:pt x="100" y="186"/>
                      <a:pt x="98" y="188"/>
                      <a:pt x="96" y="189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76" y="183"/>
                      <a:pt x="76" y="183"/>
                      <a:pt x="76" y="183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90" y="174"/>
                      <a:pt x="92" y="174"/>
                      <a:pt x="93" y="174"/>
                    </a:cubicBezTo>
                    <a:cubicBezTo>
                      <a:pt x="95" y="174"/>
                      <a:pt x="96" y="175"/>
                      <a:pt x="98" y="177"/>
                    </a:cubicBezTo>
                    <a:cubicBezTo>
                      <a:pt x="99" y="176"/>
                      <a:pt x="99" y="176"/>
                      <a:pt x="99" y="176"/>
                    </a:cubicBezTo>
                    <a:cubicBezTo>
                      <a:pt x="84" y="152"/>
                      <a:pt x="84" y="152"/>
                      <a:pt x="84" y="152"/>
                    </a:cubicBezTo>
                    <a:cubicBezTo>
                      <a:pt x="82" y="153"/>
                      <a:pt x="82" y="153"/>
                      <a:pt x="82" y="153"/>
                    </a:cubicBezTo>
                    <a:cubicBezTo>
                      <a:pt x="83" y="155"/>
                      <a:pt x="84" y="157"/>
                      <a:pt x="83" y="158"/>
                    </a:cubicBezTo>
                    <a:cubicBezTo>
                      <a:pt x="83" y="159"/>
                      <a:pt x="82" y="161"/>
                      <a:pt x="79" y="162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9" y="181"/>
                      <a:pt x="47" y="182"/>
                      <a:pt x="46" y="181"/>
                    </a:cubicBezTo>
                    <a:cubicBezTo>
                      <a:pt x="44" y="181"/>
                      <a:pt x="43" y="180"/>
                      <a:pt x="42" y="178"/>
                    </a:cubicBezTo>
                    <a:cubicBezTo>
                      <a:pt x="40" y="179"/>
                      <a:pt x="40" y="179"/>
                      <a:pt x="40" y="179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7" y="203"/>
                      <a:pt x="57" y="203"/>
                      <a:pt x="57" y="203"/>
                    </a:cubicBezTo>
                    <a:cubicBezTo>
                      <a:pt x="56" y="201"/>
                      <a:pt x="56" y="199"/>
                      <a:pt x="56" y="197"/>
                    </a:cubicBezTo>
                    <a:cubicBezTo>
                      <a:pt x="56" y="196"/>
                      <a:pt x="58" y="195"/>
                      <a:pt x="60" y="193"/>
                    </a:cubicBezTo>
                    <a:cubicBezTo>
                      <a:pt x="60" y="193"/>
                      <a:pt x="60" y="193"/>
                      <a:pt x="60" y="193"/>
                    </a:cubicBezTo>
                    <a:close/>
                    <a:moveTo>
                      <a:pt x="129" y="265"/>
                    </a:moveTo>
                    <a:cubicBezTo>
                      <a:pt x="146" y="249"/>
                      <a:pt x="146" y="249"/>
                      <a:pt x="146" y="249"/>
                    </a:cubicBezTo>
                    <a:cubicBezTo>
                      <a:pt x="148" y="247"/>
                      <a:pt x="149" y="245"/>
                      <a:pt x="149" y="244"/>
                    </a:cubicBezTo>
                    <a:cubicBezTo>
                      <a:pt x="150" y="242"/>
                      <a:pt x="149" y="241"/>
                      <a:pt x="147" y="239"/>
                    </a:cubicBezTo>
                    <a:cubicBezTo>
                      <a:pt x="149" y="238"/>
                      <a:pt x="149" y="238"/>
                      <a:pt x="149" y="238"/>
                    </a:cubicBezTo>
                    <a:cubicBezTo>
                      <a:pt x="160" y="250"/>
                      <a:pt x="160" y="250"/>
                      <a:pt x="160" y="250"/>
                    </a:cubicBezTo>
                    <a:cubicBezTo>
                      <a:pt x="159" y="251"/>
                      <a:pt x="159" y="251"/>
                      <a:pt x="159" y="251"/>
                    </a:cubicBezTo>
                    <a:cubicBezTo>
                      <a:pt x="157" y="249"/>
                      <a:pt x="155" y="248"/>
                      <a:pt x="154" y="248"/>
                    </a:cubicBezTo>
                    <a:cubicBezTo>
                      <a:pt x="152" y="248"/>
                      <a:pt x="151" y="249"/>
                      <a:pt x="149" y="251"/>
                    </a:cubicBezTo>
                    <a:cubicBezTo>
                      <a:pt x="132" y="267"/>
                      <a:pt x="132" y="267"/>
                      <a:pt x="132" y="267"/>
                    </a:cubicBezTo>
                    <a:cubicBezTo>
                      <a:pt x="129" y="270"/>
                      <a:pt x="127" y="271"/>
                      <a:pt x="125" y="272"/>
                    </a:cubicBezTo>
                    <a:cubicBezTo>
                      <a:pt x="123" y="273"/>
                      <a:pt x="121" y="274"/>
                      <a:pt x="119" y="274"/>
                    </a:cubicBezTo>
                    <a:cubicBezTo>
                      <a:pt x="116" y="274"/>
                      <a:pt x="114" y="273"/>
                      <a:pt x="111" y="272"/>
                    </a:cubicBezTo>
                    <a:cubicBezTo>
                      <a:pt x="108" y="270"/>
                      <a:pt x="105" y="268"/>
                      <a:pt x="103" y="265"/>
                    </a:cubicBezTo>
                    <a:cubicBezTo>
                      <a:pt x="98" y="260"/>
                      <a:pt x="96" y="256"/>
                      <a:pt x="96" y="251"/>
                    </a:cubicBezTo>
                    <a:cubicBezTo>
                      <a:pt x="96" y="246"/>
                      <a:pt x="98" y="242"/>
                      <a:pt x="103" y="238"/>
                    </a:cubicBezTo>
                    <a:cubicBezTo>
                      <a:pt x="121" y="221"/>
                      <a:pt x="121" y="221"/>
                      <a:pt x="121" y="221"/>
                    </a:cubicBezTo>
                    <a:cubicBezTo>
                      <a:pt x="122" y="219"/>
                      <a:pt x="123" y="217"/>
                      <a:pt x="124" y="216"/>
                    </a:cubicBezTo>
                    <a:cubicBezTo>
                      <a:pt x="124" y="215"/>
                      <a:pt x="123" y="213"/>
                      <a:pt x="121" y="211"/>
                    </a:cubicBezTo>
                    <a:cubicBezTo>
                      <a:pt x="123" y="210"/>
                      <a:pt x="123" y="210"/>
                      <a:pt x="123" y="210"/>
                    </a:cubicBezTo>
                    <a:cubicBezTo>
                      <a:pt x="143" y="231"/>
                      <a:pt x="143" y="231"/>
                      <a:pt x="143" y="231"/>
                    </a:cubicBezTo>
                    <a:cubicBezTo>
                      <a:pt x="141" y="232"/>
                      <a:pt x="141" y="232"/>
                      <a:pt x="141" y="232"/>
                    </a:cubicBezTo>
                    <a:cubicBezTo>
                      <a:pt x="140" y="231"/>
                      <a:pt x="138" y="230"/>
                      <a:pt x="137" y="230"/>
                    </a:cubicBezTo>
                    <a:cubicBezTo>
                      <a:pt x="135" y="230"/>
                      <a:pt x="133" y="231"/>
                      <a:pt x="131" y="233"/>
                    </a:cubicBezTo>
                    <a:cubicBezTo>
                      <a:pt x="111" y="252"/>
                      <a:pt x="111" y="252"/>
                      <a:pt x="111" y="252"/>
                    </a:cubicBezTo>
                    <a:cubicBezTo>
                      <a:pt x="108" y="254"/>
                      <a:pt x="106" y="257"/>
                      <a:pt x="106" y="259"/>
                    </a:cubicBezTo>
                    <a:cubicBezTo>
                      <a:pt x="106" y="262"/>
                      <a:pt x="107" y="264"/>
                      <a:pt x="109" y="267"/>
                    </a:cubicBezTo>
                    <a:cubicBezTo>
                      <a:pt x="112" y="270"/>
                      <a:pt x="115" y="271"/>
                      <a:pt x="118" y="271"/>
                    </a:cubicBezTo>
                    <a:cubicBezTo>
                      <a:pt x="122" y="270"/>
                      <a:pt x="125" y="268"/>
                      <a:pt x="129" y="265"/>
                    </a:cubicBezTo>
                    <a:cubicBezTo>
                      <a:pt x="129" y="265"/>
                      <a:pt x="129" y="265"/>
                      <a:pt x="129" y="265"/>
                    </a:cubicBezTo>
                    <a:close/>
                    <a:moveTo>
                      <a:pt x="146" y="291"/>
                    </a:moveTo>
                    <a:cubicBezTo>
                      <a:pt x="153" y="287"/>
                      <a:pt x="153" y="287"/>
                      <a:pt x="153" y="287"/>
                    </a:cubicBezTo>
                    <a:cubicBezTo>
                      <a:pt x="164" y="295"/>
                      <a:pt x="164" y="295"/>
                      <a:pt x="164" y="295"/>
                    </a:cubicBezTo>
                    <a:cubicBezTo>
                      <a:pt x="161" y="304"/>
                      <a:pt x="161" y="304"/>
                      <a:pt x="161" y="304"/>
                    </a:cubicBezTo>
                    <a:cubicBezTo>
                      <a:pt x="161" y="305"/>
                      <a:pt x="161" y="305"/>
                      <a:pt x="160" y="305"/>
                    </a:cubicBezTo>
                    <a:cubicBezTo>
                      <a:pt x="160" y="306"/>
                      <a:pt x="160" y="306"/>
                      <a:pt x="160" y="306"/>
                    </a:cubicBezTo>
                    <a:cubicBezTo>
                      <a:pt x="159" y="307"/>
                      <a:pt x="158" y="308"/>
                      <a:pt x="158" y="308"/>
                    </a:cubicBezTo>
                    <a:cubicBezTo>
                      <a:pt x="157" y="307"/>
                      <a:pt x="155" y="307"/>
                      <a:pt x="153" y="305"/>
                    </a:cubicBezTo>
                    <a:cubicBezTo>
                      <a:pt x="152" y="307"/>
                      <a:pt x="152" y="307"/>
                      <a:pt x="152" y="307"/>
                    </a:cubicBezTo>
                    <a:cubicBezTo>
                      <a:pt x="174" y="322"/>
                      <a:pt x="174" y="322"/>
                      <a:pt x="174" y="322"/>
                    </a:cubicBezTo>
                    <a:cubicBezTo>
                      <a:pt x="175" y="321"/>
                      <a:pt x="175" y="321"/>
                      <a:pt x="175" y="321"/>
                    </a:cubicBezTo>
                    <a:cubicBezTo>
                      <a:pt x="174" y="320"/>
                      <a:pt x="174" y="320"/>
                      <a:pt x="173" y="319"/>
                    </a:cubicBezTo>
                    <a:cubicBezTo>
                      <a:pt x="173" y="318"/>
                      <a:pt x="173" y="316"/>
                      <a:pt x="174" y="315"/>
                    </a:cubicBezTo>
                    <a:cubicBezTo>
                      <a:pt x="186" y="268"/>
                      <a:pt x="186" y="268"/>
                      <a:pt x="186" y="268"/>
                    </a:cubicBezTo>
                    <a:cubicBezTo>
                      <a:pt x="181" y="264"/>
                      <a:pt x="181" y="264"/>
                      <a:pt x="181" y="264"/>
                    </a:cubicBezTo>
                    <a:cubicBezTo>
                      <a:pt x="141" y="290"/>
                      <a:pt x="141" y="290"/>
                      <a:pt x="141" y="290"/>
                    </a:cubicBezTo>
                    <a:cubicBezTo>
                      <a:pt x="139" y="291"/>
                      <a:pt x="138" y="291"/>
                      <a:pt x="137" y="292"/>
                    </a:cubicBezTo>
                    <a:cubicBezTo>
                      <a:pt x="135" y="292"/>
                      <a:pt x="134" y="291"/>
                      <a:pt x="133" y="291"/>
                    </a:cubicBezTo>
                    <a:cubicBezTo>
                      <a:pt x="132" y="292"/>
                      <a:pt x="132" y="292"/>
                      <a:pt x="132" y="292"/>
                    </a:cubicBezTo>
                    <a:cubicBezTo>
                      <a:pt x="145" y="301"/>
                      <a:pt x="145" y="301"/>
                      <a:pt x="145" y="301"/>
                    </a:cubicBezTo>
                    <a:cubicBezTo>
                      <a:pt x="146" y="300"/>
                      <a:pt x="146" y="300"/>
                      <a:pt x="146" y="300"/>
                    </a:cubicBezTo>
                    <a:cubicBezTo>
                      <a:pt x="145" y="299"/>
                      <a:pt x="145" y="299"/>
                      <a:pt x="145" y="299"/>
                    </a:cubicBezTo>
                    <a:cubicBezTo>
                      <a:pt x="144" y="298"/>
                      <a:pt x="143" y="297"/>
                      <a:pt x="143" y="296"/>
                    </a:cubicBezTo>
                    <a:cubicBezTo>
                      <a:pt x="142" y="295"/>
                      <a:pt x="143" y="294"/>
                      <a:pt x="143" y="293"/>
                    </a:cubicBezTo>
                    <a:cubicBezTo>
                      <a:pt x="144" y="293"/>
                      <a:pt x="144" y="293"/>
                      <a:pt x="144" y="292"/>
                    </a:cubicBezTo>
                    <a:cubicBezTo>
                      <a:pt x="145" y="292"/>
                      <a:pt x="145" y="292"/>
                      <a:pt x="146" y="291"/>
                    </a:cubicBezTo>
                    <a:cubicBezTo>
                      <a:pt x="146" y="291"/>
                      <a:pt x="146" y="291"/>
                      <a:pt x="146" y="291"/>
                    </a:cubicBezTo>
                    <a:close/>
                    <a:moveTo>
                      <a:pt x="156" y="285"/>
                    </a:moveTo>
                    <a:cubicBezTo>
                      <a:pt x="169" y="276"/>
                      <a:pt x="169" y="276"/>
                      <a:pt x="169" y="276"/>
                    </a:cubicBezTo>
                    <a:cubicBezTo>
                      <a:pt x="164" y="291"/>
                      <a:pt x="164" y="291"/>
                      <a:pt x="164" y="291"/>
                    </a:cubicBezTo>
                    <a:cubicBezTo>
                      <a:pt x="156" y="285"/>
                      <a:pt x="156" y="285"/>
                      <a:pt x="156" y="285"/>
                    </a:cubicBezTo>
                    <a:close/>
                    <a:moveTo>
                      <a:pt x="213" y="294"/>
                    </a:moveTo>
                    <a:cubicBezTo>
                      <a:pt x="214" y="292"/>
                      <a:pt x="214" y="290"/>
                      <a:pt x="214" y="288"/>
                    </a:cubicBezTo>
                    <a:cubicBezTo>
                      <a:pt x="213" y="287"/>
                      <a:pt x="212" y="286"/>
                      <a:pt x="210" y="285"/>
                    </a:cubicBezTo>
                    <a:cubicBezTo>
                      <a:pt x="211" y="283"/>
                      <a:pt x="211" y="283"/>
                      <a:pt x="211" y="283"/>
                    </a:cubicBezTo>
                    <a:cubicBezTo>
                      <a:pt x="230" y="292"/>
                      <a:pt x="230" y="292"/>
                      <a:pt x="230" y="292"/>
                    </a:cubicBezTo>
                    <a:cubicBezTo>
                      <a:pt x="239" y="329"/>
                      <a:pt x="239" y="329"/>
                      <a:pt x="239" y="329"/>
                    </a:cubicBezTo>
                    <a:cubicBezTo>
                      <a:pt x="248" y="311"/>
                      <a:pt x="248" y="311"/>
                      <a:pt x="248" y="311"/>
                    </a:cubicBezTo>
                    <a:cubicBezTo>
                      <a:pt x="249" y="308"/>
                      <a:pt x="250" y="306"/>
                      <a:pt x="249" y="305"/>
                    </a:cubicBezTo>
                    <a:cubicBezTo>
                      <a:pt x="249" y="304"/>
                      <a:pt x="248" y="302"/>
                      <a:pt x="245" y="301"/>
                    </a:cubicBezTo>
                    <a:cubicBezTo>
                      <a:pt x="246" y="299"/>
                      <a:pt x="246" y="299"/>
                      <a:pt x="246" y="299"/>
                    </a:cubicBezTo>
                    <a:cubicBezTo>
                      <a:pt x="261" y="306"/>
                      <a:pt x="261" y="306"/>
                      <a:pt x="261" y="306"/>
                    </a:cubicBezTo>
                    <a:cubicBezTo>
                      <a:pt x="260" y="308"/>
                      <a:pt x="260" y="308"/>
                      <a:pt x="260" y="308"/>
                    </a:cubicBezTo>
                    <a:cubicBezTo>
                      <a:pt x="258" y="307"/>
                      <a:pt x="256" y="307"/>
                      <a:pt x="255" y="308"/>
                    </a:cubicBezTo>
                    <a:cubicBezTo>
                      <a:pt x="254" y="308"/>
                      <a:pt x="252" y="310"/>
                      <a:pt x="251" y="312"/>
                    </a:cubicBezTo>
                    <a:cubicBezTo>
                      <a:pt x="234" y="350"/>
                      <a:pt x="234" y="350"/>
                      <a:pt x="234" y="350"/>
                    </a:cubicBezTo>
                    <a:cubicBezTo>
                      <a:pt x="228" y="348"/>
                      <a:pt x="228" y="348"/>
                      <a:pt x="228" y="348"/>
                    </a:cubicBezTo>
                    <a:cubicBezTo>
                      <a:pt x="215" y="297"/>
                      <a:pt x="215" y="297"/>
                      <a:pt x="215" y="297"/>
                    </a:cubicBezTo>
                    <a:cubicBezTo>
                      <a:pt x="202" y="325"/>
                      <a:pt x="202" y="325"/>
                      <a:pt x="202" y="325"/>
                    </a:cubicBezTo>
                    <a:cubicBezTo>
                      <a:pt x="201" y="328"/>
                      <a:pt x="200" y="330"/>
                      <a:pt x="201" y="331"/>
                    </a:cubicBezTo>
                    <a:cubicBezTo>
                      <a:pt x="201" y="332"/>
                      <a:pt x="203" y="334"/>
                      <a:pt x="205" y="335"/>
                    </a:cubicBezTo>
                    <a:cubicBezTo>
                      <a:pt x="204" y="337"/>
                      <a:pt x="204" y="337"/>
                      <a:pt x="204" y="337"/>
                    </a:cubicBezTo>
                    <a:cubicBezTo>
                      <a:pt x="189" y="329"/>
                      <a:pt x="189" y="329"/>
                      <a:pt x="189" y="329"/>
                    </a:cubicBezTo>
                    <a:cubicBezTo>
                      <a:pt x="190" y="328"/>
                      <a:pt x="190" y="328"/>
                      <a:pt x="190" y="328"/>
                    </a:cubicBezTo>
                    <a:cubicBezTo>
                      <a:pt x="192" y="329"/>
                      <a:pt x="194" y="329"/>
                      <a:pt x="195" y="328"/>
                    </a:cubicBezTo>
                    <a:cubicBezTo>
                      <a:pt x="196" y="328"/>
                      <a:pt x="198" y="326"/>
                      <a:pt x="199" y="324"/>
                    </a:cubicBezTo>
                    <a:cubicBezTo>
                      <a:pt x="213" y="294"/>
                      <a:pt x="213" y="294"/>
                      <a:pt x="213" y="294"/>
                    </a:cubicBezTo>
                    <a:close/>
                    <a:moveTo>
                      <a:pt x="340" y="352"/>
                    </a:moveTo>
                    <a:cubicBezTo>
                      <a:pt x="342" y="329"/>
                      <a:pt x="342" y="329"/>
                      <a:pt x="342" y="329"/>
                    </a:cubicBezTo>
                    <a:cubicBezTo>
                      <a:pt x="342" y="326"/>
                      <a:pt x="342" y="324"/>
                      <a:pt x="341" y="323"/>
                    </a:cubicBezTo>
                    <a:cubicBezTo>
                      <a:pt x="340" y="322"/>
                      <a:pt x="339" y="321"/>
                      <a:pt x="336" y="321"/>
                    </a:cubicBezTo>
                    <a:cubicBezTo>
                      <a:pt x="337" y="319"/>
                      <a:pt x="337" y="319"/>
                      <a:pt x="337" y="319"/>
                    </a:cubicBez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53" y="322"/>
                      <a:pt x="353" y="322"/>
                      <a:pt x="353" y="322"/>
                    </a:cubicBezTo>
                    <a:cubicBezTo>
                      <a:pt x="351" y="322"/>
                      <a:pt x="349" y="323"/>
                      <a:pt x="348" y="324"/>
                    </a:cubicBezTo>
                    <a:cubicBezTo>
                      <a:pt x="347" y="325"/>
                      <a:pt x="346" y="327"/>
                      <a:pt x="346" y="329"/>
                    </a:cubicBezTo>
                    <a:cubicBezTo>
                      <a:pt x="344" y="352"/>
                      <a:pt x="344" y="352"/>
                      <a:pt x="344" y="352"/>
                    </a:cubicBezTo>
                    <a:cubicBezTo>
                      <a:pt x="343" y="356"/>
                      <a:pt x="343" y="359"/>
                      <a:pt x="342" y="361"/>
                    </a:cubicBezTo>
                    <a:cubicBezTo>
                      <a:pt x="341" y="363"/>
                      <a:pt x="340" y="364"/>
                      <a:pt x="339" y="366"/>
                    </a:cubicBezTo>
                    <a:cubicBezTo>
                      <a:pt x="337" y="368"/>
                      <a:pt x="334" y="369"/>
                      <a:pt x="331" y="370"/>
                    </a:cubicBezTo>
                    <a:cubicBezTo>
                      <a:pt x="328" y="371"/>
                      <a:pt x="325" y="371"/>
                      <a:pt x="321" y="371"/>
                    </a:cubicBezTo>
                    <a:cubicBezTo>
                      <a:pt x="314" y="370"/>
                      <a:pt x="309" y="368"/>
                      <a:pt x="306" y="365"/>
                    </a:cubicBezTo>
                    <a:cubicBezTo>
                      <a:pt x="303" y="361"/>
                      <a:pt x="302" y="356"/>
                      <a:pt x="302" y="350"/>
                    </a:cubicBezTo>
                    <a:cubicBezTo>
                      <a:pt x="304" y="326"/>
                      <a:pt x="304" y="326"/>
                      <a:pt x="304" y="326"/>
                    </a:cubicBezTo>
                    <a:cubicBezTo>
                      <a:pt x="305" y="323"/>
                      <a:pt x="304" y="321"/>
                      <a:pt x="303" y="320"/>
                    </a:cubicBezTo>
                    <a:cubicBezTo>
                      <a:pt x="303" y="319"/>
                      <a:pt x="301" y="318"/>
                      <a:pt x="299" y="318"/>
                    </a:cubicBezTo>
                    <a:cubicBezTo>
                      <a:pt x="299" y="316"/>
                      <a:pt x="299" y="316"/>
                      <a:pt x="299" y="316"/>
                    </a:cubicBezTo>
                    <a:cubicBezTo>
                      <a:pt x="328" y="318"/>
                      <a:pt x="328" y="318"/>
                      <a:pt x="328" y="318"/>
                    </a:cubicBezTo>
                    <a:cubicBezTo>
                      <a:pt x="328" y="320"/>
                      <a:pt x="328" y="320"/>
                      <a:pt x="328" y="320"/>
                    </a:cubicBezTo>
                    <a:cubicBezTo>
                      <a:pt x="325" y="320"/>
                      <a:pt x="323" y="321"/>
                      <a:pt x="322" y="322"/>
                    </a:cubicBezTo>
                    <a:cubicBezTo>
                      <a:pt x="321" y="323"/>
                      <a:pt x="321" y="324"/>
                      <a:pt x="320" y="327"/>
                    </a:cubicBezTo>
                    <a:cubicBezTo>
                      <a:pt x="318" y="355"/>
                      <a:pt x="318" y="355"/>
                      <a:pt x="318" y="355"/>
                    </a:cubicBezTo>
                    <a:cubicBezTo>
                      <a:pt x="318" y="359"/>
                      <a:pt x="318" y="362"/>
                      <a:pt x="320" y="364"/>
                    </a:cubicBezTo>
                    <a:cubicBezTo>
                      <a:pt x="321" y="366"/>
                      <a:pt x="323" y="367"/>
                      <a:pt x="327" y="367"/>
                    </a:cubicBezTo>
                    <a:cubicBezTo>
                      <a:pt x="331" y="367"/>
                      <a:pt x="334" y="366"/>
                      <a:pt x="336" y="364"/>
                    </a:cubicBezTo>
                    <a:cubicBezTo>
                      <a:pt x="338" y="361"/>
                      <a:pt x="340" y="358"/>
                      <a:pt x="340" y="352"/>
                    </a:cubicBezTo>
                    <a:cubicBezTo>
                      <a:pt x="340" y="352"/>
                      <a:pt x="340" y="352"/>
                      <a:pt x="340" y="352"/>
                    </a:cubicBezTo>
                    <a:close/>
                    <a:moveTo>
                      <a:pt x="368" y="329"/>
                    </a:moveTo>
                    <a:cubicBezTo>
                      <a:pt x="368" y="327"/>
                      <a:pt x="367" y="325"/>
                      <a:pt x="366" y="324"/>
                    </a:cubicBezTo>
                    <a:cubicBezTo>
                      <a:pt x="365" y="323"/>
                      <a:pt x="363" y="323"/>
                      <a:pt x="361" y="323"/>
                    </a:cubicBezTo>
                    <a:cubicBezTo>
                      <a:pt x="360" y="321"/>
                      <a:pt x="360" y="321"/>
                      <a:pt x="360" y="321"/>
                    </a:cubicBezTo>
                    <a:cubicBezTo>
                      <a:pt x="382" y="318"/>
                      <a:pt x="382" y="318"/>
                      <a:pt x="382" y="318"/>
                    </a:cubicBezTo>
                    <a:cubicBezTo>
                      <a:pt x="410" y="344"/>
                      <a:pt x="410" y="344"/>
                      <a:pt x="410" y="344"/>
                    </a:cubicBezTo>
                    <a:cubicBezTo>
                      <a:pt x="407" y="324"/>
                      <a:pt x="407" y="324"/>
                      <a:pt x="407" y="324"/>
                    </a:cubicBezTo>
                    <a:cubicBezTo>
                      <a:pt x="407" y="321"/>
                      <a:pt x="406" y="320"/>
                      <a:pt x="405" y="319"/>
                    </a:cubicBezTo>
                    <a:cubicBezTo>
                      <a:pt x="404" y="318"/>
                      <a:pt x="402" y="317"/>
                      <a:pt x="400" y="317"/>
                    </a:cubicBezTo>
                    <a:cubicBezTo>
                      <a:pt x="399" y="316"/>
                      <a:pt x="399" y="316"/>
                      <a:pt x="399" y="316"/>
                    </a:cubicBezTo>
                    <a:cubicBezTo>
                      <a:pt x="416" y="313"/>
                      <a:pt x="416" y="313"/>
                      <a:pt x="416" y="313"/>
                    </a:cubicBezTo>
                    <a:cubicBezTo>
                      <a:pt x="416" y="315"/>
                      <a:pt x="416" y="315"/>
                      <a:pt x="416" y="315"/>
                    </a:cubicBezTo>
                    <a:cubicBezTo>
                      <a:pt x="414" y="316"/>
                      <a:pt x="412" y="316"/>
                      <a:pt x="411" y="318"/>
                    </a:cubicBezTo>
                    <a:cubicBezTo>
                      <a:pt x="410" y="319"/>
                      <a:pt x="410" y="321"/>
                      <a:pt x="411" y="323"/>
                    </a:cubicBezTo>
                    <a:cubicBezTo>
                      <a:pt x="416" y="365"/>
                      <a:pt x="416" y="365"/>
                      <a:pt x="416" y="365"/>
                    </a:cubicBezTo>
                    <a:cubicBezTo>
                      <a:pt x="411" y="366"/>
                      <a:pt x="411" y="366"/>
                      <a:pt x="411" y="366"/>
                    </a:cubicBezTo>
                    <a:cubicBezTo>
                      <a:pt x="372" y="330"/>
                      <a:pt x="372" y="330"/>
                      <a:pt x="372" y="330"/>
                    </a:cubicBezTo>
                    <a:cubicBezTo>
                      <a:pt x="376" y="361"/>
                      <a:pt x="376" y="361"/>
                      <a:pt x="376" y="361"/>
                    </a:cubicBezTo>
                    <a:cubicBezTo>
                      <a:pt x="377" y="364"/>
                      <a:pt x="377" y="366"/>
                      <a:pt x="379" y="367"/>
                    </a:cubicBezTo>
                    <a:cubicBezTo>
                      <a:pt x="380" y="368"/>
                      <a:pt x="381" y="368"/>
                      <a:pt x="384" y="368"/>
                    </a:cubicBezTo>
                    <a:cubicBezTo>
                      <a:pt x="384" y="370"/>
                      <a:pt x="384" y="370"/>
                      <a:pt x="384" y="370"/>
                    </a:cubicBezTo>
                    <a:cubicBezTo>
                      <a:pt x="368" y="372"/>
                      <a:pt x="368" y="372"/>
                      <a:pt x="368" y="372"/>
                    </a:cubicBezTo>
                    <a:cubicBezTo>
                      <a:pt x="367" y="370"/>
                      <a:pt x="367" y="370"/>
                      <a:pt x="367" y="370"/>
                    </a:cubicBezTo>
                    <a:cubicBezTo>
                      <a:pt x="370" y="370"/>
                      <a:pt x="371" y="369"/>
                      <a:pt x="372" y="368"/>
                    </a:cubicBezTo>
                    <a:cubicBezTo>
                      <a:pt x="373" y="366"/>
                      <a:pt x="373" y="364"/>
                      <a:pt x="373" y="362"/>
                    </a:cubicBezTo>
                    <a:cubicBezTo>
                      <a:pt x="368" y="329"/>
                      <a:pt x="368" y="329"/>
                      <a:pt x="368" y="329"/>
                    </a:cubicBezTo>
                    <a:close/>
                    <a:moveTo>
                      <a:pt x="461" y="345"/>
                    </a:moveTo>
                    <a:cubicBezTo>
                      <a:pt x="462" y="348"/>
                      <a:pt x="463" y="349"/>
                      <a:pt x="464" y="350"/>
                    </a:cubicBezTo>
                    <a:cubicBezTo>
                      <a:pt x="465" y="351"/>
                      <a:pt x="467" y="351"/>
                      <a:pt x="469" y="351"/>
                    </a:cubicBezTo>
                    <a:cubicBezTo>
                      <a:pt x="470" y="352"/>
                      <a:pt x="470" y="352"/>
                      <a:pt x="470" y="352"/>
                    </a:cubicBezTo>
                    <a:cubicBezTo>
                      <a:pt x="442" y="360"/>
                      <a:pt x="442" y="360"/>
                      <a:pt x="442" y="360"/>
                    </a:cubicBezTo>
                    <a:cubicBezTo>
                      <a:pt x="441" y="359"/>
                      <a:pt x="441" y="359"/>
                      <a:pt x="441" y="359"/>
                    </a:cubicBezTo>
                    <a:cubicBezTo>
                      <a:pt x="444" y="358"/>
                      <a:pt x="445" y="357"/>
                      <a:pt x="446" y="355"/>
                    </a:cubicBezTo>
                    <a:cubicBezTo>
                      <a:pt x="446" y="354"/>
                      <a:pt x="446" y="352"/>
                      <a:pt x="446" y="350"/>
                    </a:cubicBezTo>
                    <a:cubicBezTo>
                      <a:pt x="436" y="318"/>
                      <a:pt x="436" y="318"/>
                      <a:pt x="436" y="318"/>
                    </a:cubicBezTo>
                    <a:cubicBezTo>
                      <a:pt x="436" y="316"/>
                      <a:pt x="435" y="314"/>
                      <a:pt x="433" y="313"/>
                    </a:cubicBezTo>
                    <a:cubicBezTo>
                      <a:pt x="432" y="312"/>
                      <a:pt x="430" y="312"/>
                      <a:pt x="428" y="313"/>
                    </a:cubicBezTo>
                    <a:cubicBezTo>
                      <a:pt x="428" y="311"/>
                      <a:pt x="428" y="311"/>
                      <a:pt x="428" y="311"/>
                    </a:cubicBezTo>
                    <a:cubicBezTo>
                      <a:pt x="456" y="303"/>
                      <a:pt x="456" y="303"/>
                      <a:pt x="456" y="303"/>
                    </a:cubicBezTo>
                    <a:cubicBezTo>
                      <a:pt x="456" y="305"/>
                      <a:pt x="456" y="305"/>
                      <a:pt x="456" y="305"/>
                    </a:cubicBezTo>
                    <a:cubicBezTo>
                      <a:pt x="454" y="306"/>
                      <a:pt x="452" y="307"/>
                      <a:pt x="452" y="308"/>
                    </a:cubicBezTo>
                    <a:cubicBezTo>
                      <a:pt x="451" y="309"/>
                      <a:pt x="451" y="311"/>
                      <a:pt x="452" y="314"/>
                    </a:cubicBezTo>
                    <a:cubicBezTo>
                      <a:pt x="461" y="345"/>
                      <a:pt x="461" y="345"/>
                      <a:pt x="461" y="345"/>
                    </a:cubicBezTo>
                    <a:close/>
                    <a:moveTo>
                      <a:pt x="508" y="337"/>
                    </a:moveTo>
                    <a:cubicBezTo>
                      <a:pt x="511" y="336"/>
                      <a:pt x="511" y="336"/>
                      <a:pt x="511" y="336"/>
                    </a:cubicBezTo>
                    <a:cubicBezTo>
                      <a:pt x="507" y="287"/>
                      <a:pt x="507" y="287"/>
                      <a:pt x="507" y="287"/>
                    </a:cubicBezTo>
                    <a:cubicBezTo>
                      <a:pt x="507" y="285"/>
                      <a:pt x="507" y="284"/>
                      <a:pt x="507" y="282"/>
                    </a:cubicBezTo>
                    <a:cubicBezTo>
                      <a:pt x="508" y="281"/>
                      <a:pt x="509" y="280"/>
                      <a:pt x="510" y="279"/>
                    </a:cubicBezTo>
                    <a:cubicBezTo>
                      <a:pt x="509" y="277"/>
                      <a:pt x="509" y="277"/>
                      <a:pt x="509" y="277"/>
                    </a:cubicBezTo>
                    <a:cubicBezTo>
                      <a:pt x="495" y="285"/>
                      <a:pt x="495" y="285"/>
                      <a:pt x="495" y="285"/>
                    </a:cubicBezTo>
                    <a:cubicBezTo>
                      <a:pt x="496" y="286"/>
                      <a:pt x="496" y="286"/>
                      <a:pt x="496" y="286"/>
                    </a:cubicBezTo>
                    <a:cubicBezTo>
                      <a:pt x="498" y="286"/>
                      <a:pt x="499" y="285"/>
                      <a:pt x="500" y="285"/>
                    </a:cubicBezTo>
                    <a:cubicBezTo>
                      <a:pt x="501" y="285"/>
                      <a:pt x="502" y="286"/>
                      <a:pt x="503" y="287"/>
                    </a:cubicBezTo>
                    <a:cubicBezTo>
                      <a:pt x="503" y="287"/>
                      <a:pt x="503" y="287"/>
                      <a:pt x="503" y="288"/>
                    </a:cubicBezTo>
                    <a:cubicBezTo>
                      <a:pt x="503" y="288"/>
                      <a:pt x="503" y="289"/>
                      <a:pt x="503" y="290"/>
                    </a:cubicBezTo>
                    <a:cubicBezTo>
                      <a:pt x="506" y="316"/>
                      <a:pt x="506" y="316"/>
                      <a:pt x="506" y="316"/>
                    </a:cubicBezTo>
                    <a:cubicBezTo>
                      <a:pt x="485" y="298"/>
                      <a:pt x="485" y="298"/>
                      <a:pt x="485" y="298"/>
                    </a:cubicBezTo>
                    <a:cubicBezTo>
                      <a:pt x="484" y="297"/>
                      <a:pt x="484" y="297"/>
                      <a:pt x="484" y="297"/>
                    </a:cubicBezTo>
                    <a:cubicBezTo>
                      <a:pt x="484" y="297"/>
                      <a:pt x="484" y="296"/>
                      <a:pt x="483" y="296"/>
                    </a:cubicBezTo>
                    <a:cubicBezTo>
                      <a:pt x="483" y="295"/>
                      <a:pt x="483" y="295"/>
                      <a:pt x="483" y="294"/>
                    </a:cubicBezTo>
                    <a:cubicBezTo>
                      <a:pt x="484" y="293"/>
                      <a:pt x="485" y="292"/>
                      <a:pt x="486" y="292"/>
                    </a:cubicBezTo>
                    <a:cubicBezTo>
                      <a:pt x="486" y="291"/>
                      <a:pt x="486" y="291"/>
                      <a:pt x="486" y="291"/>
                    </a:cubicBezTo>
                    <a:cubicBezTo>
                      <a:pt x="486" y="290"/>
                      <a:pt x="486" y="290"/>
                      <a:pt x="486" y="290"/>
                    </a:cubicBezTo>
                    <a:cubicBezTo>
                      <a:pt x="462" y="302"/>
                      <a:pt x="462" y="302"/>
                      <a:pt x="462" y="302"/>
                    </a:cubicBezTo>
                    <a:cubicBezTo>
                      <a:pt x="463" y="304"/>
                      <a:pt x="463" y="304"/>
                      <a:pt x="463" y="304"/>
                    </a:cubicBezTo>
                    <a:cubicBezTo>
                      <a:pt x="464" y="303"/>
                      <a:pt x="465" y="303"/>
                      <a:pt x="467" y="303"/>
                    </a:cubicBezTo>
                    <a:cubicBezTo>
                      <a:pt x="468" y="304"/>
                      <a:pt x="469" y="305"/>
                      <a:pt x="471" y="306"/>
                    </a:cubicBezTo>
                    <a:cubicBezTo>
                      <a:pt x="508" y="337"/>
                      <a:pt x="508" y="337"/>
                      <a:pt x="508" y="337"/>
                    </a:cubicBezTo>
                    <a:close/>
                    <a:moveTo>
                      <a:pt x="547" y="316"/>
                    </a:moveTo>
                    <a:cubicBezTo>
                      <a:pt x="546" y="315"/>
                      <a:pt x="546" y="315"/>
                      <a:pt x="546" y="315"/>
                    </a:cubicBezTo>
                    <a:cubicBezTo>
                      <a:pt x="548" y="313"/>
                      <a:pt x="549" y="311"/>
                      <a:pt x="549" y="310"/>
                    </a:cubicBezTo>
                    <a:cubicBezTo>
                      <a:pt x="549" y="308"/>
                      <a:pt x="548" y="307"/>
                      <a:pt x="547" y="305"/>
                    </a:cubicBezTo>
                    <a:cubicBezTo>
                      <a:pt x="526" y="279"/>
                      <a:pt x="526" y="279"/>
                      <a:pt x="526" y="279"/>
                    </a:cubicBezTo>
                    <a:cubicBezTo>
                      <a:pt x="524" y="277"/>
                      <a:pt x="523" y="276"/>
                      <a:pt x="521" y="276"/>
                    </a:cubicBezTo>
                    <a:cubicBezTo>
                      <a:pt x="520" y="275"/>
                      <a:pt x="518" y="276"/>
                      <a:pt x="516" y="277"/>
                    </a:cubicBezTo>
                    <a:cubicBezTo>
                      <a:pt x="515" y="276"/>
                      <a:pt x="515" y="276"/>
                      <a:pt x="515" y="276"/>
                    </a:cubicBezTo>
                    <a:cubicBezTo>
                      <a:pt x="550" y="248"/>
                      <a:pt x="550" y="248"/>
                      <a:pt x="550" y="248"/>
                    </a:cubicBezTo>
                    <a:cubicBezTo>
                      <a:pt x="559" y="258"/>
                      <a:pt x="559" y="258"/>
                      <a:pt x="559" y="258"/>
                    </a:cubicBezTo>
                    <a:cubicBezTo>
                      <a:pt x="558" y="260"/>
                      <a:pt x="558" y="260"/>
                      <a:pt x="558" y="260"/>
                    </a:cubicBezTo>
                    <a:cubicBezTo>
                      <a:pt x="555" y="257"/>
                      <a:pt x="552" y="256"/>
                      <a:pt x="549" y="256"/>
                    </a:cubicBezTo>
                    <a:cubicBezTo>
                      <a:pt x="547" y="255"/>
                      <a:pt x="544" y="257"/>
                      <a:pt x="540" y="260"/>
                    </a:cubicBezTo>
                    <a:cubicBezTo>
                      <a:pt x="535" y="264"/>
                      <a:pt x="535" y="264"/>
                      <a:pt x="535" y="264"/>
                    </a:cubicBezTo>
                    <a:cubicBezTo>
                      <a:pt x="547" y="280"/>
                      <a:pt x="547" y="280"/>
                      <a:pt x="547" y="280"/>
                    </a:cubicBezTo>
                    <a:cubicBezTo>
                      <a:pt x="548" y="279"/>
                      <a:pt x="548" y="279"/>
                      <a:pt x="548" y="279"/>
                    </a:cubicBezTo>
                    <a:cubicBezTo>
                      <a:pt x="550" y="278"/>
                      <a:pt x="551" y="276"/>
                      <a:pt x="551" y="274"/>
                    </a:cubicBezTo>
                    <a:cubicBezTo>
                      <a:pt x="551" y="271"/>
                      <a:pt x="550" y="269"/>
                      <a:pt x="548" y="266"/>
                    </a:cubicBezTo>
                    <a:cubicBezTo>
                      <a:pt x="550" y="264"/>
                      <a:pt x="550" y="264"/>
                      <a:pt x="550" y="264"/>
                    </a:cubicBezTo>
                    <a:cubicBezTo>
                      <a:pt x="565" y="284"/>
                      <a:pt x="565" y="284"/>
                      <a:pt x="565" y="284"/>
                    </a:cubicBezTo>
                    <a:cubicBezTo>
                      <a:pt x="564" y="285"/>
                      <a:pt x="564" y="285"/>
                      <a:pt x="564" y="285"/>
                    </a:cubicBezTo>
                    <a:cubicBezTo>
                      <a:pt x="561" y="282"/>
                      <a:pt x="559" y="280"/>
                      <a:pt x="557" y="280"/>
                    </a:cubicBezTo>
                    <a:cubicBezTo>
                      <a:pt x="554" y="280"/>
                      <a:pt x="552" y="280"/>
                      <a:pt x="550" y="282"/>
                    </a:cubicBezTo>
                    <a:cubicBezTo>
                      <a:pt x="550" y="283"/>
                      <a:pt x="550" y="283"/>
                      <a:pt x="550" y="283"/>
                    </a:cubicBezTo>
                    <a:cubicBezTo>
                      <a:pt x="560" y="295"/>
                      <a:pt x="560" y="295"/>
                      <a:pt x="560" y="295"/>
                    </a:cubicBezTo>
                    <a:cubicBezTo>
                      <a:pt x="561" y="297"/>
                      <a:pt x="562" y="298"/>
                      <a:pt x="563" y="298"/>
                    </a:cubicBezTo>
                    <a:cubicBezTo>
                      <a:pt x="564" y="298"/>
                      <a:pt x="566" y="297"/>
                      <a:pt x="568" y="295"/>
                    </a:cubicBezTo>
                    <a:cubicBezTo>
                      <a:pt x="572" y="292"/>
                      <a:pt x="574" y="289"/>
                      <a:pt x="575" y="286"/>
                    </a:cubicBezTo>
                    <a:cubicBezTo>
                      <a:pt x="576" y="282"/>
                      <a:pt x="575" y="279"/>
                      <a:pt x="573" y="274"/>
                    </a:cubicBezTo>
                    <a:cubicBezTo>
                      <a:pt x="575" y="273"/>
                      <a:pt x="575" y="273"/>
                      <a:pt x="575" y="273"/>
                    </a:cubicBezTo>
                    <a:cubicBezTo>
                      <a:pt x="583" y="287"/>
                      <a:pt x="583" y="287"/>
                      <a:pt x="583" y="287"/>
                    </a:cubicBezTo>
                    <a:cubicBezTo>
                      <a:pt x="547" y="316"/>
                      <a:pt x="547" y="316"/>
                      <a:pt x="547" y="316"/>
                    </a:cubicBezTo>
                    <a:close/>
                    <a:moveTo>
                      <a:pt x="595" y="239"/>
                    </a:moveTo>
                    <a:cubicBezTo>
                      <a:pt x="596" y="238"/>
                      <a:pt x="596" y="238"/>
                      <a:pt x="596" y="238"/>
                    </a:cubicBezTo>
                    <a:cubicBezTo>
                      <a:pt x="598" y="236"/>
                      <a:pt x="599" y="233"/>
                      <a:pt x="599" y="231"/>
                    </a:cubicBezTo>
                    <a:cubicBezTo>
                      <a:pt x="598" y="229"/>
                      <a:pt x="597" y="226"/>
                      <a:pt x="594" y="224"/>
                    </a:cubicBezTo>
                    <a:cubicBezTo>
                      <a:pt x="591" y="221"/>
                      <a:pt x="588" y="220"/>
                      <a:pt x="586" y="220"/>
                    </a:cubicBezTo>
                    <a:cubicBezTo>
                      <a:pt x="583" y="220"/>
                      <a:pt x="581" y="222"/>
                      <a:pt x="579" y="225"/>
                    </a:cubicBezTo>
                    <a:cubicBezTo>
                      <a:pt x="595" y="239"/>
                      <a:pt x="595" y="239"/>
                      <a:pt x="595" y="239"/>
                    </a:cubicBezTo>
                    <a:close/>
                    <a:moveTo>
                      <a:pt x="609" y="250"/>
                    </a:moveTo>
                    <a:cubicBezTo>
                      <a:pt x="598" y="241"/>
                      <a:pt x="598" y="241"/>
                      <a:pt x="598" y="241"/>
                    </a:cubicBezTo>
                    <a:cubicBezTo>
                      <a:pt x="599" y="240"/>
                      <a:pt x="599" y="240"/>
                      <a:pt x="599" y="240"/>
                    </a:cubicBezTo>
                    <a:cubicBezTo>
                      <a:pt x="625" y="245"/>
                      <a:pt x="625" y="245"/>
                      <a:pt x="625" y="245"/>
                    </a:cubicBezTo>
                    <a:cubicBezTo>
                      <a:pt x="637" y="230"/>
                      <a:pt x="637" y="230"/>
                      <a:pt x="637" y="230"/>
                    </a:cubicBezTo>
                    <a:cubicBezTo>
                      <a:pt x="636" y="229"/>
                      <a:pt x="636" y="229"/>
                      <a:pt x="636" y="229"/>
                    </a:cubicBezTo>
                    <a:cubicBezTo>
                      <a:pt x="635" y="230"/>
                      <a:pt x="634" y="231"/>
                      <a:pt x="633" y="231"/>
                    </a:cubicBezTo>
                    <a:cubicBezTo>
                      <a:pt x="632" y="231"/>
                      <a:pt x="630" y="231"/>
                      <a:pt x="628" y="231"/>
                    </a:cubicBezTo>
                    <a:cubicBezTo>
                      <a:pt x="608" y="227"/>
                      <a:pt x="608" y="227"/>
                      <a:pt x="608" y="227"/>
                    </a:cubicBezTo>
                    <a:cubicBezTo>
                      <a:pt x="609" y="224"/>
                      <a:pt x="609" y="221"/>
                      <a:pt x="609" y="218"/>
                    </a:cubicBezTo>
                    <a:cubicBezTo>
                      <a:pt x="608" y="215"/>
                      <a:pt x="607" y="213"/>
                      <a:pt x="604" y="211"/>
                    </a:cubicBezTo>
                    <a:cubicBezTo>
                      <a:pt x="601" y="208"/>
                      <a:pt x="597" y="207"/>
                      <a:pt x="593" y="209"/>
                    </a:cubicBezTo>
                    <a:cubicBezTo>
                      <a:pt x="589" y="210"/>
                      <a:pt x="585" y="213"/>
                      <a:pt x="580" y="218"/>
                    </a:cubicBezTo>
                    <a:cubicBezTo>
                      <a:pt x="562" y="240"/>
                      <a:pt x="562" y="240"/>
                      <a:pt x="562" y="240"/>
                    </a:cubicBezTo>
                    <a:cubicBezTo>
                      <a:pt x="563" y="241"/>
                      <a:pt x="563" y="241"/>
                      <a:pt x="563" y="241"/>
                    </a:cubicBezTo>
                    <a:cubicBezTo>
                      <a:pt x="565" y="240"/>
                      <a:pt x="567" y="239"/>
                      <a:pt x="568" y="239"/>
                    </a:cubicBezTo>
                    <a:cubicBezTo>
                      <a:pt x="569" y="239"/>
                      <a:pt x="571" y="239"/>
                      <a:pt x="573" y="241"/>
                    </a:cubicBezTo>
                    <a:cubicBezTo>
                      <a:pt x="598" y="262"/>
                      <a:pt x="598" y="262"/>
                      <a:pt x="598" y="262"/>
                    </a:cubicBezTo>
                    <a:cubicBezTo>
                      <a:pt x="600" y="264"/>
                      <a:pt x="602" y="266"/>
                      <a:pt x="602" y="267"/>
                    </a:cubicBezTo>
                    <a:cubicBezTo>
                      <a:pt x="602" y="269"/>
                      <a:pt x="601" y="270"/>
                      <a:pt x="600" y="272"/>
                    </a:cubicBezTo>
                    <a:cubicBezTo>
                      <a:pt x="601" y="273"/>
                      <a:pt x="601" y="273"/>
                      <a:pt x="601" y="273"/>
                    </a:cubicBezTo>
                    <a:cubicBezTo>
                      <a:pt x="620" y="251"/>
                      <a:pt x="620" y="251"/>
                      <a:pt x="620" y="251"/>
                    </a:cubicBezTo>
                    <a:cubicBezTo>
                      <a:pt x="619" y="249"/>
                      <a:pt x="619" y="249"/>
                      <a:pt x="619" y="249"/>
                    </a:cubicBezTo>
                    <a:cubicBezTo>
                      <a:pt x="617" y="251"/>
                      <a:pt x="616" y="252"/>
                      <a:pt x="614" y="252"/>
                    </a:cubicBezTo>
                    <a:cubicBezTo>
                      <a:pt x="613" y="253"/>
                      <a:pt x="611" y="252"/>
                      <a:pt x="609" y="250"/>
                    </a:cubicBezTo>
                    <a:cubicBezTo>
                      <a:pt x="609" y="250"/>
                      <a:pt x="609" y="250"/>
                      <a:pt x="609" y="250"/>
                    </a:cubicBezTo>
                    <a:close/>
                    <a:moveTo>
                      <a:pt x="651" y="215"/>
                    </a:moveTo>
                    <a:cubicBezTo>
                      <a:pt x="634" y="206"/>
                      <a:pt x="634" y="206"/>
                      <a:pt x="634" y="206"/>
                    </a:cubicBezTo>
                    <a:cubicBezTo>
                      <a:pt x="635" y="204"/>
                      <a:pt x="635" y="204"/>
                      <a:pt x="635" y="204"/>
                    </a:cubicBezTo>
                    <a:cubicBezTo>
                      <a:pt x="639" y="206"/>
                      <a:pt x="643" y="206"/>
                      <a:pt x="648" y="205"/>
                    </a:cubicBezTo>
                    <a:cubicBezTo>
                      <a:pt x="652" y="203"/>
                      <a:pt x="655" y="200"/>
                      <a:pt x="657" y="196"/>
                    </a:cubicBezTo>
                    <a:cubicBezTo>
                      <a:pt x="659" y="194"/>
                      <a:pt x="659" y="191"/>
                      <a:pt x="659" y="189"/>
                    </a:cubicBezTo>
                    <a:cubicBezTo>
                      <a:pt x="659" y="187"/>
                      <a:pt x="658" y="185"/>
                      <a:pt x="656" y="184"/>
                    </a:cubicBezTo>
                    <a:cubicBezTo>
                      <a:pt x="653" y="183"/>
                      <a:pt x="648" y="185"/>
                      <a:pt x="641" y="190"/>
                    </a:cubicBezTo>
                    <a:cubicBezTo>
                      <a:pt x="640" y="190"/>
                      <a:pt x="640" y="190"/>
                      <a:pt x="640" y="190"/>
                    </a:cubicBezTo>
                    <a:cubicBezTo>
                      <a:pt x="640" y="191"/>
                      <a:pt x="639" y="191"/>
                      <a:pt x="638" y="192"/>
                    </a:cubicBezTo>
                    <a:cubicBezTo>
                      <a:pt x="633" y="196"/>
                      <a:pt x="629" y="198"/>
                      <a:pt x="626" y="198"/>
                    </a:cubicBezTo>
                    <a:cubicBezTo>
                      <a:pt x="625" y="199"/>
                      <a:pt x="623" y="199"/>
                      <a:pt x="622" y="198"/>
                    </a:cubicBezTo>
                    <a:cubicBezTo>
                      <a:pt x="620" y="198"/>
                      <a:pt x="619" y="198"/>
                      <a:pt x="618" y="197"/>
                    </a:cubicBezTo>
                    <a:cubicBezTo>
                      <a:pt x="614" y="195"/>
                      <a:pt x="611" y="191"/>
                      <a:pt x="610" y="186"/>
                    </a:cubicBezTo>
                    <a:cubicBezTo>
                      <a:pt x="609" y="182"/>
                      <a:pt x="610" y="177"/>
                      <a:pt x="613" y="172"/>
                    </a:cubicBezTo>
                    <a:cubicBezTo>
                      <a:pt x="614" y="169"/>
                      <a:pt x="616" y="167"/>
                      <a:pt x="619" y="165"/>
                    </a:cubicBezTo>
                    <a:cubicBezTo>
                      <a:pt x="622" y="162"/>
                      <a:pt x="623" y="161"/>
                      <a:pt x="623" y="161"/>
                    </a:cubicBezTo>
                    <a:cubicBezTo>
                      <a:pt x="624" y="160"/>
                      <a:pt x="624" y="159"/>
                      <a:pt x="623" y="159"/>
                    </a:cubicBezTo>
                    <a:cubicBezTo>
                      <a:pt x="623" y="158"/>
                      <a:pt x="622" y="158"/>
                      <a:pt x="621" y="157"/>
                    </a:cubicBezTo>
                    <a:cubicBezTo>
                      <a:pt x="622" y="155"/>
                      <a:pt x="622" y="155"/>
                      <a:pt x="622" y="155"/>
                    </a:cubicBezTo>
                    <a:cubicBezTo>
                      <a:pt x="637" y="163"/>
                      <a:pt x="637" y="163"/>
                      <a:pt x="637" y="163"/>
                    </a:cubicBezTo>
                    <a:cubicBezTo>
                      <a:pt x="636" y="165"/>
                      <a:pt x="636" y="165"/>
                      <a:pt x="636" y="165"/>
                    </a:cubicBezTo>
                    <a:cubicBezTo>
                      <a:pt x="632" y="163"/>
                      <a:pt x="628" y="163"/>
                      <a:pt x="625" y="165"/>
                    </a:cubicBezTo>
                    <a:cubicBezTo>
                      <a:pt x="621" y="166"/>
                      <a:pt x="618" y="169"/>
                      <a:pt x="616" y="173"/>
                    </a:cubicBezTo>
                    <a:cubicBezTo>
                      <a:pt x="615" y="175"/>
                      <a:pt x="615" y="177"/>
                      <a:pt x="615" y="179"/>
                    </a:cubicBezTo>
                    <a:cubicBezTo>
                      <a:pt x="615" y="181"/>
                      <a:pt x="616" y="182"/>
                      <a:pt x="618" y="183"/>
                    </a:cubicBezTo>
                    <a:cubicBezTo>
                      <a:pt x="620" y="184"/>
                      <a:pt x="624" y="183"/>
                      <a:pt x="630" y="179"/>
                    </a:cubicBezTo>
                    <a:cubicBezTo>
                      <a:pt x="630" y="178"/>
                      <a:pt x="630" y="178"/>
                      <a:pt x="630" y="178"/>
                    </a:cubicBezTo>
                    <a:cubicBezTo>
                      <a:pt x="634" y="175"/>
                      <a:pt x="637" y="173"/>
                      <a:pt x="639" y="172"/>
                    </a:cubicBezTo>
                    <a:cubicBezTo>
                      <a:pt x="641" y="170"/>
                      <a:pt x="643" y="170"/>
                      <a:pt x="644" y="169"/>
                    </a:cubicBezTo>
                    <a:cubicBezTo>
                      <a:pt x="646" y="169"/>
                      <a:pt x="648" y="169"/>
                      <a:pt x="650" y="169"/>
                    </a:cubicBezTo>
                    <a:cubicBezTo>
                      <a:pt x="652" y="169"/>
                      <a:pt x="654" y="170"/>
                      <a:pt x="656" y="171"/>
                    </a:cubicBezTo>
                    <a:cubicBezTo>
                      <a:pt x="660" y="173"/>
                      <a:pt x="663" y="177"/>
                      <a:pt x="664" y="182"/>
                    </a:cubicBezTo>
                    <a:cubicBezTo>
                      <a:pt x="665" y="186"/>
                      <a:pt x="664" y="191"/>
                      <a:pt x="661" y="197"/>
                    </a:cubicBezTo>
                    <a:cubicBezTo>
                      <a:pt x="659" y="199"/>
                      <a:pt x="657" y="202"/>
                      <a:pt x="654" y="205"/>
                    </a:cubicBezTo>
                    <a:cubicBezTo>
                      <a:pt x="652" y="207"/>
                      <a:pt x="650" y="209"/>
                      <a:pt x="650" y="209"/>
                    </a:cubicBezTo>
                    <a:cubicBezTo>
                      <a:pt x="650" y="210"/>
                      <a:pt x="650" y="211"/>
                      <a:pt x="650" y="211"/>
                    </a:cubicBezTo>
                    <a:cubicBezTo>
                      <a:pt x="650" y="212"/>
                      <a:pt x="651" y="213"/>
                      <a:pt x="652" y="213"/>
                    </a:cubicBezTo>
                    <a:cubicBezTo>
                      <a:pt x="651" y="215"/>
                      <a:pt x="651" y="215"/>
                      <a:pt x="651" y="215"/>
                    </a:cubicBezTo>
                    <a:close/>
                    <a:moveTo>
                      <a:pt x="678" y="136"/>
                    </a:moveTo>
                    <a:cubicBezTo>
                      <a:pt x="647" y="124"/>
                      <a:pt x="647" y="124"/>
                      <a:pt x="647" y="124"/>
                    </a:cubicBezTo>
                    <a:cubicBezTo>
                      <a:pt x="644" y="123"/>
                      <a:pt x="643" y="122"/>
                      <a:pt x="642" y="121"/>
                    </a:cubicBezTo>
                    <a:cubicBezTo>
                      <a:pt x="642" y="120"/>
                      <a:pt x="642" y="118"/>
                      <a:pt x="642" y="116"/>
                    </a:cubicBezTo>
                    <a:cubicBezTo>
                      <a:pt x="641" y="115"/>
                      <a:pt x="641" y="115"/>
                      <a:pt x="641" y="115"/>
                    </a:cubicBezTo>
                    <a:cubicBezTo>
                      <a:pt x="630" y="142"/>
                      <a:pt x="630" y="142"/>
                      <a:pt x="630" y="142"/>
                    </a:cubicBezTo>
                    <a:cubicBezTo>
                      <a:pt x="632" y="143"/>
                      <a:pt x="632" y="143"/>
                      <a:pt x="632" y="143"/>
                    </a:cubicBezTo>
                    <a:cubicBezTo>
                      <a:pt x="633" y="141"/>
                      <a:pt x="634" y="139"/>
                      <a:pt x="635" y="139"/>
                    </a:cubicBezTo>
                    <a:cubicBezTo>
                      <a:pt x="637" y="138"/>
                      <a:pt x="639" y="138"/>
                      <a:pt x="641" y="139"/>
                    </a:cubicBezTo>
                    <a:cubicBezTo>
                      <a:pt x="672" y="151"/>
                      <a:pt x="672" y="151"/>
                      <a:pt x="672" y="151"/>
                    </a:cubicBezTo>
                    <a:cubicBezTo>
                      <a:pt x="674" y="152"/>
                      <a:pt x="676" y="153"/>
                      <a:pt x="677" y="154"/>
                    </a:cubicBezTo>
                    <a:cubicBezTo>
                      <a:pt x="677" y="156"/>
                      <a:pt x="677" y="158"/>
                      <a:pt x="676" y="160"/>
                    </a:cubicBezTo>
                    <a:cubicBezTo>
                      <a:pt x="678" y="161"/>
                      <a:pt x="678" y="161"/>
                      <a:pt x="678" y="161"/>
                    </a:cubicBezTo>
                    <a:cubicBezTo>
                      <a:pt x="689" y="133"/>
                      <a:pt x="689" y="133"/>
                      <a:pt x="689" y="133"/>
                    </a:cubicBezTo>
                    <a:cubicBezTo>
                      <a:pt x="687" y="133"/>
                      <a:pt x="687" y="133"/>
                      <a:pt x="687" y="133"/>
                    </a:cubicBezTo>
                    <a:cubicBezTo>
                      <a:pt x="686" y="135"/>
                      <a:pt x="685" y="136"/>
                      <a:pt x="683" y="137"/>
                    </a:cubicBezTo>
                    <a:cubicBezTo>
                      <a:pt x="682" y="137"/>
                      <a:pt x="680" y="137"/>
                      <a:pt x="678" y="136"/>
                    </a:cubicBezTo>
                    <a:cubicBezTo>
                      <a:pt x="678" y="136"/>
                      <a:pt x="678" y="136"/>
                      <a:pt x="678" y="136"/>
                    </a:cubicBezTo>
                    <a:close/>
                    <a:moveTo>
                      <a:pt x="656" y="57"/>
                    </a:moveTo>
                    <a:cubicBezTo>
                      <a:pt x="669" y="60"/>
                      <a:pt x="669" y="60"/>
                      <a:pt x="669" y="60"/>
                    </a:cubicBezTo>
                    <a:cubicBezTo>
                      <a:pt x="668" y="62"/>
                      <a:pt x="668" y="62"/>
                      <a:pt x="668" y="62"/>
                    </a:cubicBezTo>
                    <a:cubicBezTo>
                      <a:pt x="665" y="62"/>
                      <a:pt x="662" y="62"/>
                      <a:pt x="660" y="63"/>
                    </a:cubicBezTo>
                    <a:cubicBezTo>
                      <a:pt x="658" y="64"/>
                      <a:pt x="657" y="67"/>
                      <a:pt x="656" y="70"/>
                    </a:cubicBezTo>
                    <a:cubicBezTo>
                      <a:pt x="655" y="73"/>
                      <a:pt x="655" y="73"/>
                      <a:pt x="655" y="73"/>
                    </a:cubicBezTo>
                    <a:cubicBezTo>
                      <a:pt x="693" y="82"/>
                      <a:pt x="693" y="82"/>
                      <a:pt x="693" y="82"/>
                    </a:cubicBezTo>
                    <a:cubicBezTo>
                      <a:pt x="696" y="83"/>
                      <a:pt x="698" y="83"/>
                      <a:pt x="699" y="82"/>
                    </a:cubicBezTo>
                    <a:cubicBezTo>
                      <a:pt x="700" y="81"/>
                      <a:pt x="701" y="80"/>
                      <a:pt x="702" y="77"/>
                    </a:cubicBezTo>
                    <a:cubicBezTo>
                      <a:pt x="704" y="78"/>
                      <a:pt x="704" y="78"/>
                      <a:pt x="704" y="78"/>
                    </a:cubicBezTo>
                    <a:cubicBezTo>
                      <a:pt x="697" y="106"/>
                      <a:pt x="697" y="106"/>
                      <a:pt x="697" y="106"/>
                    </a:cubicBezTo>
                    <a:cubicBezTo>
                      <a:pt x="695" y="106"/>
                      <a:pt x="695" y="106"/>
                      <a:pt x="695" y="106"/>
                    </a:cubicBezTo>
                    <a:cubicBezTo>
                      <a:pt x="696" y="103"/>
                      <a:pt x="696" y="102"/>
                      <a:pt x="695" y="100"/>
                    </a:cubicBezTo>
                    <a:cubicBezTo>
                      <a:pt x="694" y="99"/>
                      <a:pt x="692" y="98"/>
                      <a:pt x="690" y="98"/>
                    </a:cubicBezTo>
                    <a:cubicBezTo>
                      <a:pt x="652" y="89"/>
                      <a:pt x="652" y="89"/>
                      <a:pt x="652" y="89"/>
                    </a:cubicBezTo>
                    <a:cubicBezTo>
                      <a:pt x="651" y="92"/>
                      <a:pt x="651" y="92"/>
                      <a:pt x="651" y="92"/>
                    </a:cubicBezTo>
                    <a:cubicBezTo>
                      <a:pt x="650" y="96"/>
                      <a:pt x="651" y="98"/>
                      <a:pt x="652" y="100"/>
                    </a:cubicBezTo>
                    <a:cubicBezTo>
                      <a:pt x="653" y="102"/>
                      <a:pt x="655" y="104"/>
                      <a:pt x="658" y="105"/>
                    </a:cubicBezTo>
                    <a:cubicBezTo>
                      <a:pt x="658" y="107"/>
                      <a:pt x="658" y="107"/>
                      <a:pt x="658" y="107"/>
                    </a:cubicBezTo>
                    <a:cubicBezTo>
                      <a:pt x="645" y="104"/>
                      <a:pt x="645" y="104"/>
                      <a:pt x="645" y="104"/>
                    </a:cubicBezTo>
                    <a:cubicBezTo>
                      <a:pt x="656" y="57"/>
                      <a:pt x="656" y="57"/>
                      <a:pt x="656" y="57"/>
                    </a:cubicBezTo>
                    <a:close/>
                    <a:moveTo>
                      <a:pt x="684" y="17"/>
                    </a:moveTo>
                    <a:cubicBezTo>
                      <a:pt x="699" y="18"/>
                      <a:pt x="699" y="18"/>
                      <a:pt x="699" y="18"/>
                    </a:cubicBezTo>
                    <a:cubicBezTo>
                      <a:pt x="701" y="18"/>
                      <a:pt x="703" y="17"/>
                      <a:pt x="704" y="16"/>
                    </a:cubicBezTo>
                    <a:cubicBezTo>
                      <a:pt x="705" y="15"/>
                      <a:pt x="706" y="13"/>
                      <a:pt x="706" y="11"/>
                    </a:cubicBezTo>
                    <a:cubicBezTo>
                      <a:pt x="708" y="11"/>
                      <a:pt x="708" y="11"/>
                      <a:pt x="708" y="11"/>
                    </a:cubicBezTo>
                    <a:cubicBezTo>
                      <a:pt x="708" y="40"/>
                      <a:pt x="708" y="40"/>
                      <a:pt x="708" y="40"/>
                    </a:cubicBezTo>
                    <a:cubicBezTo>
                      <a:pt x="706" y="40"/>
                      <a:pt x="706" y="40"/>
                      <a:pt x="706" y="40"/>
                    </a:cubicBezTo>
                    <a:cubicBezTo>
                      <a:pt x="706" y="38"/>
                      <a:pt x="705" y="36"/>
                      <a:pt x="704" y="35"/>
                    </a:cubicBezTo>
                    <a:cubicBezTo>
                      <a:pt x="703" y="34"/>
                      <a:pt x="701" y="34"/>
                      <a:pt x="698" y="34"/>
                    </a:cubicBezTo>
                    <a:cubicBezTo>
                      <a:pt x="687" y="33"/>
                      <a:pt x="687" y="33"/>
                      <a:pt x="687" y="33"/>
                    </a:cubicBezTo>
                    <a:cubicBezTo>
                      <a:pt x="663" y="46"/>
                      <a:pt x="663" y="46"/>
                      <a:pt x="663" y="46"/>
                    </a:cubicBezTo>
                    <a:cubicBezTo>
                      <a:pt x="661" y="47"/>
                      <a:pt x="660" y="48"/>
                      <a:pt x="659" y="49"/>
                    </a:cubicBezTo>
                    <a:cubicBezTo>
                      <a:pt x="658" y="50"/>
                      <a:pt x="658" y="51"/>
                      <a:pt x="658" y="53"/>
                    </a:cubicBezTo>
                    <a:cubicBezTo>
                      <a:pt x="656" y="53"/>
                      <a:pt x="656" y="53"/>
                      <a:pt x="656" y="53"/>
                    </a:cubicBezTo>
                    <a:cubicBezTo>
                      <a:pt x="656" y="26"/>
                      <a:pt x="656" y="26"/>
                      <a:pt x="656" y="26"/>
                    </a:cubicBezTo>
                    <a:cubicBezTo>
                      <a:pt x="658" y="26"/>
                      <a:pt x="658" y="26"/>
                      <a:pt x="658" y="26"/>
                    </a:cubicBezTo>
                    <a:cubicBezTo>
                      <a:pt x="658" y="27"/>
                      <a:pt x="658" y="28"/>
                      <a:pt x="659" y="29"/>
                    </a:cubicBezTo>
                    <a:cubicBezTo>
                      <a:pt x="659" y="29"/>
                      <a:pt x="660" y="30"/>
                      <a:pt x="660" y="30"/>
                    </a:cubicBezTo>
                    <a:cubicBezTo>
                      <a:pt x="661" y="30"/>
                      <a:pt x="661" y="30"/>
                      <a:pt x="661" y="30"/>
                    </a:cubicBezTo>
                    <a:cubicBezTo>
                      <a:pt x="662" y="29"/>
                      <a:pt x="662" y="29"/>
                      <a:pt x="662" y="29"/>
                    </a:cubicBezTo>
                    <a:cubicBezTo>
                      <a:pt x="681" y="20"/>
                      <a:pt x="681" y="20"/>
                      <a:pt x="681" y="20"/>
                    </a:cubicBezTo>
                    <a:cubicBezTo>
                      <a:pt x="664" y="10"/>
                      <a:pt x="664" y="10"/>
                      <a:pt x="664" y="10"/>
                    </a:cubicBezTo>
                    <a:cubicBezTo>
                      <a:pt x="663" y="10"/>
                      <a:pt x="663" y="10"/>
                      <a:pt x="663" y="10"/>
                    </a:cubicBezTo>
                    <a:cubicBezTo>
                      <a:pt x="662" y="9"/>
                      <a:pt x="662" y="9"/>
                      <a:pt x="661" y="9"/>
                    </a:cubicBezTo>
                    <a:cubicBezTo>
                      <a:pt x="660" y="9"/>
                      <a:pt x="660" y="10"/>
                      <a:pt x="659" y="11"/>
                    </a:cubicBezTo>
                    <a:cubicBezTo>
                      <a:pt x="659" y="11"/>
                      <a:pt x="659" y="13"/>
                      <a:pt x="659" y="14"/>
                    </a:cubicBezTo>
                    <a:cubicBezTo>
                      <a:pt x="659" y="15"/>
                      <a:pt x="659" y="15"/>
                      <a:pt x="659" y="15"/>
                    </a:cubicBezTo>
                    <a:cubicBezTo>
                      <a:pt x="657" y="15"/>
                      <a:pt x="657" y="15"/>
                      <a:pt x="657" y="15"/>
                    </a:cubicBezTo>
                    <a:cubicBezTo>
                      <a:pt x="657" y="0"/>
                      <a:pt x="657" y="0"/>
                      <a:pt x="657" y="0"/>
                    </a:cubicBezTo>
                    <a:cubicBezTo>
                      <a:pt x="659" y="0"/>
                      <a:pt x="659" y="0"/>
                      <a:pt x="659" y="0"/>
                    </a:cubicBezTo>
                    <a:cubicBezTo>
                      <a:pt x="659" y="1"/>
                      <a:pt x="659" y="1"/>
                      <a:pt x="659" y="1"/>
                    </a:cubicBezTo>
                    <a:cubicBezTo>
                      <a:pt x="659" y="1"/>
                      <a:pt x="659" y="2"/>
                      <a:pt x="660" y="3"/>
                    </a:cubicBezTo>
                    <a:cubicBezTo>
                      <a:pt x="660" y="4"/>
                      <a:pt x="661" y="5"/>
                      <a:pt x="663" y="6"/>
                    </a:cubicBezTo>
                    <a:lnTo>
                      <a:pt x="68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îṩḻîḓè"/>
              <p:cNvSpPr/>
              <p:nvPr/>
            </p:nvSpPr>
            <p:spPr bwMode="auto">
              <a:xfrm>
                <a:off x="2840038" y="4119563"/>
                <a:ext cx="493713" cy="128588"/>
              </a:xfrm>
              <a:custGeom>
                <a:avLst/>
                <a:gdLst>
                  <a:gd name="T0" fmla="*/ 0 w 150"/>
                  <a:gd name="T1" fmla="*/ 36 h 39"/>
                  <a:gd name="T2" fmla="*/ 9 w 150"/>
                  <a:gd name="T3" fmla="*/ 33 h 39"/>
                  <a:gd name="T4" fmla="*/ 8 w 150"/>
                  <a:gd name="T5" fmla="*/ 7 h 39"/>
                  <a:gd name="T6" fmla="*/ 3 w 150"/>
                  <a:gd name="T7" fmla="*/ 7 h 39"/>
                  <a:gd name="T8" fmla="*/ 1 w 150"/>
                  <a:gd name="T9" fmla="*/ 5 h 39"/>
                  <a:gd name="T10" fmla="*/ 17 w 150"/>
                  <a:gd name="T11" fmla="*/ 0 h 39"/>
                  <a:gd name="T12" fmla="*/ 19 w 150"/>
                  <a:gd name="T13" fmla="*/ 33 h 39"/>
                  <a:gd name="T14" fmla="*/ 28 w 150"/>
                  <a:gd name="T15" fmla="*/ 36 h 39"/>
                  <a:gd name="T16" fmla="*/ 21 w 150"/>
                  <a:gd name="T17" fmla="*/ 38 h 39"/>
                  <a:gd name="T18" fmla="*/ 6 w 150"/>
                  <a:gd name="T19" fmla="*/ 38 h 39"/>
                  <a:gd name="T20" fmla="*/ 0 w 150"/>
                  <a:gd name="T21" fmla="*/ 38 h 39"/>
                  <a:gd name="T22" fmla="*/ 46 w 150"/>
                  <a:gd name="T23" fmla="*/ 24 h 39"/>
                  <a:gd name="T24" fmla="*/ 48 w 150"/>
                  <a:gd name="T25" fmla="*/ 34 h 39"/>
                  <a:gd name="T26" fmla="*/ 61 w 150"/>
                  <a:gd name="T27" fmla="*/ 34 h 39"/>
                  <a:gd name="T28" fmla="*/ 60 w 150"/>
                  <a:gd name="T29" fmla="*/ 25 h 39"/>
                  <a:gd name="T30" fmla="*/ 51 w 150"/>
                  <a:gd name="T31" fmla="*/ 21 h 39"/>
                  <a:gd name="T32" fmla="*/ 60 w 150"/>
                  <a:gd name="T33" fmla="*/ 12 h 39"/>
                  <a:gd name="T34" fmla="*/ 59 w 150"/>
                  <a:gd name="T35" fmla="*/ 4 h 39"/>
                  <a:gd name="T36" fmla="*/ 48 w 150"/>
                  <a:gd name="T37" fmla="*/ 4 h 39"/>
                  <a:gd name="T38" fmla="*/ 49 w 150"/>
                  <a:gd name="T39" fmla="*/ 11 h 39"/>
                  <a:gd name="T40" fmla="*/ 56 w 150"/>
                  <a:gd name="T41" fmla="*/ 15 h 39"/>
                  <a:gd name="T42" fmla="*/ 41 w 150"/>
                  <a:gd name="T43" fmla="*/ 15 h 39"/>
                  <a:gd name="T44" fmla="*/ 43 w 150"/>
                  <a:gd name="T45" fmla="*/ 3 h 39"/>
                  <a:gd name="T46" fmla="*/ 65 w 150"/>
                  <a:gd name="T47" fmla="*/ 3 h 39"/>
                  <a:gd name="T48" fmla="*/ 67 w 150"/>
                  <a:gd name="T49" fmla="*/ 13 h 39"/>
                  <a:gd name="T50" fmla="*/ 68 w 150"/>
                  <a:gd name="T51" fmla="*/ 21 h 39"/>
                  <a:gd name="T52" fmla="*/ 66 w 150"/>
                  <a:gd name="T53" fmla="*/ 36 h 39"/>
                  <a:gd name="T54" fmla="*/ 41 w 150"/>
                  <a:gd name="T55" fmla="*/ 36 h 39"/>
                  <a:gd name="T56" fmla="*/ 39 w 150"/>
                  <a:gd name="T57" fmla="*/ 23 h 39"/>
                  <a:gd name="T58" fmla="*/ 47 w 150"/>
                  <a:gd name="T59" fmla="*/ 19 h 39"/>
                  <a:gd name="T60" fmla="*/ 80 w 150"/>
                  <a:gd name="T61" fmla="*/ 33 h 39"/>
                  <a:gd name="T62" fmla="*/ 87 w 150"/>
                  <a:gd name="T63" fmla="*/ 36 h 39"/>
                  <a:gd name="T64" fmla="*/ 100 w 150"/>
                  <a:gd name="T65" fmla="*/ 20 h 39"/>
                  <a:gd name="T66" fmla="*/ 95 w 150"/>
                  <a:gd name="T67" fmla="*/ 25 h 39"/>
                  <a:gd name="T68" fmla="*/ 79 w 150"/>
                  <a:gd name="T69" fmla="*/ 23 h 39"/>
                  <a:gd name="T70" fmla="*/ 81 w 150"/>
                  <a:gd name="T71" fmla="*/ 4 h 39"/>
                  <a:gd name="T72" fmla="*/ 105 w 150"/>
                  <a:gd name="T73" fmla="*/ 5 h 39"/>
                  <a:gd name="T74" fmla="*/ 108 w 150"/>
                  <a:gd name="T75" fmla="*/ 26 h 39"/>
                  <a:gd name="T76" fmla="*/ 96 w 150"/>
                  <a:gd name="T77" fmla="*/ 38 h 39"/>
                  <a:gd name="T78" fmla="*/ 81 w 150"/>
                  <a:gd name="T79" fmla="*/ 38 h 39"/>
                  <a:gd name="T80" fmla="*/ 77 w 150"/>
                  <a:gd name="T81" fmla="*/ 36 h 39"/>
                  <a:gd name="T82" fmla="*/ 98 w 150"/>
                  <a:gd name="T83" fmla="*/ 19 h 39"/>
                  <a:gd name="T84" fmla="*/ 98 w 150"/>
                  <a:gd name="T85" fmla="*/ 6 h 39"/>
                  <a:gd name="T86" fmla="*/ 87 w 150"/>
                  <a:gd name="T87" fmla="*/ 6 h 39"/>
                  <a:gd name="T88" fmla="*/ 88 w 150"/>
                  <a:gd name="T89" fmla="*/ 19 h 39"/>
                  <a:gd name="T90" fmla="*/ 93 w 150"/>
                  <a:gd name="T91" fmla="*/ 21 h 39"/>
                  <a:gd name="T92" fmla="*/ 128 w 150"/>
                  <a:gd name="T93" fmla="*/ 20 h 39"/>
                  <a:gd name="T94" fmla="*/ 129 w 150"/>
                  <a:gd name="T95" fmla="*/ 33 h 39"/>
                  <a:gd name="T96" fmla="*/ 139 w 150"/>
                  <a:gd name="T97" fmla="*/ 34 h 39"/>
                  <a:gd name="T98" fmla="*/ 139 w 150"/>
                  <a:gd name="T99" fmla="*/ 21 h 39"/>
                  <a:gd name="T100" fmla="*/ 133 w 150"/>
                  <a:gd name="T101" fmla="*/ 18 h 39"/>
                  <a:gd name="T102" fmla="*/ 146 w 150"/>
                  <a:gd name="T103" fmla="*/ 6 h 39"/>
                  <a:gd name="T104" fmla="*/ 139 w 150"/>
                  <a:gd name="T105" fmla="*/ 4 h 39"/>
                  <a:gd name="T106" fmla="*/ 126 w 150"/>
                  <a:gd name="T107" fmla="*/ 19 h 39"/>
                  <a:gd name="T108" fmla="*/ 131 w 150"/>
                  <a:gd name="T109" fmla="*/ 15 h 39"/>
                  <a:gd name="T110" fmla="*/ 147 w 150"/>
                  <a:gd name="T111" fmla="*/ 16 h 39"/>
                  <a:gd name="T112" fmla="*/ 146 w 150"/>
                  <a:gd name="T113" fmla="*/ 35 h 39"/>
                  <a:gd name="T114" fmla="*/ 121 w 150"/>
                  <a:gd name="T115" fmla="*/ 35 h 39"/>
                  <a:gd name="T116" fmla="*/ 118 w 150"/>
                  <a:gd name="T117" fmla="*/ 13 h 39"/>
                  <a:gd name="T118" fmla="*/ 130 w 150"/>
                  <a:gd name="T119" fmla="*/ 2 h 39"/>
                  <a:gd name="T120" fmla="*/ 145 w 150"/>
                  <a:gd name="T121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0" h="39">
                    <a:moveTo>
                      <a:pt x="0" y="38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4" y="36"/>
                      <a:pt x="6" y="36"/>
                      <a:pt x="8" y="35"/>
                    </a:cubicBezTo>
                    <a:cubicBezTo>
                      <a:pt x="9" y="35"/>
                      <a:pt x="9" y="34"/>
                      <a:pt x="9" y="3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8"/>
                      <a:pt x="8" y="7"/>
                    </a:cubicBezTo>
                    <a:cubicBezTo>
                      <a:pt x="8" y="7"/>
                      <a:pt x="7" y="7"/>
                      <a:pt x="5" y="7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4"/>
                      <a:pt x="7" y="4"/>
                      <a:pt x="9" y="3"/>
                    </a:cubicBezTo>
                    <a:cubicBezTo>
                      <a:pt x="12" y="3"/>
                      <a:pt x="14" y="2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2" y="36"/>
                      <a:pt x="24" y="36"/>
                      <a:pt x="28" y="36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6" y="38"/>
                      <a:pt x="23" y="38"/>
                      <a:pt x="21" y="38"/>
                    </a:cubicBezTo>
                    <a:cubicBezTo>
                      <a:pt x="19" y="38"/>
                      <a:pt x="16" y="38"/>
                      <a:pt x="14" y="38"/>
                    </a:cubicBezTo>
                    <a:cubicBezTo>
                      <a:pt x="11" y="38"/>
                      <a:pt x="8" y="38"/>
                      <a:pt x="6" y="38"/>
                    </a:cubicBezTo>
                    <a:cubicBezTo>
                      <a:pt x="4" y="38"/>
                      <a:pt x="2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lose/>
                    <a:moveTo>
                      <a:pt x="51" y="21"/>
                    </a:moveTo>
                    <a:cubicBezTo>
                      <a:pt x="49" y="22"/>
                      <a:pt x="48" y="23"/>
                      <a:pt x="46" y="24"/>
                    </a:cubicBezTo>
                    <a:cubicBezTo>
                      <a:pt x="45" y="26"/>
                      <a:pt x="45" y="27"/>
                      <a:pt x="45" y="28"/>
                    </a:cubicBezTo>
                    <a:cubicBezTo>
                      <a:pt x="45" y="31"/>
                      <a:pt x="46" y="32"/>
                      <a:pt x="48" y="34"/>
                    </a:cubicBezTo>
                    <a:cubicBezTo>
                      <a:pt x="50" y="35"/>
                      <a:pt x="52" y="36"/>
                      <a:pt x="55" y="36"/>
                    </a:cubicBezTo>
                    <a:cubicBezTo>
                      <a:pt x="57" y="36"/>
                      <a:pt x="59" y="36"/>
                      <a:pt x="61" y="34"/>
                    </a:cubicBezTo>
                    <a:cubicBezTo>
                      <a:pt x="62" y="33"/>
                      <a:pt x="63" y="32"/>
                      <a:pt x="63" y="30"/>
                    </a:cubicBezTo>
                    <a:cubicBezTo>
                      <a:pt x="63" y="28"/>
                      <a:pt x="62" y="27"/>
                      <a:pt x="60" y="25"/>
                    </a:cubicBezTo>
                    <a:cubicBezTo>
                      <a:pt x="58" y="24"/>
                      <a:pt x="55" y="23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lose/>
                    <a:moveTo>
                      <a:pt x="56" y="15"/>
                    </a:moveTo>
                    <a:cubicBezTo>
                      <a:pt x="58" y="14"/>
                      <a:pt x="59" y="13"/>
                      <a:pt x="60" y="12"/>
                    </a:cubicBezTo>
                    <a:cubicBezTo>
                      <a:pt x="61" y="11"/>
                      <a:pt x="61" y="10"/>
                      <a:pt x="61" y="8"/>
                    </a:cubicBezTo>
                    <a:cubicBezTo>
                      <a:pt x="61" y="7"/>
                      <a:pt x="60" y="5"/>
                      <a:pt x="59" y="4"/>
                    </a:cubicBezTo>
                    <a:cubicBezTo>
                      <a:pt x="57" y="3"/>
                      <a:pt x="56" y="3"/>
                      <a:pt x="53" y="3"/>
                    </a:cubicBezTo>
                    <a:cubicBezTo>
                      <a:pt x="51" y="3"/>
                      <a:pt x="50" y="3"/>
                      <a:pt x="48" y="4"/>
                    </a:cubicBezTo>
                    <a:cubicBezTo>
                      <a:pt x="47" y="5"/>
                      <a:pt x="46" y="6"/>
                      <a:pt x="46" y="7"/>
                    </a:cubicBezTo>
                    <a:cubicBezTo>
                      <a:pt x="46" y="9"/>
                      <a:pt x="47" y="10"/>
                      <a:pt x="49" y="11"/>
                    </a:cubicBezTo>
                    <a:cubicBezTo>
                      <a:pt x="50" y="13"/>
                      <a:pt x="53" y="14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lose/>
                    <a:moveTo>
                      <a:pt x="47" y="19"/>
                    </a:moveTo>
                    <a:cubicBezTo>
                      <a:pt x="44" y="18"/>
                      <a:pt x="42" y="16"/>
                      <a:pt x="41" y="15"/>
                    </a:cubicBezTo>
                    <a:cubicBezTo>
                      <a:pt x="39" y="13"/>
                      <a:pt x="39" y="12"/>
                      <a:pt x="39" y="10"/>
                    </a:cubicBezTo>
                    <a:cubicBezTo>
                      <a:pt x="39" y="7"/>
                      <a:pt x="40" y="5"/>
                      <a:pt x="43" y="3"/>
                    </a:cubicBezTo>
                    <a:cubicBezTo>
                      <a:pt x="46" y="1"/>
                      <a:pt x="50" y="0"/>
                      <a:pt x="55" y="0"/>
                    </a:cubicBezTo>
                    <a:cubicBezTo>
                      <a:pt x="59" y="0"/>
                      <a:pt x="62" y="1"/>
                      <a:pt x="65" y="3"/>
                    </a:cubicBezTo>
                    <a:cubicBezTo>
                      <a:pt x="67" y="4"/>
                      <a:pt x="69" y="6"/>
                      <a:pt x="69" y="8"/>
                    </a:cubicBezTo>
                    <a:cubicBezTo>
                      <a:pt x="69" y="10"/>
                      <a:pt x="68" y="11"/>
                      <a:pt x="67" y="13"/>
                    </a:cubicBezTo>
                    <a:cubicBezTo>
                      <a:pt x="65" y="14"/>
                      <a:pt x="63" y="15"/>
                      <a:pt x="60" y="17"/>
                    </a:cubicBezTo>
                    <a:cubicBezTo>
                      <a:pt x="64" y="18"/>
                      <a:pt x="66" y="20"/>
                      <a:pt x="68" y="21"/>
                    </a:cubicBezTo>
                    <a:cubicBezTo>
                      <a:pt x="70" y="23"/>
                      <a:pt x="71" y="25"/>
                      <a:pt x="71" y="28"/>
                    </a:cubicBezTo>
                    <a:cubicBezTo>
                      <a:pt x="71" y="31"/>
                      <a:pt x="69" y="34"/>
                      <a:pt x="66" y="36"/>
                    </a:cubicBezTo>
                    <a:cubicBezTo>
                      <a:pt x="63" y="38"/>
                      <a:pt x="59" y="39"/>
                      <a:pt x="54" y="39"/>
                    </a:cubicBezTo>
                    <a:cubicBezTo>
                      <a:pt x="48" y="39"/>
                      <a:pt x="44" y="38"/>
                      <a:pt x="41" y="36"/>
                    </a:cubicBezTo>
                    <a:cubicBezTo>
                      <a:pt x="38" y="34"/>
                      <a:pt x="36" y="32"/>
                      <a:pt x="36" y="29"/>
                    </a:cubicBezTo>
                    <a:cubicBezTo>
                      <a:pt x="36" y="27"/>
                      <a:pt x="37" y="25"/>
                      <a:pt x="39" y="23"/>
                    </a:cubicBezTo>
                    <a:cubicBezTo>
                      <a:pt x="40" y="22"/>
                      <a:pt x="43" y="20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lose/>
                    <a:moveTo>
                      <a:pt x="77" y="36"/>
                    </a:moveTo>
                    <a:cubicBezTo>
                      <a:pt x="80" y="33"/>
                      <a:pt x="80" y="33"/>
                      <a:pt x="80" y="33"/>
                    </a:cubicBezTo>
                    <a:cubicBezTo>
                      <a:pt x="81" y="34"/>
                      <a:pt x="82" y="35"/>
                      <a:pt x="83" y="35"/>
                    </a:cubicBezTo>
                    <a:cubicBezTo>
                      <a:pt x="85" y="35"/>
                      <a:pt x="86" y="36"/>
                      <a:pt x="87" y="36"/>
                    </a:cubicBezTo>
                    <a:cubicBezTo>
                      <a:pt x="91" y="36"/>
                      <a:pt x="94" y="34"/>
                      <a:pt x="97" y="31"/>
                    </a:cubicBezTo>
                    <a:cubicBezTo>
                      <a:pt x="99" y="28"/>
                      <a:pt x="100" y="25"/>
                      <a:pt x="100" y="20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99" y="22"/>
                      <a:pt x="97" y="24"/>
                      <a:pt x="95" y="25"/>
                    </a:cubicBezTo>
                    <a:cubicBezTo>
                      <a:pt x="93" y="26"/>
                      <a:pt x="91" y="26"/>
                      <a:pt x="88" y="26"/>
                    </a:cubicBezTo>
                    <a:cubicBezTo>
                      <a:pt x="85" y="26"/>
                      <a:pt x="82" y="25"/>
                      <a:pt x="79" y="23"/>
                    </a:cubicBezTo>
                    <a:cubicBezTo>
                      <a:pt x="77" y="21"/>
                      <a:pt x="76" y="18"/>
                      <a:pt x="76" y="15"/>
                    </a:cubicBezTo>
                    <a:cubicBezTo>
                      <a:pt x="76" y="11"/>
                      <a:pt x="78" y="7"/>
                      <a:pt x="81" y="4"/>
                    </a:cubicBezTo>
                    <a:cubicBezTo>
                      <a:pt x="84" y="2"/>
                      <a:pt x="88" y="0"/>
                      <a:pt x="93" y="0"/>
                    </a:cubicBezTo>
                    <a:cubicBezTo>
                      <a:pt x="98" y="0"/>
                      <a:pt x="102" y="2"/>
                      <a:pt x="105" y="5"/>
                    </a:cubicBezTo>
                    <a:cubicBezTo>
                      <a:pt x="108" y="8"/>
                      <a:pt x="110" y="12"/>
                      <a:pt x="110" y="17"/>
                    </a:cubicBezTo>
                    <a:cubicBezTo>
                      <a:pt x="110" y="20"/>
                      <a:pt x="109" y="23"/>
                      <a:pt x="108" y="26"/>
                    </a:cubicBezTo>
                    <a:cubicBezTo>
                      <a:pt x="107" y="29"/>
                      <a:pt x="106" y="31"/>
                      <a:pt x="104" y="33"/>
                    </a:cubicBezTo>
                    <a:cubicBezTo>
                      <a:pt x="101" y="35"/>
                      <a:pt x="99" y="36"/>
                      <a:pt x="96" y="38"/>
                    </a:cubicBezTo>
                    <a:cubicBezTo>
                      <a:pt x="93" y="39"/>
                      <a:pt x="91" y="39"/>
                      <a:pt x="87" y="39"/>
                    </a:cubicBezTo>
                    <a:cubicBezTo>
                      <a:pt x="85" y="39"/>
                      <a:pt x="83" y="39"/>
                      <a:pt x="81" y="38"/>
                    </a:cubicBezTo>
                    <a:cubicBezTo>
                      <a:pt x="80" y="38"/>
                      <a:pt x="78" y="37"/>
                      <a:pt x="77" y="36"/>
                    </a:cubicBezTo>
                    <a:cubicBezTo>
                      <a:pt x="77" y="36"/>
                      <a:pt x="77" y="36"/>
                      <a:pt x="77" y="36"/>
                    </a:cubicBezTo>
                    <a:close/>
                    <a:moveTo>
                      <a:pt x="93" y="21"/>
                    </a:moveTo>
                    <a:cubicBezTo>
                      <a:pt x="95" y="21"/>
                      <a:pt x="97" y="21"/>
                      <a:pt x="98" y="19"/>
                    </a:cubicBezTo>
                    <a:cubicBezTo>
                      <a:pt x="99" y="18"/>
                      <a:pt x="100" y="16"/>
                      <a:pt x="100" y="14"/>
                    </a:cubicBezTo>
                    <a:cubicBezTo>
                      <a:pt x="100" y="11"/>
                      <a:pt x="99" y="8"/>
                      <a:pt x="98" y="6"/>
                    </a:cubicBezTo>
                    <a:cubicBezTo>
                      <a:pt x="96" y="4"/>
                      <a:pt x="94" y="3"/>
                      <a:pt x="92" y="3"/>
                    </a:cubicBezTo>
                    <a:cubicBezTo>
                      <a:pt x="90" y="3"/>
                      <a:pt x="88" y="4"/>
                      <a:pt x="87" y="6"/>
                    </a:cubicBezTo>
                    <a:cubicBezTo>
                      <a:pt x="86" y="7"/>
                      <a:pt x="86" y="9"/>
                      <a:pt x="86" y="12"/>
                    </a:cubicBezTo>
                    <a:cubicBezTo>
                      <a:pt x="86" y="15"/>
                      <a:pt x="87" y="17"/>
                      <a:pt x="88" y="19"/>
                    </a:cubicBezTo>
                    <a:cubicBezTo>
                      <a:pt x="89" y="21"/>
                      <a:pt x="91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lose/>
                    <a:moveTo>
                      <a:pt x="133" y="18"/>
                    </a:moveTo>
                    <a:cubicBezTo>
                      <a:pt x="131" y="18"/>
                      <a:pt x="130" y="19"/>
                      <a:pt x="128" y="20"/>
                    </a:cubicBezTo>
                    <a:cubicBezTo>
                      <a:pt x="127" y="21"/>
                      <a:pt x="127" y="23"/>
                      <a:pt x="127" y="25"/>
                    </a:cubicBezTo>
                    <a:cubicBezTo>
                      <a:pt x="127" y="29"/>
                      <a:pt x="127" y="31"/>
                      <a:pt x="129" y="33"/>
                    </a:cubicBezTo>
                    <a:cubicBezTo>
                      <a:pt x="130" y="35"/>
                      <a:pt x="132" y="36"/>
                      <a:pt x="134" y="36"/>
                    </a:cubicBezTo>
                    <a:cubicBezTo>
                      <a:pt x="136" y="36"/>
                      <a:pt x="138" y="35"/>
                      <a:pt x="139" y="34"/>
                    </a:cubicBezTo>
                    <a:cubicBezTo>
                      <a:pt x="140" y="33"/>
                      <a:pt x="140" y="31"/>
                      <a:pt x="140" y="28"/>
                    </a:cubicBezTo>
                    <a:cubicBezTo>
                      <a:pt x="140" y="25"/>
                      <a:pt x="140" y="22"/>
                      <a:pt x="139" y="21"/>
                    </a:cubicBezTo>
                    <a:cubicBezTo>
                      <a:pt x="137" y="19"/>
                      <a:pt x="136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lose/>
                    <a:moveTo>
                      <a:pt x="150" y="4"/>
                    </a:moveTo>
                    <a:cubicBezTo>
                      <a:pt x="146" y="6"/>
                      <a:pt x="146" y="6"/>
                      <a:pt x="146" y="6"/>
                    </a:cubicBezTo>
                    <a:cubicBezTo>
                      <a:pt x="145" y="5"/>
                      <a:pt x="144" y="5"/>
                      <a:pt x="143" y="5"/>
                    </a:cubicBezTo>
                    <a:cubicBezTo>
                      <a:pt x="142" y="4"/>
                      <a:pt x="141" y="4"/>
                      <a:pt x="139" y="4"/>
                    </a:cubicBezTo>
                    <a:cubicBezTo>
                      <a:pt x="135" y="4"/>
                      <a:pt x="132" y="5"/>
                      <a:pt x="130" y="8"/>
                    </a:cubicBezTo>
                    <a:cubicBezTo>
                      <a:pt x="127" y="11"/>
                      <a:pt x="126" y="15"/>
                      <a:pt x="126" y="19"/>
                    </a:cubicBezTo>
                    <a:cubicBezTo>
                      <a:pt x="126" y="19"/>
                      <a:pt x="126" y="19"/>
                      <a:pt x="126" y="19"/>
                    </a:cubicBezTo>
                    <a:cubicBezTo>
                      <a:pt x="127" y="17"/>
                      <a:pt x="129" y="16"/>
                      <a:pt x="131" y="15"/>
                    </a:cubicBezTo>
                    <a:cubicBezTo>
                      <a:pt x="133" y="14"/>
                      <a:pt x="135" y="13"/>
                      <a:pt x="138" y="13"/>
                    </a:cubicBezTo>
                    <a:cubicBezTo>
                      <a:pt x="142" y="13"/>
                      <a:pt x="145" y="14"/>
                      <a:pt x="147" y="16"/>
                    </a:cubicBezTo>
                    <a:cubicBezTo>
                      <a:pt x="149" y="18"/>
                      <a:pt x="150" y="21"/>
                      <a:pt x="150" y="25"/>
                    </a:cubicBezTo>
                    <a:cubicBezTo>
                      <a:pt x="150" y="29"/>
                      <a:pt x="149" y="32"/>
                      <a:pt x="146" y="35"/>
                    </a:cubicBezTo>
                    <a:cubicBezTo>
                      <a:pt x="143" y="38"/>
                      <a:pt x="139" y="39"/>
                      <a:pt x="134" y="39"/>
                    </a:cubicBezTo>
                    <a:cubicBezTo>
                      <a:pt x="128" y="39"/>
                      <a:pt x="124" y="38"/>
                      <a:pt x="121" y="35"/>
                    </a:cubicBezTo>
                    <a:cubicBezTo>
                      <a:pt x="118" y="32"/>
                      <a:pt x="116" y="27"/>
                      <a:pt x="116" y="22"/>
                    </a:cubicBezTo>
                    <a:cubicBezTo>
                      <a:pt x="116" y="19"/>
                      <a:pt x="117" y="16"/>
                      <a:pt x="118" y="13"/>
                    </a:cubicBezTo>
                    <a:cubicBezTo>
                      <a:pt x="119" y="11"/>
                      <a:pt x="121" y="9"/>
                      <a:pt x="123" y="7"/>
                    </a:cubicBezTo>
                    <a:cubicBezTo>
                      <a:pt x="125" y="5"/>
                      <a:pt x="127" y="3"/>
                      <a:pt x="130" y="2"/>
                    </a:cubicBezTo>
                    <a:cubicBezTo>
                      <a:pt x="133" y="1"/>
                      <a:pt x="136" y="0"/>
                      <a:pt x="139" y="0"/>
                    </a:cubicBezTo>
                    <a:cubicBezTo>
                      <a:pt x="141" y="0"/>
                      <a:pt x="143" y="1"/>
                      <a:pt x="145" y="1"/>
                    </a:cubicBezTo>
                    <a:cubicBezTo>
                      <a:pt x="147" y="2"/>
                      <a:pt x="148" y="3"/>
                      <a:pt x="15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ïsļîḑè"/>
              <p:cNvSpPr/>
              <p:nvPr/>
            </p:nvSpPr>
            <p:spPr bwMode="auto">
              <a:xfrm>
                <a:off x="2190751" y="2551113"/>
                <a:ext cx="1754188" cy="1651000"/>
              </a:xfrm>
              <a:custGeom>
                <a:avLst/>
                <a:gdLst>
                  <a:gd name="T0" fmla="*/ 266 w 532"/>
                  <a:gd name="T1" fmla="*/ 0 h 500"/>
                  <a:gd name="T2" fmla="*/ 532 w 532"/>
                  <a:gd name="T3" fmla="*/ 266 h 500"/>
                  <a:gd name="T4" fmla="*/ 395 w 532"/>
                  <a:gd name="T5" fmla="*/ 500 h 500"/>
                  <a:gd name="T6" fmla="*/ 389 w 532"/>
                  <a:gd name="T7" fmla="*/ 489 h 500"/>
                  <a:gd name="T8" fmla="*/ 521 w 532"/>
                  <a:gd name="T9" fmla="*/ 266 h 500"/>
                  <a:gd name="T10" fmla="*/ 266 w 532"/>
                  <a:gd name="T11" fmla="*/ 12 h 500"/>
                  <a:gd name="T12" fmla="*/ 11 w 532"/>
                  <a:gd name="T13" fmla="*/ 266 h 500"/>
                  <a:gd name="T14" fmla="*/ 144 w 532"/>
                  <a:gd name="T15" fmla="*/ 490 h 500"/>
                  <a:gd name="T16" fmla="*/ 139 w 532"/>
                  <a:gd name="T17" fmla="*/ 500 h 500"/>
                  <a:gd name="T18" fmla="*/ 0 w 532"/>
                  <a:gd name="T19" fmla="*/ 266 h 500"/>
                  <a:gd name="T20" fmla="*/ 266 w 532"/>
                  <a:gd name="T2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2" h="500">
                    <a:moveTo>
                      <a:pt x="266" y="0"/>
                    </a:moveTo>
                    <a:cubicBezTo>
                      <a:pt x="413" y="0"/>
                      <a:pt x="532" y="120"/>
                      <a:pt x="532" y="266"/>
                    </a:cubicBezTo>
                    <a:cubicBezTo>
                      <a:pt x="532" y="367"/>
                      <a:pt x="477" y="454"/>
                      <a:pt x="395" y="500"/>
                    </a:cubicBezTo>
                    <a:cubicBezTo>
                      <a:pt x="389" y="489"/>
                      <a:pt x="389" y="489"/>
                      <a:pt x="389" y="489"/>
                    </a:cubicBezTo>
                    <a:cubicBezTo>
                      <a:pt x="468" y="446"/>
                      <a:pt x="521" y="362"/>
                      <a:pt x="521" y="266"/>
                    </a:cubicBezTo>
                    <a:cubicBezTo>
                      <a:pt x="521" y="126"/>
                      <a:pt x="407" y="12"/>
                      <a:pt x="266" y="12"/>
                    </a:cubicBezTo>
                    <a:cubicBezTo>
                      <a:pt x="126" y="12"/>
                      <a:pt x="11" y="126"/>
                      <a:pt x="11" y="266"/>
                    </a:cubicBezTo>
                    <a:cubicBezTo>
                      <a:pt x="11" y="363"/>
                      <a:pt x="65" y="447"/>
                      <a:pt x="144" y="490"/>
                    </a:cubicBezTo>
                    <a:cubicBezTo>
                      <a:pt x="139" y="500"/>
                      <a:pt x="139" y="500"/>
                      <a:pt x="139" y="500"/>
                    </a:cubicBezTo>
                    <a:cubicBezTo>
                      <a:pt x="56" y="455"/>
                      <a:pt x="0" y="367"/>
                      <a:pt x="0" y="266"/>
                    </a:cubicBezTo>
                    <a:cubicBezTo>
                      <a:pt x="0" y="120"/>
                      <a:pt x="120" y="0"/>
                      <a:pt x="26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8" name="íšľïḋé"/>
            <p:cNvSpPr/>
            <p:nvPr/>
          </p:nvSpPr>
          <p:spPr bwMode="auto">
            <a:xfrm>
              <a:off x="10398657" y="734847"/>
              <a:ext cx="1120243" cy="66549"/>
            </a:xfrm>
            <a:custGeom>
              <a:avLst/>
              <a:gdLst>
                <a:gd name="T0" fmla="*/ 2 w 1702"/>
                <a:gd name="T1" fmla="*/ 29 h 101"/>
                <a:gd name="T2" fmla="*/ 49 w 1702"/>
                <a:gd name="T3" fmla="*/ 13 h 101"/>
                <a:gd name="T4" fmla="*/ 59 w 1702"/>
                <a:gd name="T5" fmla="*/ 92 h 101"/>
                <a:gd name="T6" fmla="*/ 87 w 1702"/>
                <a:gd name="T7" fmla="*/ 93 h 101"/>
                <a:gd name="T8" fmla="*/ 110 w 1702"/>
                <a:gd name="T9" fmla="*/ 3 h 101"/>
                <a:gd name="T10" fmla="*/ 133 w 1702"/>
                <a:gd name="T11" fmla="*/ 99 h 101"/>
                <a:gd name="T12" fmla="*/ 235 w 1702"/>
                <a:gd name="T13" fmla="*/ 34 h 101"/>
                <a:gd name="T14" fmla="*/ 240 w 1702"/>
                <a:gd name="T15" fmla="*/ 77 h 101"/>
                <a:gd name="T16" fmla="*/ 254 w 1702"/>
                <a:gd name="T17" fmla="*/ 99 h 101"/>
                <a:gd name="T18" fmla="*/ 263 w 1702"/>
                <a:gd name="T19" fmla="*/ 2 h 101"/>
                <a:gd name="T20" fmla="*/ 326 w 1702"/>
                <a:gd name="T21" fmla="*/ 9 h 101"/>
                <a:gd name="T22" fmla="*/ 354 w 1702"/>
                <a:gd name="T23" fmla="*/ 9 h 101"/>
                <a:gd name="T24" fmla="*/ 318 w 1702"/>
                <a:gd name="T25" fmla="*/ 93 h 101"/>
                <a:gd name="T26" fmla="*/ 299 w 1702"/>
                <a:gd name="T27" fmla="*/ 98 h 101"/>
                <a:gd name="T28" fmla="*/ 377 w 1702"/>
                <a:gd name="T29" fmla="*/ 2 h 101"/>
                <a:gd name="T30" fmla="*/ 415 w 1702"/>
                <a:gd name="T31" fmla="*/ 82 h 101"/>
                <a:gd name="T32" fmla="*/ 454 w 1702"/>
                <a:gd name="T33" fmla="*/ 2 h 101"/>
                <a:gd name="T34" fmla="*/ 398 w 1702"/>
                <a:gd name="T35" fmla="*/ 93 h 101"/>
                <a:gd name="T36" fmla="*/ 510 w 1702"/>
                <a:gd name="T37" fmla="*/ 93 h 101"/>
                <a:gd name="T38" fmla="*/ 528 w 1702"/>
                <a:gd name="T39" fmla="*/ 2 h 101"/>
                <a:gd name="T40" fmla="*/ 534 w 1702"/>
                <a:gd name="T41" fmla="*/ 93 h 101"/>
                <a:gd name="T42" fmla="*/ 669 w 1702"/>
                <a:gd name="T43" fmla="*/ 9 h 101"/>
                <a:gd name="T44" fmla="*/ 680 w 1702"/>
                <a:gd name="T45" fmla="*/ 17 h 101"/>
                <a:gd name="T46" fmla="*/ 598 w 1702"/>
                <a:gd name="T47" fmla="*/ 98 h 101"/>
                <a:gd name="T48" fmla="*/ 607 w 1702"/>
                <a:gd name="T49" fmla="*/ 3 h 101"/>
                <a:gd name="T50" fmla="*/ 793 w 1702"/>
                <a:gd name="T51" fmla="*/ 3 h 101"/>
                <a:gd name="T52" fmla="*/ 827 w 1702"/>
                <a:gd name="T53" fmla="*/ 89 h 101"/>
                <a:gd name="T54" fmla="*/ 860 w 1702"/>
                <a:gd name="T55" fmla="*/ 2 h 101"/>
                <a:gd name="T56" fmla="*/ 781 w 1702"/>
                <a:gd name="T57" fmla="*/ 16 h 101"/>
                <a:gd name="T58" fmla="*/ 981 w 1702"/>
                <a:gd name="T59" fmla="*/ 7 h 101"/>
                <a:gd name="T60" fmla="*/ 914 w 1702"/>
                <a:gd name="T61" fmla="*/ 99 h 101"/>
                <a:gd name="T62" fmla="*/ 882 w 1702"/>
                <a:gd name="T63" fmla="*/ 7 h 101"/>
                <a:gd name="T64" fmla="*/ 1006 w 1702"/>
                <a:gd name="T65" fmla="*/ 91 h 101"/>
                <a:gd name="T66" fmla="*/ 1042 w 1702"/>
                <a:gd name="T67" fmla="*/ 2 h 101"/>
                <a:gd name="T68" fmla="*/ 1020 w 1702"/>
                <a:gd name="T69" fmla="*/ 98 h 101"/>
                <a:gd name="T70" fmla="*/ 1054 w 1702"/>
                <a:gd name="T71" fmla="*/ 2 h 101"/>
                <a:gd name="T72" fmla="*/ 1090 w 1702"/>
                <a:gd name="T73" fmla="*/ 15 h 101"/>
                <a:gd name="T74" fmla="*/ 1137 w 1702"/>
                <a:gd name="T75" fmla="*/ 2 h 101"/>
                <a:gd name="T76" fmla="*/ 1173 w 1702"/>
                <a:gd name="T77" fmla="*/ 91 h 101"/>
                <a:gd name="T78" fmla="*/ 1224 w 1702"/>
                <a:gd name="T79" fmla="*/ 2 h 101"/>
                <a:gd name="T80" fmla="*/ 1210 w 1702"/>
                <a:gd name="T81" fmla="*/ 46 h 101"/>
                <a:gd name="T82" fmla="*/ 1211 w 1702"/>
                <a:gd name="T83" fmla="*/ 52 h 101"/>
                <a:gd name="T84" fmla="*/ 1221 w 1702"/>
                <a:gd name="T85" fmla="*/ 98 h 101"/>
                <a:gd name="T86" fmla="*/ 1267 w 1702"/>
                <a:gd name="T87" fmla="*/ 9 h 101"/>
                <a:gd name="T88" fmla="*/ 1333 w 1702"/>
                <a:gd name="T89" fmla="*/ 40 h 101"/>
                <a:gd name="T90" fmla="*/ 1324 w 1702"/>
                <a:gd name="T91" fmla="*/ 96 h 101"/>
                <a:gd name="T92" fmla="*/ 1302 w 1702"/>
                <a:gd name="T93" fmla="*/ 93 h 101"/>
                <a:gd name="T94" fmla="*/ 1318 w 1702"/>
                <a:gd name="T95" fmla="*/ 28 h 101"/>
                <a:gd name="T96" fmla="*/ 1413 w 1702"/>
                <a:gd name="T97" fmla="*/ 88 h 101"/>
                <a:gd name="T98" fmla="*/ 1431 w 1702"/>
                <a:gd name="T99" fmla="*/ 4 h 101"/>
                <a:gd name="T100" fmla="*/ 1407 w 1702"/>
                <a:gd name="T101" fmla="*/ 38 h 101"/>
                <a:gd name="T102" fmla="*/ 1370 w 1702"/>
                <a:gd name="T103" fmla="*/ 73 h 101"/>
                <a:gd name="T104" fmla="*/ 1465 w 1702"/>
                <a:gd name="T105" fmla="*/ 9 h 101"/>
                <a:gd name="T106" fmla="*/ 1491 w 1702"/>
                <a:gd name="T107" fmla="*/ 16 h 101"/>
                <a:gd name="T108" fmla="*/ 1456 w 1702"/>
                <a:gd name="T109" fmla="*/ 99 h 101"/>
                <a:gd name="T110" fmla="*/ 1517 w 1702"/>
                <a:gd name="T111" fmla="*/ 26 h 101"/>
                <a:gd name="T112" fmla="*/ 1586 w 1702"/>
                <a:gd name="T113" fmla="*/ 13 h 101"/>
                <a:gd name="T114" fmla="*/ 1545 w 1702"/>
                <a:gd name="T115" fmla="*/ 98 h 101"/>
                <a:gd name="T116" fmla="*/ 1656 w 1702"/>
                <a:gd name="T117" fmla="*/ 98 h 101"/>
                <a:gd name="T118" fmla="*/ 1610 w 1702"/>
                <a:gd name="T119" fmla="*/ 7 h 101"/>
                <a:gd name="T120" fmla="*/ 1644 w 1702"/>
                <a:gd name="T121" fmla="*/ 12 h 101"/>
                <a:gd name="T122" fmla="*/ 1688 w 1702"/>
                <a:gd name="T123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2" h="101">
                  <a:moveTo>
                    <a:pt x="1" y="66"/>
                  </a:moveTo>
                  <a:cubicBezTo>
                    <a:pt x="11" y="66"/>
                    <a:pt x="11" y="66"/>
                    <a:pt x="11" y="66"/>
                  </a:cubicBezTo>
                  <a:cubicBezTo>
                    <a:pt x="11" y="75"/>
                    <a:pt x="13" y="81"/>
                    <a:pt x="16" y="85"/>
                  </a:cubicBezTo>
                  <a:cubicBezTo>
                    <a:pt x="20" y="90"/>
                    <a:pt x="25" y="92"/>
                    <a:pt x="32" y="92"/>
                  </a:cubicBezTo>
                  <a:cubicBezTo>
                    <a:pt x="37" y="92"/>
                    <a:pt x="41" y="90"/>
                    <a:pt x="44" y="88"/>
                  </a:cubicBezTo>
                  <a:cubicBezTo>
                    <a:pt x="48" y="85"/>
                    <a:pt x="49" y="82"/>
                    <a:pt x="49" y="77"/>
                  </a:cubicBezTo>
                  <a:cubicBezTo>
                    <a:pt x="49" y="74"/>
                    <a:pt x="48" y="71"/>
                    <a:pt x="46" y="68"/>
                  </a:cubicBezTo>
                  <a:cubicBezTo>
                    <a:pt x="44" y="66"/>
                    <a:pt x="39" y="63"/>
                    <a:pt x="31" y="60"/>
                  </a:cubicBezTo>
                  <a:cubicBezTo>
                    <a:pt x="20" y="55"/>
                    <a:pt x="12" y="51"/>
                    <a:pt x="8" y="46"/>
                  </a:cubicBezTo>
                  <a:cubicBezTo>
                    <a:pt x="4" y="41"/>
                    <a:pt x="2" y="36"/>
                    <a:pt x="2" y="29"/>
                  </a:cubicBezTo>
                  <a:cubicBezTo>
                    <a:pt x="2" y="20"/>
                    <a:pt x="5" y="13"/>
                    <a:pt x="11" y="8"/>
                  </a:cubicBezTo>
                  <a:cubicBezTo>
                    <a:pt x="17" y="2"/>
                    <a:pt x="25" y="0"/>
                    <a:pt x="34" y="0"/>
                  </a:cubicBezTo>
                  <a:cubicBezTo>
                    <a:pt x="38" y="0"/>
                    <a:pt x="42" y="0"/>
                    <a:pt x="47" y="1"/>
                  </a:cubicBezTo>
                  <a:cubicBezTo>
                    <a:pt x="51" y="1"/>
                    <a:pt x="56" y="2"/>
                    <a:pt x="62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9"/>
                    <a:pt x="62" y="14"/>
                    <a:pt x="62" y="17"/>
                  </a:cubicBezTo>
                  <a:cubicBezTo>
                    <a:pt x="62" y="19"/>
                    <a:pt x="62" y="23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2"/>
                    <a:pt x="53" y="17"/>
                    <a:pt x="49" y="13"/>
                  </a:cubicBezTo>
                  <a:cubicBezTo>
                    <a:pt x="46" y="10"/>
                    <a:pt x="42" y="8"/>
                    <a:pt x="36" y="8"/>
                  </a:cubicBezTo>
                  <a:cubicBezTo>
                    <a:pt x="31" y="8"/>
                    <a:pt x="27" y="9"/>
                    <a:pt x="25" y="11"/>
                  </a:cubicBezTo>
                  <a:cubicBezTo>
                    <a:pt x="22" y="14"/>
                    <a:pt x="21" y="17"/>
                    <a:pt x="21" y="21"/>
                  </a:cubicBezTo>
                  <a:cubicBezTo>
                    <a:pt x="21" y="24"/>
                    <a:pt x="22" y="27"/>
                    <a:pt x="24" y="30"/>
                  </a:cubicBezTo>
                  <a:cubicBezTo>
                    <a:pt x="26" y="32"/>
                    <a:pt x="31" y="35"/>
                    <a:pt x="39" y="38"/>
                  </a:cubicBezTo>
                  <a:cubicBezTo>
                    <a:pt x="40" y="38"/>
                    <a:pt x="41" y="39"/>
                    <a:pt x="43" y="40"/>
                  </a:cubicBezTo>
                  <a:cubicBezTo>
                    <a:pt x="51" y="43"/>
                    <a:pt x="57" y="46"/>
                    <a:pt x="60" y="49"/>
                  </a:cubicBezTo>
                  <a:cubicBezTo>
                    <a:pt x="63" y="51"/>
                    <a:pt x="65" y="55"/>
                    <a:pt x="66" y="58"/>
                  </a:cubicBezTo>
                  <a:cubicBezTo>
                    <a:pt x="68" y="61"/>
                    <a:pt x="69" y="65"/>
                    <a:pt x="69" y="69"/>
                  </a:cubicBezTo>
                  <a:cubicBezTo>
                    <a:pt x="69" y="79"/>
                    <a:pt x="65" y="86"/>
                    <a:pt x="59" y="92"/>
                  </a:cubicBezTo>
                  <a:cubicBezTo>
                    <a:pt x="53" y="98"/>
                    <a:pt x="44" y="101"/>
                    <a:pt x="33" y="101"/>
                  </a:cubicBezTo>
                  <a:cubicBezTo>
                    <a:pt x="27" y="101"/>
                    <a:pt x="21" y="100"/>
                    <a:pt x="16" y="99"/>
                  </a:cubicBezTo>
                  <a:cubicBezTo>
                    <a:pt x="11" y="98"/>
                    <a:pt x="5" y="96"/>
                    <a:pt x="0" y="93"/>
                  </a:cubicBezTo>
                  <a:cubicBezTo>
                    <a:pt x="1" y="90"/>
                    <a:pt x="1" y="87"/>
                    <a:pt x="1" y="83"/>
                  </a:cubicBezTo>
                  <a:cubicBezTo>
                    <a:pt x="1" y="80"/>
                    <a:pt x="1" y="77"/>
                    <a:pt x="1" y="73"/>
                  </a:cubicBezTo>
                  <a:cubicBezTo>
                    <a:pt x="1" y="71"/>
                    <a:pt x="1" y="70"/>
                    <a:pt x="1" y="69"/>
                  </a:cubicBezTo>
                  <a:cubicBezTo>
                    <a:pt x="1" y="68"/>
                    <a:pt x="1" y="6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lose/>
                  <a:moveTo>
                    <a:pt x="87" y="99"/>
                  </a:moveTo>
                  <a:cubicBezTo>
                    <a:pt x="87" y="93"/>
                    <a:pt x="87" y="93"/>
                    <a:pt x="87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93" y="93"/>
                    <a:pt x="95" y="92"/>
                    <a:pt x="97" y="91"/>
                  </a:cubicBezTo>
                  <a:cubicBezTo>
                    <a:pt x="98" y="89"/>
                    <a:pt x="99" y="86"/>
                    <a:pt x="99" y="81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3"/>
                    <a:pt x="98" y="11"/>
                    <a:pt x="97" y="9"/>
                  </a:cubicBezTo>
                  <a:cubicBezTo>
                    <a:pt x="95" y="8"/>
                    <a:pt x="93" y="7"/>
                    <a:pt x="89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91" y="2"/>
                    <a:pt x="95" y="2"/>
                    <a:pt x="99" y="2"/>
                  </a:cubicBezTo>
                  <a:cubicBezTo>
                    <a:pt x="103" y="3"/>
                    <a:pt x="107" y="3"/>
                    <a:pt x="110" y="3"/>
                  </a:cubicBezTo>
                  <a:cubicBezTo>
                    <a:pt x="114" y="3"/>
                    <a:pt x="118" y="3"/>
                    <a:pt x="122" y="2"/>
                  </a:cubicBezTo>
                  <a:cubicBezTo>
                    <a:pt x="126" y="2"/>
                    <a:pt x="129" y="2"/>
                    <a:pt x="133" y="2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29" y="7"/>
                    <a:pt x="126" y="8"/>
                    <a:pt x="125" y="9"/>
                  </a:cubicBezTo>
                  <a:cubicBezTo>
                    <a:pt x="123" y="10"/>
                    <a:pt x="122" y="12"/>
                    <a:pt x="122" y="16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22" y="86"/>
                    <a:pt x="123" y="89"/>
                    <a:pt x="124" y="91"/>
                  </a:cubicBezTo>
                  <a:cubicBezTo>
                    <a:pt x="126" y="92"/>
                    <a:pt x="128" y="93"/>
                    <a:pt x="133" y="93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3" y="99"/>
                    <a:pt x="133" y="99"/>
                    <a:pt x="133" y="99"/>
                  </a:cubicBezTo>
                  <a:cubicBezTo>
                    <a:pt x="130" y="98"/>
                    <a:pt x="126" y="98"/>
                    <a:pt x="122" y="98"/>
                  </a:cubicBezTo>
                  <a:cubicBezTo>
                    <a:pt x="118" y="98"/>
                    <a:pt x="114" y="98"/>
                    <a:pt x="110" y="98"/>
                  </a:cubicBezTo>
                  <a:cubicBezTo>
                    <a:pt x="107" y="98"/>
                    <a:pt x="104" y="98"/>
                    <a:pt x="100" y="98"/>
                  </a:cubicBezTo>
                  <a:cubicBezTo>
                    <a:pt x="96" y="98"/>
                    <a:pt x="92" y="98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lose/>
                  <a:moveTo>
                    <a:pt x="236" y="4"/>
                  </a:moveTo>
                  <a:cubicBezTo>
                    <a:pt x="236" y="8"/>
                    <a:pt x="235" y="11"/>
                    <a:pt x="235" y="14"/>
                  </a:cubicBezTo>
                  <a:cubicBezTo>
                    <a:pt x="235" y="17"/>
                    <a:pt x="235" y="20"/>
                    <a:pt x="235" y="23"/>
                  </a:cubicBezTo>
                  <a:cubicBezTo>
                    <a:pt x="235" y="24"/>
                    <a:pt x="235" y="26"/>
                    <a:pt x="235" y="27"/>
                  </a:cubicBezTo>
                  <a:cubicBezTo>
                    <a:pt x="235" y="29"/>
                    <a:pt x="235" y="31"/>
                    <a:pt x="235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6" y="25"/>
                    <a:pt x="224" y="18"/>
                    <a:pt x="220" y="14"/>
                  </a:cubicBezTo>
                  <a:cubicBezTo>
                    <a:pt x="216" y="10"/>
                    <a:pt x="211" y="7"/>
                    <a:pt x="205" y="7"/>
                  </a:cubicBezTo>
                  <a:cubicBezTo>
                    <a:pt x="195" y="7"/>
                    <a:pt x="188" y="11"/>
                    <a:pt x="183" y="18"/>
                  </a:cubicBezTo>
                  <a:cubicBezTo>
                    <a:pt x="178" y="25"/>
                    <a:pt x="175" y="35"/>
                    <a:pt x="175" y="47"/>
                  </a:cubicBezTo>
                  <a:cubicBezTo>
                    <a:pt x="175" y="60"/>
                    <a:pt x="178" y="71"/>
                    <a:pt x="184" y="78"/>
                  </a:cubicBezTo>
                  <a:cubicBezTo>
                    <a:pt x="189" y="86"/>
                    <a:pt x="197" y="90"/>
                    <a:pt x="206" y="90"/>
                  </a:cubicBezTo>
                  <a:cubicBezTo>
                    <a:pt x="211" y="90"/>
                    <a:pt x="216" y="89"/>
                    <a:pt x="220" y="86"/>
                  </a:cubicBezTo>
                  <a:cubicBezTo>
                    <a:pt x="224" y="83"/>
                    <a:pt x="229" y="79"/>
                    <a:pt x="233" y="73"/>
                  </a:cubicBezTo>
                  <a:cubicBezTo>
                    <a:pt x="240" y="77"/>
                    <a:pt x="240" y="77"/>
                    <a:pt x="240" y="77"/>
                  </a:cubicBezTo>
                  <a:cubicBezTo>
                    <a:pt x="234" y="85"/>
                    <a:pt x="229" y="91"/>
                    <a:pt x="222" y="95"/>
                  </a:cubicBezTo>
                  <a:cubicBezTo>
                    <a:pt x="215" y="99"/>
                    <a:pt x="208" y="101"/>
                    <a:pt x="199" y="101"/>
                  </a:cubicBezTo>
                  <a:cubicBezTo>
                    <a:pt x="184" y="101"/>
                    <a:pt x="172" y="96"/>
                    <a:pt x="164" y="87"/>
                  </a:cubicBezTo>
                  <a:cubicBezTo>
                    <a:pt x="155" y="78"/>
                    <a:pt x="151" y="66"/>
                    <a:pt x="151" y="50"/>
                  </a:cubicBezTo>
                  <a:cubicBezTo>
                    <a:pt x="151" y="35"/>
                    <a:pt x="156" y="23"/>
                    <a:pt x="165" y="14"/>
                  </a:cubicBezTo>
                  <a:cubicBezTo>
                    <a:pt x="175" y="4"/>
                    <a:pt x="187" y="0"/>
                    <a:pt x="203" y="0"/>
                  </a:cubicBezTo>
                  <a:cubicBezTo>
                    <a:pt x="209" y="0"/>
                    <a:pt x="218" y="1"/>
                    <a:pt x="233" y="4"/>
                  </a:cubicBezTo>
                  <a:cubicBezTo>
                    <a:pt x="234" y="4"/>
                    <a:pt x="235" y="4"/>
                    <a:pt x="236" y="4"/>
                  </a:cubicBezTo>
                  <a:cubicBezTo>
                    <a:pt x="236" y="4"/>
                    <a:pt x="236" y="4"/>
                    <a:pt x="236" y="4"/>
                  </a:cubicBezTo>
                  <a:close/>
                  <a:moveTo>
                    <a:pt x="254" y="99"/>
                  </a:moveTo>
                  <a:cubicBezTo>
                    <a:pt x="254" y="93"/>
                    <a:pt x="254" y="93"/>
                    <a:pt x="254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9" y="93"/>
                    <a:pt x="262" y="92"/>
                    <a:pt x="263" y="91"/>
                  </a:cubicBezTo>
                  <a:cubicBezTo>
                    <a:pt x="265" y="89"/>
                    <a:pt x="265" y="86"/>
                    <a:pt x="265" y="81"/>
                  </a:cubicBezTo>
                  <a:cubicBezTo>
                    <a:pt x="265" y="16"/>
                    <a:pt x="265" y="16"/>
                    <a:pt x="265" y="16"/>
                  </a:cubicBezTo>
                  <a:cubicBezTo>
                    <a:pt x="265" y="13"/>
                    <a:pt x="265" y="11"/>
                    <a:pt x="263" y="9"/>
                  </a:cubicBezTo>
                  <a:cubicBezTo>
                    <a:pt x="262" y="8"/>
                    <a:pt x="259" y="7"/>
                    <a:pt x="256" y="7"/>
                  </a:cubicBezTo>
                  <a:cubicBezTo>
                    <a:pt x="254" y="7"/>
                    <a:pt x="254" y="7"/>
                    <a:pt x="254" y="7"/>
                  </a:cubicBezTo>
                  <a:cubicBezTo>
                    <a:pt x="254" y="2"/>
                    <a:pt x="254" y="2"/>
                    <a:pt x="254" y="2"/>
                  </a:cubicBezTo>
                  <a:cubicBezTo>
                    <a:pt x="257" y="2"/>
                    <a:pt x="260" y="2"/>
                    <a:pt x="263" y="2"/>
                  </a:cubicBezTo>
                  <a:cubicBezTo>
                    <a:pt x="267" y="3"/>
                    <a:pt x="271" y="3"/>
                    <a:pt x="277" y="3"/>
                  </a:cubicBezTo>
                  <a:cubicBezTo>
                    <a:pt x="282" y="3"/>
                    <a:pt x="286" y="3"/>
                    <a:pt x="290" y="2"/>
                  </a:cubicBezTo>
                  <a:cubicBezTo>
                    <a:pt x="294" y="2"/>
                    <a:pt x="297" y="2"/>
                    <a:pt x="299" y="2"/>
                  </a:cubicBezTo>
                  <a:cubicBezTo>
                    <a:pt x="299" y="7"/>
                    <a:pt x="299" y="7"/>
                    <a:pt x="299" y="7"/>
                  </a:cubicBezTo>
                  <a:cubicBezTo>
                    <a:pt x="295" y="7"/>
                    <a:pt x="292" y="8"/>
                    <a:pt x="291" y="9"/>
                  </a:cubicBezTo>
                  <a:cubicBezTo>
                    <a:pt x="289" y="10"/>
                    <a:pt x="288" y="12"/>
                    <a:pt x="288" y="16"/>
                  </a:cubicBezTo>
                  <a:cubicBezTo>
                    <a:pt x="288" y="43"/>
                    <a:pt x="288" y="43"/>
                    <a:pt x="288" y="43"/>
                  </a:cubicBezTo>
                  <a:cubicBezTo>
                    <a:pt x="329" y="43"/>
                    <a:pt x="329" y="43"/>
                    <a:pt x="329" y="43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29" y="13"/>
                    <a:pt x="328" y="10"/>
                    <a:pt x="326" y="9"/>
                  </a:cubicBezTo>
                  <a:cubicBezTo>
                    <a:pt x="325" y="8"/>
                    <a:pt x="322" y="7"/>
                    <a:pt x="318" y="7"/>
                  </a:cubicBezTo>
                  <a:cubicBezTo>
                    <a:pt x="317" y="7"/>
                    <a:pt x="317" y="7"/>
                    <a:pt x="317" y="7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21" y="2"/>
                    <a:pt x="324" y="2"/>
                    <a:pt x="328" y="2"/>
                  </a:cubicBezTo>
                  <a:cubicBezTo>
                    <a:pt x="331" y="3"/>
                    <a:pt x="336" y="3"/>
                    <a:pt x="340" y="3"/>
                  </a:cubicBezTo>
                  <a:cubicBezTo>
                    <a:pt x="345" y="3"/>
                    <a:pt x="349" y="3"/>
                    <a:pt x="352" y="2"/>
                  </a:cubicBezTo>
                  <a:cubicBezTo>
                    <a:pt x="356" y="2"/>
                    <a:pt x="359" y="2"/>
                    <a:pt x="362" y="2"/>
                  </a:cubicBezTo>
                  <a:cubicBezTo>
                    <a:pt x="362" y="7"/>
                    <a:pt x="362" y="7"/>
                    <a:pt x="362" y="7"/>
                  </a:cubicBezTo>
                  <a:cubicBezTo>
                    <a:pt x="361" y="7"/>
                    <a:pt x="361" y="7"/>
                    <a:pt x="361" y="7"/>
                  </a:cubicBezTo>
                  <a:cubicBezTo>
                    <a:pt x="357" y="7"/>
                    <a:pt x="355" y="8"/>
                    <a:pt x="354" y="9"/>
                  </a:cubicBezTo>
                  <a:cubicBezTo>
                    <a:pt x="352" y="11"/>
                    <a:pt x="351" y="13"/>
                    <a:pt x="351" y="16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51" y="86"/>
                    <a:pt x="352" y="89"/>
                    <a:pt x="354" y="90"/>
                  </a:cubicBezTo>
                  <a:cubicBezTo>
                    <a:pt x="355" y="92"/>
                    <a:pt x="358" y="93"/>
                    <a:pt x="362" y="93"/>
                  </a:cubicBezTo>
                  <a:cubicBezTo>
                    <a:pt x="362" y="99"/>
                    <a:pt x="362" y="99"/>
                    <a:pt x="362" y="99"/>
                  </a:cubicBezTo>
                  <a:cubicBezTo>
                    <a:pt x="358" y="98"/>
                    <a:pt x="354" y="98"/>
                    <a:pt x="350" y="98"/>
                  </a:cubicBezTo>
                  <a:cubicBezTo>
                    <a:pt x="346" y="98"/>
                    <a:pt x="343" y="98"/>
                    <a:pt x="340" y="98"/>
                  </a:cubicBezTo>
                  <a:cubicBezTo>
                    <a:pt x="338" y="98"/>
                    <a:pt x="336" y="98"/>
                    <a:pt x="332" y="98"/>
                  </a:cubicBezTo>
                  <a:cubicBezTo>
                    <a:pt x="328" y="98"/>
                    <a:pt x="323" y="98"/>
                    <a:pt x="318" y="99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23" y="93"/>
                    <a:pt x="325" y="92"/>
                    <a:pt x="327" y="91"/>
                  </a:cubicBezTo>
                  <a:cubicBezTo>
                    <a:pt x="328" y="89"/>
                    <a:pt x="329" y="86"/>
                    <a:pt x="329" y="81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288" y="50"/>
                    <a:pt x="288" y="50"/>
                    <a:pt x="288" y="50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86"/>
                    <a:pt x="289" y="89"/>
                    <a:pt x="290" y="91"/>
                  </a:cubicBezTo>
                  <a:cubicBezTo>
                    <a:pt x="292" y="92"/>
                    <a:pt x="294" y="93"/>
                    <a:pt x="299" y="93"/>
                  </a:cubicBezTo>
                  <a:cubicBezTo>
                    <a:pt x="299" y="93"/>
                    <a:pt x="299" y="93"/>
                    <a:pt x="299" y="93"/>
                  </a:cubicBezTo>
                  <a:cubicBezTo>
                    <a:pt x="299" y="98"/>
                    <a:pt x="299" y="98"/>
                    <a:pt x="299" y="98"/>
                  </a:cubicBezTo>
                  <a:cubicBezTo>
                    <a:pt x="294" y="98"/>
                    <a:pt x="290" y="98"/>
                    <a:pt x="286" y="98"/>
                  </a:cubicBezTo>
                  <a:cubicBezTo>
                    <a:pt x="282" y="98"/>
                    <a:pt x="279" y="98"/>
                    <a:pt x="277" y="98"/>
                  </a:cubicBezTo>
                  <a:cubicBezTo>
                    <a:pt x="273" y="98"/>
                    <a:pt x="270" y="98"/>
                    <a:pt x="266" y="98"/>
                  </a:cubicBezTo>
                  <a:cubicBezTo>
                    <a:pt x="262" y="98"/>
                    <a:pt x="258" y="98"/>
                    <a:pt x="254" y="99"/>
                  </a:cubicBezTo>
                  <a:cubicBezTo>
                    <a:pt x="254" y="99"/>
                    <a:pt x="254" y="99"/>
                    <a:pt x="254" y="99"/>
                  </a:cubicBezTo>
                  <a:close/>
                  <a:moveTo>
                    <a:pt x="388" y="16"/>
                  </a:moveTo>
                  <a:cubicBezTo>
                    <a:pt x="388" y="13"/>
                    <a:pt x="387" y="11"/>
                    <a:pt x="386" y="9"/>
                  </a:cubicBezTo>
                  <a:cubicBezTo>
                    <a:pt x="384" y="8"/>
                    <a:pt x="382" y="7"/>
                    <a:pt x="378" y="7"/>
                  </a:cubicBezTo>
                  <a:cubicBezTo>
                    <a:pt x="377" y="7"/>
                    <a:pt x="377" y="7"/>
                    <a:pt x="377" y="7"/>
                  </a:cubicBezTo>
                  <a:cubicBezTo>
                    <a:pt x="377" y="2"/>
                    <a:pt x="377" y="2"/>
                    <a:pt x="377" y="2"/>
                  </a:cubicBezTo>
                  <a:cubicBezTo>
                    <a:pt x="382" y="2"/>
                    <a:pt x="386" y="2"/>
                    <a:pt x="390" y="3"/>
                  </a:cubicBezTo>
                  <a:cubicBezTo>
                    <a:pt x="393" y="3"/>
                    <a:pt x="397" y="3"/>
                    <a:pt x="400" y="3"/>
                  </a:cubicBezTo>
                  <a:cubicBezTo>
                    <a:pt x="403" y="3"/>
                    <a:pt x="406" y="3"/>
                    <a:pt x="410" y="3"/>
                  </a:cubicBezTo>
                  <a:cubicBezTo>
                    <a:pt x="414" y="2"/>
                    <a:pt x="418" y="2"/>
                    <a:pt x="423" y="2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18" y="7"/>
                    <a:pt x="415" y="8"/>
                    <a:pt x="414" y="9"/>
                  </a:cubicBezTo>
                  <a:cubicBezTo>
                    <a:pt x="412" y="10"/>
                    <a:pt x="411" y="12"/>
                    <a:pt x="411" y="16"/>
                  </a:cubicBezTo>
                  <a:cubicBezTo>
                    <a:pt x="411" y="60"/>
                    <a:pt x="411" y="60"/>
                    <a:pt x="411" y="60"/>
                  </a:cubicBezTo>
                  <a:cubicBezTo>
                    <a:pt x="411" y="67"/>
                    <a:pt x="412" y="72"/>
                    <a:pt x="412" y="75"/>
                  </a:cubicBezTo>
                  <a:cubicBezTo>
                    <a:pt x="413" y="78"/>
                    <a:pt x="414" y="80"/>
                    <a:pt x="415" y="82"/>
                  </a:cubicBezTo>
                  <a:cubicBezTo>
                    <a:pt x="417" y="84"/>
                    <a:pt x="420" y="86"/>
                    <a:pt x="423" y="88"/>
                  </a:cubicBezTo>
                  <a:cubicBezTo>
                    <a:pt x="426" y="89"/>
                    <a:pt x="430" y="89"/>
                    <a:pt x="434" y="89"/>
                  </a:cubicBezTo>
                  <a:cubicBezTo>
                    <a:pt x="442" y="89"/>
                    <a:pt x="448" y="87"/>
                    <a:pt x="452" y="83"/>
                  </a:cubicBezTo>
                  <a:cubicBezTo>
                    <a:pt x="456" y="78"/>
                    <a:pt x="457" y="70"/>
                    <a:pt x="457" y="60"/>
                  </a:cubicBezTo>
                  <a:cubicBezTo>
                    <a:pt x="457" y="59"/>
                    <a:pt x="457" y="59"/>
                    <a:pt x="457" y="59"/>
                  </a:cubicBezTo>
                  <a:cubicBezTo>
                    <a:pt x="457" y="18"/>
                    <a:pt x="457" y="18"/>
                    <a:pt x="457" y="18"/>
                  </a:cubicBezTo>
                  <a:cubicBezTo>
                    <a:pt x="457" y="14"/>
                    <a:pt x="457" y="11"/>
                    <a:pt x="455" y="9"/>
                  </a:cubicBezTo>
                  <a:cubicBezTo>
                    <a:pt x="454" y="8"/>
                    <a:pt x="451" y="7"/>
                    <a:pt x="446" y="7"/>
                  </a:cubicBezTo>
                  <a:cubicBezTo>
                    <a:pt x="446" y="2"/>
                    <a:pt x="446" y="2"/>
                    <a:pt x="446" y="2"/>
                  </a:cubicBezTo>
                  <a:cubicBezTo>
                    <a:pt x="449" y="2"/>
                    <a:pt x="452" y="2"/>
                    <a:pt x="454" y="2"/>
                  </a:cubicBezTo>
                  <a:cubicBezTo>
                    <a:pt x="456" y="2"/>
                    <a:pt x="458" y="3"/>
                    <a:pt x="460" y="3"/>
                  </a:cubicBezTo>
                  <a:cubicBezTo>
                    <a:pt x="462" y="3"/>
                    <a:pt x="465" y="2"/>
                    <a:pt x="467" y="2"/>
                  </a:cubicBezTo>
                  <a:cubicBezTo>
                    <a:pt x="469" y="2"/>
                    <a:pt x="472" y="2"/>
                    <a:pt x="474" y="2"/>
                  </a:cubicBezTo>
                  <a:cubicBezTo>
                    <a:pt x="474" y="7"/>
                    <a:pt x="474" y="7"/>
                    <a:pt x="474" y="7"/>
                  </a:cubicBezTo>
                  <a:cubicBezTo>
                    <a:pt x="471" y="7"/>
                    <a:pt x="469" y="8"/>
                    <a:pt x="468" y="9"/>
                  </a:cubicBezTo>
                  <a:cubicBezTo>
                    <a:pt x="467" y="10"/>
                    <a:pt x="466" y="13"/>
                    <a:pt x="466" y="18"/>
                  </a:cubicBezTo>
                  <a:cubicBezTo>
                    <a:pt x="465" y="62"/>
                    <a:pt x="465" y="62"/>
                    <a:pt x="465" y="62"/>
                  </a:cubicBezTo>
                  <a:cubicBezTo>
                    <a:pt x="465" y="76"/>
                    <a:pt x="462" y="86"/>
                    <a:pt x="456" y="92"/>
                  </a:cubicBezTo>
                  <a:cubicBezTo>
                    <a:pt x="450" y="98"/>
                    <a:pt x="440" y="101"/>
                    <a:pt x="427" y="101"/>
                  </a:cubicBezTo>
                  <a:cubicBezTo>
                    <a:pt x="414" y="101"/>
                    <a:pt x="405" y="98"/>
                    <a:pt x="398" y="93"/>
                  </a:cubicBezTo>
                  <a:cubicBezTo>
                    <a:pt x="391" y="87"/>
                    <a:pt x="388" y="79"/>
                    <a:pt x="388" y="69"/>
                  </a:cubicBezTo>
                  <a:cubicBezTo>
                    <a:pt x="388" y="16"/>
                    <a:pt x="388" y="16"/>
                    <a:pt x="388" y="16"/>
                  </a:cubicBezTo>
                  <a:close/>
                  <a:moveTo>
                    <a:pt x="524" y="27"/>
                  </a:moveTo>
                  <a:cubicBezTo>
                    <a:pt x="511" y="60"/>
                    <a:pt x="511" y="60"/>
                    <a:pt x="511" y="60"/>
                  </a:cubicBezTo>
                  <a:cubicBezTo>
                    <a:pt x="536" y="60"/>
                    <a:pt x="536" y="60"/>
                    <a:pt x="536" y="60"/>
                  </a:cubicBezTo>
                  <a:cubicBezTo>
                    <a:pt x="524" y="27"/>
                    <a:pt x="524" y="27"/>
                    <a:pt x="524" y="27"/>
                  </a:cubicBezTo>
                  <a:close/>
                  <a:moveTo>
                    <a:pt x="501" y="84"/>
                  </a:moveTo>
                  <a:cubicBezTo>
                    <a:pt x="500" y="85"/>
                    <a:pt x="500" y="86"/>
                    <a:pt x="500" y="86"/>
                  </a:cubicBezTo>
                  <a:cubicBezTo>
                    <a:pt x="500" y="87"/>
                    <a:pt x="500" y="88"/>
                    <a:pt x="500" y="88"/>
                  </a:cubicBezTo>
                  <a:cubicBezTo>
                    <a:pt x="500" y="91"/>
                    <a:pt x="503" y="92"/>
                    <a:pt x="510" y="93"/>
                  </a:cubicBezTo>
                  <a:cubicBezTo>
                    <a:pt x="510" y="93"/>
                    <a:pt x="510" y="93"/>
                    <a:pt x="510" y="93"/>
                  </a:cubicBezTo>
                  <a:cubicBezTo>
                    <a:pt x="510" y="99"/>
                    <a:pt x="510" y="99"/>
                    <a:pt x="510" y="99"/>
                  </a:cubicBezTo>
                  <a:cubicBezTo>
                    <a:pt x="507" y="98"/>
                    <a:pt x="505" y="98"/>
                    <a:pt x="502" y="98"/>
                  </a:cubicBezTo>
                  <a:cubicBezTo>
                    <a:pt x="499" y="98"/>
                    <a:pt x="497" y="98"/>
                    <a:pt x="495" y="98"/>
                  </a:cubicBezTo>
                  <a:cubicBezTo>
                    <a:pt x="493" y="98"/>
                    <a:pt x="492" y="98"/>
                    <a:pt x="490" y="98"/>
                  </a:cubicBezTo>
                  <a:cubicBezTo>
                    <a:pt x="488" y="98"/>
                    <a:pt x="484" y="98"/>
                    <a:pt x="480" y="99"/>
                  </a:cubicBezTo>
                  <a:cubicBezTo>
                    <a:pt x="480" y="93"/>
                    <a:pt x="480" y="93"/>
                    <a:pt x="480" y="93"/>
                  </a:cubicBezTo>
                  <a:cubicBezTo>
                    <a:pt x="483" y="92"/>
                    <a:pt x="485" y="91"/>
                    <a:pt x="487" y="90"/>
                  </a:cubicBezTo>
                  <a:cubicBezTo>
                    <a:pt x="489" y="88"/>
                    <a:pt x="491" y="85"/>
                    <a:pt x="493" y="81"/>
                  </a:cubicBezTo>
                  <a:cubicBezTo>
                    <a:pt x="528" y="2"/>
                    <a:pt x="528" y="2"/>
                    <a:pt x="528" y="2"/>
                  </a:cubicBezTo>
                  <a:cubicBezTo>
                    <a:pt x="537" y="2"/>
                    <a:pt x="537" y="2"/>
                    <a:pt x="537" y="2"/>
                  </a:cubicBezTo>
                  <a:cubicBezTo>
                    <a:pt x="568" y="86"/>
                    <a:pt x="568" y="86"/>
                    <a:pt x="568" y="86"/>
                  </a:cubicBezTo>
                  <a:cubicBezTo>
                    <a:pt x="569" y="89"/>
                    <a:pt x="571" y="90"/>
                    <a:pt x="572" y="91"/>
                  </a:cubicBezTo>
                  <a:cubicBezTo>
                    <a:pt x="574" y="92"/>
                    <a:pt x="576" y="93"/>
                    <a:pt x="579" y="93"/>
                  </a:cubicBezTo>
                  <a:cubicBezTo>
                    <a:pt x="579" y="99"/>
                    <a:pt x="579" y="99"/>
                    <a:pt x="579" y="99"/>
                  </a:cubicBezTo>
                  <a:cubicBezTo>
                    <a:pt x="575" y="98"/>
                    <a:pt x="571" y="98"/>
                    <a:pt x="567" y="98"/>
                  </a:cubicBezTo>
                  <a:cubicBezTo>
                    <a:pt x="564" y="98"/>
                    <a:pt x="560" y="98"/>
                    <a:pt x="557" y="98"/>
                  </a:cubicBezTo>
                  <a:cubicBezTo>
                    <a:pt x="554" y="98"/>
                    <a:pt x="551" y="98"/>
                    <a:pt x="547" y="98"/>
                  </a:cubicBezTo>
                  <a:cubicBezTo>
                    <a:pt x="543" y="98"/>
                    <a:pt x="538" y="98"/>
                    <a:pt x="534" y="99"/>
                  </a:cubicBezTo>
                  <a:cubicBezTo>
                    <a:pt x="534" y="93"/>
                    <a:pt x="534" y="93"/>
                    <a:pt x="534" y="93"/>
                  </a:cubicBezTo>
                  <a:cubicBezTo>
                    <a:pt x="539" y="93"/>
                    <a:pt x="542" y="92"/>
                    <a:pt x="543" y="92"/>
                  </a:cubicBezTo>
                  <a:cubicBezTo>
                    <a:pt x="545" y="91"/>
                    <a:pt x="545" y="90"/>
                    <a:pt x="545" y="88"/>
                  </a:cubicBezTo>
                  <a:cubicBezTo>
                    <a:pt x="545" y="88"/>
                    <a:pt x="545" y="87"/>
                    <a:pt x="545" y="87"/>
                  </a:cubicBezTo>
                  <a:cubicBezTo>
                    <a:pt x="545" y="86"/>
                    <a:pt x="545" y="86"/>
                    <a:pt x="545" y="85"/>
                  </a:cubicBezTo>
                  <a:cubicBezTo>
                    <a:pt x="538" y="67"/>
                    <a:pt x="538" y="67"/>
                    <a:pt x="538" y="67"/>
                  </a:cubicBezTo>
                  <a:cubicBezTo>
                    <a:pt x="508" y="67"/>
                    <a:pt x="508" y="67"/>
                    <a:pt x="508" y="67"/>
                  </a:cubicBezTo>
                  <a:cubicBezTo>
                    <a:pt x="501" y="84"/>
                    <a:pt x="501" y="84"/>
                    <a:pt x="501" y="84"/>
                  </a:cubicBezTo>
                  <a:close/>
                  <a:moveTo>
                    <a:pt x="672" y="64"/>
                  </a:moveTo>
                  <a:cubicBezTo>
                    <a:pt x="672" y="17"/>
                    <a:pt x="672" y="17"/>
                    <a:pt x="672" y="17"/>
                  </a:cubicBezTo>
                  <a:cubicBezTo>
                    <a:pt x="672" y="13"/>
                    <a:pt x="671" y="10"/>
                    <a:pt x="669" y="9"/>
                  </a:cubicBezTo>
                  <a:cubicBezTo>
                    <a:pt x="668" y="8"/>
                    <a:pt x="664" y="7"/>
                    <a:pt x="659" y="7"/>
                  </a:cubicBezTo>
                  <a:cubicBezTo>
                    <a:pt x="659" y="2"/>
                    <a:pt x="659" y="2"/>
                    <a:pt x="659" y="2"/>
                  </a:cubicBezTo>
                  <a:cubicBezTo>
                    <a:pt x="661" y="2"/>
                    <a:pt x="664" y="2"/>
                    <a:pt x="666" y="2"/>
                  </a:cubicBezTo>
                  <a:cubicBezTo>
                    <a:pt x="669" y="2"/>
                    <a:pt x="672" y="2"/>
                    <a:pt x="675" y="2"/>
                  </a:cubicBezTo>
                  <a:cubicBezTo>
                    <a:pt x="678" y="2"/>
                    <a:pt x="680" y="2"/>
                    <a:pt x="683" y="2"/>
                  </a:cubicBezTo>
                  <a:cubicBezTo>
                    <a:pt x="685" y="2"/>
                    <a:pt x="688" y="2"/>
                    <a:pt x="690" y="2"/>
                  </a:cubicBezTo>
                  <a:cubicBezTo>
                    <a:pt x="690" y="7"/>
                    <a:pt x="690" y="7"/>
                    <a:pt x="690" y="7"/>
                  </a:cubicBezTo>
                  <a:cubicBezTo>
                    <a:pt x="689" y="7"/>
                    <a:pt x="689" y="7"/>
                    <a:pt x="689" y="7"/>
                  </a:cubicBezTo>
                  <a:cubicBezTo>
                    <a:pt x="686" y="7"/>
                    <a:pt x="683" y="8"/>
                    <a:pt x="682" y="9"/>
                  </a:cubicBezTo>
                  <a:cubicBezTo>
                    <a:pt x="681" y="11"/>
                    <a:pt x="680" y="13"/>
                    <a:pt x="680" y="17"/>
                  </a:cubicBezTo>
                  <a:cubicBezTo>
                    <a:pt x="680" y="99"/>
                    <a:pt x="680" y="99"/>
                    <a:pt x="680" y="99"/>
                  </a:cubicBezTo>
                  <a:cubicBezTo>
                    <a:pt x="671" y="99"/>
                    <a:pt x="671" y="99"/>
                    <a:pt x="671" y="99"/>
                  </a:cubicBezTo>
                  <a:cubicBezTo>
                    <a:pt x="610" y="20"/>
                    <a:pt x="610" y="20"/>
                    <a:pt x="610" y="20"/>
                  </a:cubicBezTo>
                  <a:cubicBezTo>
                    <a:pt x="610" y="81"/>
                    <a:pt x="610" y="81"/>
                    <a:pt x="610" y="81"/>
                  </a:cubicBezTo>
                  <a:cubicBezTo>
                    <a:pt x="610" y="86"/>
                    <a:pt x="611" y="89"/>
                    <a:pt x="612" y="91"/>
                  </a:cubicBezTo>
                  <a:cubicBezTo>
                    <a:pt x="614" y="92"/>
                    <a:pt x="617" y="93"/>
                    <a:pt x="623" y="93"/>
                  </a:cubicBezTo>
                  <a:cubicBezTo>
                    <a:pt x="623" y="99"/>
                    <a:pt x="623" y="99"/>
                    <a:pt x="623" y="99"/>
                  </a:cubicBezTo>
                  <a:cubicBezTo>
                    <a:pt x="620" y="98"/>
                    <a:pt x="617" y="98"/>
                    <a:pt x="614" y="98"/>
                  </a:cubicBezTo>
                  <a:cubicBezTo>
                    <a:pt x="611" y="98"/>
                    <a:pt x="608" y="98"/>
                    <a:pt x="605" y="98"/>
                  </a:cubicBezTo>
                  <a:cubicBezTo>
                    <a:pt x="603" y="98"/>
                    <a:pt x="600" y="98"/>
                    <a:pt x="598" y="98"/>
                  </a:cubicBezTo>
                  <a:cubicBezTo>
                    <a:pt x="595" y="98"/>
                    <a:pt x="592" y="98"/>
                    <a:pt x="590" y="99"/>
                  </a:cubicBezTo>
                  <a:cubicBezTo>
                    <a:pt x="590" y="93"/>
                    <a:pt x="590" y="93"/>
                    <a:pt x="590" y="93"/>
                  </a:cubicBezTo>
                  <a:cubicBezTo>
                    <a:pt x="595" y="93"/>
                    <a:pt x="598" y="92"/>
                    <a:pt x="599" y="91"/>
                  </a:cubicBezTo>
                  <a:cubicBezTo>
                    <a:pt x="601" y="89"/>
                    <a:pt x="602" y="86"/>
                    <a:pt x="602" y="81"/>
                  </a:cubicBezTo>
                  <a:cubicBezTo>
                    <a:pt x="602" y="17"/>
                    <a:pt x="602" y="17"/>
                    <a:pt x="602" y="17"/>
                  </a:cubicBezTo>
                  <a:cubicBezTo>
                    <a:pt x="602" y="13"/>
                    <a:pt x="601" y="11"/>
                    <a:pt x="599" y="9"/>
                  </a:cubicBezTo>
                  <a:cubicBezTo>
                    <a:pt x="598" y="8"/>
                    <a:pt x="595" y="8"/>
                    <a:pt x="591" y="7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5" y="2"/>
                    <a:pt x="599" y="2"/>
                    <a:pt x="601" y="2"/>
                  </a:cubicBezTo>
                  <a:cubicBezTo>
                    <a:pt x="603" y="2"/>
                    <a:pt x="605" y="3"/>
                    <a:pt x="607" y="3"/>
                  </a:cubicBezTo>
                  <a:cubicBezTo>
                    <a:pt x="609" y="3"/>
                    <a:pt x="612" y="2"/>
                    <a:pt x="614" y="2"/>
                  </a:cubicBezTo>
                  <a:cubicBezTo>
                    <a:pt x="617" y="2"/>
                    <a:pt x="620" y="2"/>
                    <a:pt x="623" y="2"/>
                  </a:cubicBezTo>
                  <a:cubicBezTo>
                    <a:pt x="672" y="64"/>
                    <a:pt x="672" y="64"/>
                    <a:pt x="672" y="64"/>
                  </a:cubicBezTo>
                  <a:close/>
                  <a:moveTo>
                    <a:pt x="781" y="16"/>
                  </a:moveTo>
                  <a:cubicBezTo>
                    <a:pt x="781" y="13"/>
                    <a:pt x="780" y="11"/>
                    <a:pt x="779" y="9"/>
                  </a:cubicBezTo>
                  <a:cubicBezTo>
                    <a:pt x="777" y="8"/>
                    <a:pt x="775" y="7"/>
                    <a:pt x="771" y="7"/>
                  </a:cubicBezTo>
                  <a:cubicBezTo>
                    <a:pt x="770" y="7"/>
                    <a:pt x="770" y="7"/>
                    <a:pt x="770" y="7"/>
                  </a:cubicBezTo>
                  <a:cubicBezTo>
                    <a:pt x="770" y="2"/>
                    <a:pt x="770" y="2"/>
                    <a:pt x="770" y="2"/>
                  </a:cubicBezTo>
                  <a:cubicBezTo>
                    <a:pt x="775" y="2"/>
                    <a:pt x="779" y="2"/>
                    <a:pt x="782" y="3"/>
                  </a:cubicBezTo>
                  <a:cubicBezTo>
                    <a:pt x="786" y="3"/>
                    <a:pt x="790" y="3"/>
                    <a:pt x="793" y="3"/>
                  </a:cubicBezTo>
                  <a:cubicBezTo>
                    <a:pt x="796" y="3"/>
                    <a:pt x="799" y="3"/>
                    <a:pt x="803" y="3"/>
                  </a:cubicBezTo>
                  <a:cubicBezTo>
                    <a:pt x="807" y="2"/>
                    <a:pt x="811" y="2"/>
                    <a:pt x="815" y="2"/>
                  </a:cubicBezTo>
                  <a:cubicBezTo>
                    <a:pt x="815" y="7"/>
                    <a:pt x="815" y="7"/>
                    <a:pt x="815" y="7"/>
                  </a:cubicBezTo>
                  <a:cubicBezTo>
                    <a:pt x="811" y="7"/>
                    <a:pt x="808" y="8"/>
                    <a:pt x="807" y="9"/>
                  </a:cubicBezTo>
                  <a:cubicBezTo>
                    <a:pt x="805" y="10"/>
                    <a:pt x="804" y="12"/>
                    <a:pt x="804" y="16"/>
                  </a:cubicBezTo>
                  <a:cubicBezTo>
                    <a:pt x="804" y="60"/>
                    <a:pt x="804" y="60"/>
                    <a:pt x="804" y="60"/>
                  </a:cubicBezTo>
                  <a:cubicBezTo>
                    <a:pt x="804" y="67"/>
                    <a:pt x="805" y="72"/>
                    <a:pt x="805" y="75"/>
                  </a:cubicBezTo>
                  <a:cubicBezTo>
                    <a:pt x="806" y="78"/>
                    <a:pt x="807" y="80"/>
                    <a:pt x="808" y="82"/>
                  </a:cubicBezTo>
                  <a:cubicBezTo>
                    <a:pt x="810" y="84"/>
                    <a:pt x="813" y="86"/>
                    <a:pt x="816" y="88"/>
                  </a:cubicBezTo>
                  <a:cubicBezTo>
                    <a:pt x="819" y="89"/>
                    <a:pt x="822" y="89"/>
                    <a:pt x="827" y="89"/>
                  </a:cubicBezTo>
                  <a:cubicBezTo>
                    <a:pt x="835" y="89"/>
                    <a:pt x="841" y="87"/>
                    <a:pt x="845" y="83"/>
                  </a:cubicBezTo>
                  <a:cubicBezTo>
                    <a:pt x="848" y="78"/>
                    <a:pt x="850" y="70"/>
                    <a:pt x="850" y="60"/>
                  </a:cubicBezTo>
                  <a:cubicBezTo>
                    <a:pt x="850" y="59"/>
                    <a:pt x="850" y="59"/>
                    <a:pt x="850" y="59"/>
                  </a:cubicBezTo>
                  <a:cubicBezTo>
                    <a:pt x="850" y="18"/>
                    <a:pt x="850" y="18"/>
                    <a:pt x="850" y="18"/>
                  </a:cubicBezTo>
                  <a:cubicBezTo>
                    <a:pt x="850" y="14"/>
                    <a:pt x="849" y="11"/>
                    <a:pt x="848" y="9"/>
                  </a:cubicBezTo>
                  <a:cubicBezTo>
                    <a:pt x="847" y="8"/>
                    <a:pt x="844" y="7"/>
                    <a:pt x="839" y="7"/>
                  </a:cubicBezTo>
                  <a:cubicBezTo>
                    <a:pt x="839" y="2"/>
                    <a:pt x="839" y="2"/>
                    <a:pt x="839" y="2"/>
                  </a:cubicBezTo>
                  <a:cubicBezTo>
                    <a:pt x="842" y="2"/>
                    <a:pt x="845" y="2"/>
                    <a:pt x="847" y="2"/>
                  </a:cubicBezTo>
                  <a:cubicBezTo>
                    <a:pt x="849" y="2"/>
                    <a:pt x="851" y="3"/>
                    <a:pt x="853" y="3"/>
                  </a:cubicBezTo>
                  <a:cubicBezTo>
                    <a:pt x="855" y="3"/>
                    <a:pt x="857" y="2"/>
                    <a:pt x="860" y="2"/>
                  </a:cubicBezTo>
                  <a:cubicBezTo>
                    <a:pt x="862" y="2"/>
                    <a:pt x="865" y="2"/>
                    <a:pt x="867" y="2"/>
                  </a:cubicBezTo>
                  <a:cubicBezTo>
                    <a:pt x="867" y="7"/>
                    <a:pt x="867" y="7"/>
                    <a:pt x="867" y="7"/>
                  </a:cubicBezTo>
                  <a:cubicBezTo>
                    <a:pt x="864" y="7"/>
                    <a:pt x="862" y="8"/>
                    <a:pt x="861" y="9"/>
                  </a:cubicBezTo>
                  <a:cubicBezTo>
                    <a:pt x="860" y="10"/>
                    <a:pt x="859" y="13"/>
                    <a:pt x="859" y="18"/>
                  </a:cubicBezTo>
                  <a:cubicBezTo>
                    <a:pt x="858" y="62"/>
                    <a:pt x="858" y="62"/>
                    <a:pt x="858" y="62"/>
                  </a:cubicBezTo>
                  <a:cubicBezTo>
                    <a:pt x="858" y="76"/>
                    <a:pt x="855" y="86"/>
                    <a:pt x="849" y="92"/>
                  </a:cubicBezTo>
                  <a:cubicBezTo>
                    <a:pt x="843" y="98"/>
                    <a:pt x="833" y="101"/>
                    <a:pt x="820" y="101"/>
                  </a:cubicBezTo>
                  <a:cubicBezTo>
                    <a:pt x="807" y="101"/>
                    <a:pt x="797" y="98"/>
                    <a:pt x="791" y="93"/>
                  </a:cubicBezTo>
                  <a:cubicBezTo>
                    <a:pt x="784" y="87"/>
                    <a:pt x="781" y="79"/>
                    <a:pt x="781" y="69"/>
                  </a:cubicBezTo>
                  <a:cubicBezTo>
                    <a:pt x="781" y="16"/>
                    <a:pt x="781" y="16"/>
                    <a:pt x="781" y="16"/>
                  </a:cubicBezTo>
                  <a:close/>
                  <a:moveTo>
                    <a:pt x="963" y="64"/>
                  </a:moveTo>
                  <a:cubicBezTo>
                    <a:pt x="963" y="17"/>
                    <a:pt x="963" y="17"/>
                    <a:pt x="963" y="17"/>
                  </a:cubicBezTo>
                  <a:cubicBezTo>
                    <a:pt x="963" y="13"/>
                    <a:pt x="962" y="10"/>
                    <a:pt x="961" y="9"/>
                  </a:cubicBezTo>
                  <a:cubicBezTo>
                    <a:pt x="959" y="8"/>
                    <a:pt x="956" y="7"/>
                    <a:pt x="950" y="7"/>
                  </a:cubicBezTo>
                  <a:cubicBezTo>
                    <a:pt x="950" y="2"/>
                    <a:pt x="950" y="2"/>
                    <a:pt x="950" y="2"/>
                  </a:cubicBezTo>
                  <a:cubicBezTo>
                    <a:pt x="953" y="2"/>
                    <a:pt x="955" y="2"/>
                    <a:pt x="958" y="2"/>
                  </a:cubicBezTo>
                  <a:cubicBezTo>
                    <a:pt x="960" y="2"/>
                    <a:pt x="963" y="2"/>
                    <a:pt x="966" y="2"/>
                  </a:cubicBezTo>
                  <a:cubicBezTo>
                    <a:pt x="969" y="2"/>
                    <a:pt x="972" y="2"/>
                    <a:pt x="974" y="2"/>
                  </a:cubicBezTo>
                  <a:cubicBezTo>
                    <a:pt x="977" y="2"/>
                    <a:pt x="979" y="2"/>
                    <a:pt x="981" y="2"/>
                  </a:cubicBezTo>
                  <a:cubicBezTo>
                    <a:pt x="981" y="7"/>
                    <a:pt x="981" y="7"/>
                    <a:pt x="981" y="7"/>
                  </a:cubicBezTo>
                  <a:cubicBezTo>
                    <a:pt x="980" y="7"/>
                    <a:pt x="980" y="7"/>
                    <a:pt x="980" y="7"/>
                  </a:cubicBezTo>
                  <a:cubicBezTo>
                    <a:pt x="977" y="7"/>
                    <a:pt x="975" y="8"/>
                    <a:pt x="973" y="9"/>
                  </a:cubicBezTo>
                  <a:cubicBezTo>
                    <a:pt x="972" y="11"/>
                    <a:pt x="971" y="13"/>
                    <a:pt x="971" y="17"/>
                  </a:cubicBezTo>
                  <a:cubicBezTo>
                    <a:pt x="971" y="99"/>
                    <a:pt x="971" y="99"/>
                    <a:pt x="971" y="99"/>
                  </a:cubicBezTo>
                  <a:cubicBezTo>
                    <a:pt x="963" y="99"/>
                    <a:pt x="963" y="99"/>
                    <a:pt x="963" y="99"/>
                  </a:cubicBezTo>
                  <a:cubicBezTo>
                    <a:pt x="901" y="20"/>
                    <a:pt x="901" y="20"/>
                    <a:pt x="901" y="20"/>
                  </a:cubicBezTo>
                  <a:cubicBezTo>
                    <a:pt x="901" y="81"/>
                    <a:pt x="901" y="81"/>
                    <a:pt x="901" y="81"/>
                  </a:cubicBezTo>
                  <a:cubicBezTo>
                    <a:pt x="901" y="86"/>
                    <a:pt x="902" y="89"/>
                    <a:pt x="904" y="91"/>
                  </a:cubicBezTo>
                  <a:cubicBezTo>
                    <a:pt x="905" y="92"/>
                    <a:pt x="909" y="93"/>
                    <a:pt x="914" y="93"/>
                  </a:cubicBezTo>
                  <a:cubicBezTo>
                    <a:pt x="914" y="99"/>
                    <a:pt x="914" y="99"/>
                    <a:pt x="914" y="99"/>
                  </a:cubicBezTo>
                  <a:cubicBezTo>
                    <a:pt x="911" y="98"/>
                    <a:pt x="908" y="98"/>
                    <a:pt x="905" y="98"/>
                  </a:cubicBezTo>
                  <a:cubicBezTo>
                    <a:pt x="902" y="98"/>
                    <a:pt x="900" y="98"/>
                    <a:pt x="897" y="98"/>
                  </a:cubicBezTo>
                  <a:cubicBezTo>
                    <a:pt x="894" y="98"/>
                    <a:pt x="892" y="98"/>
                    <a:pt x="889" y="98"/>
                  </a:cubicBezTo>
                  <a:cubicBezTo>
                    <a:pt x="886" y="98"/>
                    <a:pt x="884" y="98"/>
                    <a:pt x="881" y="99"/>
                  </a:cubicBezTo>
                  <a:cubicBezTo>
                    <a:pt x="881" y="93"/>
                    <a:pt x="881" y="93"/>
                    <a:pt x="881" y="93"/>
                  </a:cubicBezTo>
                  <a:cubicBezTo>
                    <a:pt x="886" y="93"/>
                    <a:pt x="889" y="92"/>
                    <a:pt x="891" y="91"/>
                  </a:cubicBezTo>
                  <a:cubicBezTo>
                    <a:pt x="892" y="89"/>
                    <a:pt x="893" y="86"/>
                    <a:pt x="893" y="81"/>
                  </a:cubicBezTo>
                  <a:cubicBezTo>
                    <a:pt x="893" y="17"/>
                    <a:pt x="893" y="17"/>
                    <a:pt x="893" y="17"/>
                  </a:cubicBezTo>
                  <a:cubicBezTo>
                    <a:pt x="893" y="13"/>
                    <a:pt x="892" y="11"/>
                    <a:pt x="891" y="9"/>
                  </a:cubicBezTo>
                  <a:cubicBezTo>
                    <a:pt x="889" y="8"/>
                    <a:pt x="886" y="8"/>
                    <a:pt x="882" y="7"/>
                  </a:cubicBezTo>
                  <a:cubicBezTo>
                    <a:pt x="882" y="2"/>
                    <a:pt x="882" y="2"/>
                    <a:pt x="882" y="2"/>
                  </a:cubicBezTo>
                  <a:cubicBezTo>
                    <a:pt x="887" y="2"/>
                    <a:pt x="890" y="2"/>
                    <a:pt x="892" y="2"/>
                  </a:cubicBezTo>
                  <a:cubicBezTo>
                    <a:pt x="895" y="2"/>
                    <a:pt x="897" y="3"/>
                    <a:pt x="899" y="3"/>
                  </a:cubicBezTo>
                  <a:cubicBezTo>
                    <a:pt x="901" y="3"/>
                    <a:pt x="903" y="2"/>
                    <a:pt x="906" y="2"/>
                  </a:cubicBezTo>
                  <a:cubicBezTo>
                    <a:pt x="908" y="2"/>
                    <a:pt x="911" y="2"/>
                    <a:pt x="915" y="2"/>
                  </a:cubicBezTo>
                  <a:cubicBezTo>
                    <a:pt x="963" y="64"/>
                    <a:pt x="963" y="64"/>
                    <a:pt x="963" y="64"/>
                  </a:cubicBezTo>
                  <a:close/>
                  <a:moveTo>
                    <a:pt x="997" y="99"/>
                  </a:moveTo>
                  <a:cubicBezTo>
                    <a:pt x="997" y="93"/>
                    <a:pt x="997" y="93"/>
                    <a:pt x="997" y="93"/>
                  </a:cubicBezTo>
                  <a:cubicBezTo>
                    <a:pt x="997" y="93"/>
                    <a:pt x="997" y="93"/>
                    <a:pt x="997" y="93"/>
                  </a:cubicBezTo>
                  <a:cubicBezTo>
                    <a:pt x="1002" y="93"/>
                    <a:pt x="1005" y="92"/>
                    <a:pt x="1006" y="91"/>
                  </a:cubicBezTo>
                  <a:cubicBezTo>
                    <a:pt x="1007" y="89"/>
                    <a:pt x="1008" y="86"/>
                    <a:pt x="1008" y="81"/>
                  </a:cubicBezTo>
                  <a:cubicBezTo>
                    <a:pt x="1008" y="16"/>
                    <a:pt x="1008" y="16"/>
                    <a:pt x="1008" y="16"/>
                  </a:cubicBezTo>
                  <a:cubicBezTo>
                    <a:pt x="1008" y="13"/>
                    <a:pt x="1007" y="11"/>
                    <a:pt x="1006" y="9"/>
                  </a:cubicBezTo>
                  <a:cubicBezTo>
                    <a:pt x="1004" y="8"/>
                    <a:pt x="1002" y="7"/>
                    <a:pt x="998" y="7"/>
                  </a:cubicBezTo>
                  <a:cubicBezTo>
                    <a:pt x="997" y="7"/>
                    <a:pt x="997" y="7"/>
                    <a:pt x="997" y="7"/>
                  </a:cubicBezTo>
                  <a:cubicBezTo>
                    <a:pt x="997" y="2"/>
                    <a:pt x="997" y="2"/>
                    <a:pt x="997" y="2"/>
                  </a:cubicBezTo>
                  <a:cubicBezTo>
                    <a:pt x="1001" y="2"/>
                    <a:pt x="1004" y="2"/>
                    <a:pt x="1008" y="2"/>
                  </a:cubicBezTo>
                  <a:cubicBezTo>
                    <a:pt x="1012" y="3"/>
                    <a:pt x="1016" y="3"/>
                    <a:pt x="1020" y="3"/>
                  </a:cubicBezTo>
                  <a:cubicBezTo>
                    <a:pt x="1023" y="3"/>
                    <a:pt x="1027" y="3"/>
                    <a:pt x="1031" y="2"/>
                  </a:cubicBezTo>
                  <a:cubicBezTo>
                    <a:pt x="1035" y="2"/>
                    <a:pt x="1039" y="2"/>
                    <a:pt x="1042" y="2"/>
                  </a:cubicBezTo>
                  <a:cubicBezTo>
                    <a:pt x="1042" y="7"/>
                    <a:pt x="1042" y="7"/>
                    <a:pt x="1042" y="7"/>
                  </a:cubicBezTo>
                  <a:cubicBezTo>
                    <a:pt x="1038" y="7"/>
                    <a:pt x="1035" y="8"/>
                    <a:pt x="1034" y="9"/>
                  </a:cubicBezTo>
                  <a:cubicBezTo>
                    <a:pt x="1032" y="10"/>
                    <a:pt x="1031" y="12"/>
                    <a:pt x="1031" y="16"/>
                  </a:cubicBezTo>
                  <a:cubicBezTo>
                    <a:pt x="1031" y="81"/>
                    <a:pt x="1031" y="81"/>
                    <a:pt x="1031" y="81"/>
                  </a:cubicBezTo>
                  <a:cubicBezTo>
                    <a:pt x="1031" y="86"/>
                    <a:pt x="1032" y="89"/>
                    <a:pt x="1033" y="91"/>
                  </a:cubicBezTo>
                  <a:cubicBezTo>
                    <a:pt x="1035" y="92"/>
                    <a:pt x="1038" y="93"/>
                    <a:pt x="1042" y="93"/>
                  </a:cubicBezTo>
                  <a:cubicBezTo>
                    <a:pt x="1042" y="93"/>
                    <a:pt x="1042" y="93"/>
                    <a:pt x="1042" y="93"/>
                  </a:cubicBezTo>
                  <a:cubicBezTo>
                    <a:pt x="1042" y="99"/>
                    <a:pt x="1042" y="99"/>
                    <a:pt x="1042" y="99"/>
                  </a:cubicBezTo>
                  <a:cubicBezTo>
                    <a:pt x="1039" y="98"/>
                    <a:pt x="1035" y="98"/>
                    <a:pt x="1031" y="98"/>
                  </a:cubicBezTo>
                  <a:cubicBezTo>
                    <a:pt x="1027" y="98"/>
                    <a:pt x="1024" y="98"/>
                    <a:pt x="1020" y="98"/>
                  </a:cubicBezTo>
                  <a:cubicBezTo>
                    <a:pt x="1016" y="98"/>
                    <a:pt x="1013" y="98"/>
                    <a:pt x="1009" y="98"/>
                  </a:cubicBezTo>
                  <a:cubicBezTo>
                    <a:pt x="1005" y="98"/>
                    <a:pt x="1001" y="98"/>
                    <a:pt x="997" y="99"/>
                  </a:cubicBezTo>
                  <a:cubicBezTo>
                    <a:pt x="997" y="99"/>
                    <a:pt x="997" y="99"/>
                    <a:pt x="997" y="99"/>
                  </a:cubicBezTo>
                  <a:close/>
                  <a:moveTo>
                    <a:pt x="1107" y="100"/>
                  </a:moveTo>
                  <a:cubicBezTo>
                    <a:pt x="1097" y="100"/>
                    <a:pt x="1097" y="100"/>
                    <a:pt x="1097" y="100"/>
                  </a:cubicBezTo>
                  <a:cubicBezTo>
                    <a:pt x="1066" y="16"/>
                    <a:pt x="1066" y="16"/>
                    <a:pt x="1066" y="16"/>
                  </a:cubicBezTo>
                  <a:cubicBezTo>
                    <a:pt x="1065" y="13"/>
                    <a:pt x="1064" y="11"/>
                    <a:pt x="1062" y="9"/>
                  </a:cubicBezTo>
                  <a:cubicBezTo>
                    <a:pt x="1060" y="8"/>
                    <a:pt x="1058" y="7"/>
                    <a:pt x="1055" y="7"/>
                  </a:cubicBezTo>
                  <a:cubicBezTo>
                    <a:pt x="1054" y="7"/>
                    <a:pt x="1054" y="7"/>
                    <a:pt x="1054" y="7"/>
                  </a:cubicBezTo>
                  <a:cubicBezTo>
                    <a:pt x="1054" y="2"/>
                    <a:pt x="1054" y="2"/>
                    <a:pt x="1054" y="2"/>
                  </a:cubicBezTo>
                  <a:cubicBezTo>
                    <a:pt x="1058" y="2"/>
                    <a:pt x="1062" y="2"/>
                    <a:pt x="1066" y="2"/>
                  </a:cubicBezTo>
                  <a:cubicBezTo>
                    <a:pt x="1070" y="2"/>
                    <a:pt x="1073" y="3"/>
                    <a:pt x="1076" y="3"/>
                  </a:cubicBezTo>
                  <a:cubicBezTo>
                    <a:pt x="1079" y="3"/>
                    <a:pt x="1081" y="2"/>
                    <a:pt x="1085" y="2"/>
                  </a:cubicBezTo>
                  <a:cubicBezTo>
                    <a:pt x="1088" y="2"/>
                    <a:pt x="1093" y="2"/>
                    <a:pt x="1100" y="2"/>
                  </a:cubicBezTo>
                  <a:cubicBezTo>
                    <a:pt x="1100" y="7"/>
                    <a:pt x="1100" y="7"/>
                    <a:pt x="1100" y="7"/>
                  </a:cubicBezTo>
                  <a:cubicBezTo>
                    <a:pt x="1099" y="7"/>
                    <a:pt x="1099" y="7"/>
                    <a:pt x="1099" y="7"/>
                  </a:cubicBezTo>
                  <a:cubicBezTo>
                    <a:pt x="1095" y="7"/>
                    <a:pt x="1093" y="8"/>
                    <a:pt x="1092" y="8"/>
                  </a:cubicBezTo>
                  <a:cubicBezTo>
                    <a:pt x="1090" y="9"/>
                    <a:pt x="1089" y="11"/>
                    <a:pt x="1089" y="12"/>
                  </a:cubicBezTo>
                  <a:cubicBezTo>
                    <a:pt x="1089" y="13"/>
                    <a:pt x="1089" y="13"/>
                    <a:pt x="1090" y="14"/>
                  </a:cubicBezTo>
                  <a:cubicBezTo>
                    <a:pt x="1090" y="14"/>
                    <a:pt x="1090" y="15"/>
                    <a:pt x="1090" y="15"/>
                  </a:cubicBezTo>
                  <a:cubicBezTo>
                    <a:pt x="1110" y="74"/>
                    <a:pt x="1110" y="74"/>
                    <a:pt x="1110" y="74"/>
                  </a:cubicBezTo>
                  <a:cubicBezTo>
                    <a:pt x="1133" y="16"/>
                    <a:pt x="1133" y="16"/>
                    <a:pt x="1133" y="16"/>
                  </a:cubicBezTo>
                  <a:cubicBezTo>
                    <a:pt x="1134" y="14"/>
                    <a:pt x="1134" y="14"/>
                    <a:pt x="1134" y="13"/>
                  </a:cubicBezTo>
                  <a:cubicBezTo>
                    <a:pt x="1134" y="12"/>
                    <a:pt x="1135" y="11"/>
                    <a:pt x="1135" y="11"/>
                  </a:cubicBezTo>
                  <a:cubicBezTo>
                    <a:pt x="1135" y="9"/>
                    <a:pt x="1134" y="9"/>
                    <a:pt x="1132" y="8"/>
                  </a:cubicBezTo>
                  <a:cubicBezTo>
                    <a:pt x="1131" y="7"/>
                    <a:pt x="1128" y="7"/>
                    <a:pt x="1125" y="7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2"/>
                    <a:pt x="1124" y="2"/>
                    <a:pt x="1124" y="2"/>
                  </a:cubicBezTo>
                  <a:cubicBezTo>
                    <a:pt x="1126" y="2"/>
                    <a:pt x="1128" y="2"/>
                    <a:pt x="1130" y="2"/>
                  </a:cubicBezTo>
                  <a:cubicBezTo>
                    <a:pt x="1132" y="2"/>
                    <a:pt x="1135" y="2"/>
                    <a:pt x="1137" y="2"/>
                  </a:cubicBezTo>
                  <a:cubicBezTo>
                    <a:pt x="1140" y="2"/>
                    <a:pt x="1143" y="2"/>
                    <a:pt x="1145" y="2"/>
                  </a:cubicBezTo>
                  <a:cubicBezTo>
                    <a:pt x="1147" y="2"/>
                    <a:pt x="1149" y="2"/>
                    <a:pt x="1151" y="2"/>
                  </a:cubicBezTo>
                  <a:cubicBezTo>
                    <a:pt x="1152" y="7"/>
                    <a:pt x="1152" y="7"/>
                    <a:pt x="1152" y="7"/>
                  </a:cubicBezTo>
                  <a:cubicBezTo>
                    <a:pt x="1149" y="7"/>
                    <a:pt x="1148" y="8"/>
                    <a:pt x="1146" y="9"/>
                  </a:cubicBezTo>
                  <a:cubicBezTo>
                    <a:pt x="1145" y="10"/>
                    <a:pt x="1144" y="12"/>
                    <a:pt x="1143" y="15"/>
                  </a:cubicBezTo>
                  <a:cubicBezTo>
                    <a:pt x="1107" y="100"/>
                    <a:pt x="1107" y="100"/>
                    <a:pt x="1107" y="100"/>
                  </a:cubicBezTo>
                  <a:close/>
                  <a:moveTo>
                    <a:pt x="1163" y="99"/>
                  </a:moveTo>
                  <a:cubicBezTo>
                    <a:pt x="1163" y="93"/>
                    <a:pt x="1163" y="93"/>
                    <a:pt x="1163" y="93"/>
                  </a:cubicBezTo>
                  <a:cubicBezTo>
                    <a:pt x="1165" y="93"/>
                    <a:pt x="1165" y="93"/>
                    <a:pt x="1165" y="93"/>
                  </a:cubicBezTo>
                  <a:cubicBezTo>
                    <a:pt x="1168" y="93"/>
                    <a:pt x="1171" y="92"/>
                    <a:pt x="1173" y="91"/>
                  </a:cubicBezTo>
                  <a:cubicBezTo>
                    <a:pt x="1174" y="89"/>
                    <a:pt x="1175" y="87"/>
                    <a:pt x="1175" y="84"/>
                  </a:cubicBezTo>
                  <a:cubicBezTo>
                    <a:pt x="1175" y="16"/>
                    <a:pt x="1175" y="16"/>
                    <a:pt x="1175" y="16"/>
                  </a:cubicBezTo>
                  <a:cubicBezTo>
                    <a:pt x="1175" y="13"/>
                    <a:pt x="1174" y="11"/>
                    <a:pt x="1173" y="10"/>
                  </a:cubicBezTo>
                  <a:cubicBezTo>
                    <a:pt x="1171" y="8"/>
                    <a:pt x="1168" y="7"/>
                    <a:pt x="1165" y="7"/>
                  </a:cubicBezTo>
                  <a:cubicBezTo>
                    <a:pt x="1163" y="7"/>
                    <a:pt x="1163" y="7"/>
                    <a:pt x="1163" y="7"/>
                  </a:cubicBezTo>
                  <a:cubicBezTo>
                    <a:pt x="1163" y="2"/>
                    <a:pt x="1163" y="2"/>
                    <a:pt x="1163" y="2"/>
                  </a:cubicBezTo>
                  <a:cubicBezTo>
                    <a:pt x="1166" y="2"/>
                    <a:pt x="1170" y="2"/>
                    <a:pt x="1174" y="2"/>
                  </a:cubicBezTo>
                  <a:cubicBezTo>
                    <a:pt x="1178" y="2"/>
                    <a:pt x="1184" y="2"/>
                    <a:pt x="1193" y="2"/>
                  </a:cubicBezTo>
                  <a:cubicBezTo>
                    <a:pt x="1207" y="2"/>
                    <a:pt x="1207" y="2"/>
                    <a:pt x="1207" y="2"/>
                  </a:cubicBezTo>
                  <a:cubicBezTo>
                    <a:pt x="1214" y="2"/>
                    <a:pt x="1219" y="2"/>
                    <a:pt x="1224" y="2"/>
                  </a:cubicBezTo>
                  <a:cubicBezTo>
                    <a:pt x="1228" y="2"/>
                    <a:pt x="1232" y="2"/>
                    <a:pt x="1236" y="2"/>
                  </a:cubicBezTo>
                  <a:cubicBezTo>
                    <a:pt x="1236" y="5"/>
                    <a:pt x="1236" y="9"/>
                    <a:pt x="1236" y="13"/>
                  </a:cubicBezTo>
                  <a:cubicBezTo>
                    <a:pt x="1236" y="16"/>
                    <a:pt x="1237" y="21"/>
                    <a:pt x="1237" y="25"/>
                  </a:cubicBezTo>
                  <a:cubicBezTo>
                    <a:pt x="1231" y="25"/>
                    <a:pt x="1231" y="25"/>
                    <a:pt x="1231" y="25"/>
                  </a:cubicBezTo>
                  <a:cubicBezTo>
                    <a:pt x="1230" y="19"/>
                    <a:pt x="1228" y="15"/>
                    <a:pt x="1225" y="12"/>
                  </a:cubicBezTo>
                  <a:cubicBezTo>
                    <a:pt x="1222" y="10"/>
                    <a:pt x="1216" y="9"/>
                    <a:pt x="1208" y="9"/>
                  </a:cubicBezTo>
                  <a:cubicBezTo>
                    <a:pt x="1204" y="9"/>
                    <a:pt x="1201" y="9"/>
                    <a:pt x="1200" y="10"/>
                  </a:cubicBezTo>
                  <a:cubicBezTo>
                    <a:pt x="1198" y="10"/>
                    <a:pt x="1198" y="12"/>
                    <a:pt x="1198" y="13"/>
                  </a:cubicBezTo>
                  <a:cubicBezTo>
                    <a:pt x="1198" y="46"/>
                    <a:pt x="1198" y="46"/>
                    <a:pt x="1198" y="46"/>
                  </a:cubicBezTo>
                  <a:cubicBezTo>
                    <a:pt x="1210" y="46"/>
                    <a:pt x="1210" y="46"/>
                    <a:pt x="1210" y="46"/>
                  </a:cubicBezTo>
                  <a:cubicBezTo>
                    <a:pt x="1214" y="46"/>
                    <a:pt x="1217" y="45"/>
                    <a:pt x="1219" y="42"/>
                  </a:cubicBezTo>
                  <a:cubicBezTo>
                    <a:pt x="1221" y="40"/>
                    <a:pt x="1222" y="37"/>
                    <a:pt x="1222" y="32"/>
                  </a:cubicBezTo>
                  <a:cubicBezTo>
                    <a:pt x="1227" y="32"/>
                    <a:pt x="1227" y="32"/>
                    <a:pt x="1227" y="32"/>
                  </a:cubicBezTo>
                  <a:cubicBezTo>
                    <a:pt x="1227" y="35"/>
                    <a:pt x="1227" y="38"/>
                    <a:pt x="1227" y="40"/>
                  </a:cubicBezTo>
                  <a:cubicBezTo>
                    <a:pt x="1227" y="43"/>
                    <a:pt x="1227" y="46"/>
                    <a:pt x="1227" y="49"/>
                  </a:cubicBezTo>
                  <a:cubicBezTo>
                    <a:pt x="1227" y="52"/>
                    <a:pt x="1227" y="54"/>
                    <a:pt x="1227" y="57"/>
                  </a:cubicBezTo>
                  <a:cubicBezTo>
                    <a:pt x="1227" y="60"/>
                    <a:pt x="1227" y="63"/>
                    <a:pt x="1227" y="65"/>
                  </a:cubicBezTo>
                  <a:cubicBezTo>
                    <a:pt x="1222" y="65"/>
                    <a:pt x="1222" y="65"/>
                    <a:pt x="1222" y="65"/>
                  </a:cubicBezTo>
                  <a:cubicBezTo>
                    <a:pt x="1222" y="60"/>
                    <a:pt x="1221" y="57"/>
                    <a:pt x="1219" y="55"/>
                  </a:cubicBezTo>
                  <a:cubicBezTo>
                    <a:pt x="1218" y="53"/>
                    <a:pt x="1215" y="52"/>
                    <a:pt x="1211" y="52"/>
                  </a:cubicBezTo>
                  <a:cubicBezTo>
                    <a:pt x="1198" y="52"/>
                    <a:pt x="1198" y="52"/>
                    <a:pt x="1198" y="52"/>
                  </a:cubicBezTo>
                  <a:cubicBezTo>
                    <a:pt x="1198" y="85"/>
                    <a:pt x="1198" y="85"/>
                    <a:pt x="1198" y="85"/>
                  </a:cubicBezTo>
                  <a:cubicBezTo>
                    <a:pt x="1198" y="87"/>
                    <a:pt x="1198" y="88"/>
                    <a:pt x="1199" y="89"/>
                  </a:cubicBezTo>
                  <a:cubicBezTo>
                    <a:pt x="1201" y="90"/>
                    <a:pt x="1202" y="90"/>
                    <a:pt x="1205" y="90"/>
                  </a:cubicBezTo>
                  <a:cubicBezTo>
                    <a:pt x="1216" y="90"/>
                    <a:pt x="1224" y="89"/>
                    <a:pt x="1229" y="86"/>
                  </a:cubicBezTo>
                  <a:cubicBezTo>
                    <a:pt x="1233" y="83"/>
                    <a:pt x="1236" y="78"/>
                    <a:pt x="1238" y="71"/>
                  </a:cubicBezTo>
                  <a:cubicBezTo>
                    <a:pt x="1244" y="71"/>
                    <a:pt x="1244" y="71"/>
                    <a:pt x="1244" y="71"/>
                  </a:cubicBezTo>
                  <a:cubicBezTo>
                    <a:pt x="1243" y="76"/>
                    <a:pt x="1242" y="80"/>
                    <a:pt x="1241" y="85"/>
                  </a:cubicBezTo>
                  <a:cubicBezTo>
                    <a:pt x="1240" y="90"/>
                    <a:pt x="1239" y="94"/>
                    <a:pt x="1239" y="99"/>
                  </a:cubicBezTo>
                  <a:cubicBezTo>
                    <a:pt x="1233" y="98"/>
                    <a:pt x="1228" y="98"/>
                    <a:pt x="1221" y="98"/>
                  </a:cubicBezTo>
                  <a:cubicBezTo>
                    <a:pt x="1215" y="98"/>
                    <a:pt x="1208" y="98"/>
                    <a:pt x="1201" y="98"/>
                  </a:cubicBezTo>
                  <a:cubicBezTo>
                    <a:pt x="1193" y="98"/>
                    <a:pt x="1186" y="98"/>
                    <a:pt x="1180" y="98"/>
                  </a:cubicBezTo>
                  <a:cubicBezTo>
                    <a:pt x="1174" y="98"/>
                    <a:pt x="1168" y="98"/>
                    <a:pt x="1163" y="99"/>
                  </a:cubicBezTo>
                  <a:cubicBezTo>
                    <a:pt x="1163" y="99"/>
                    <a:pt x="1163" y="99"/>
                    <a:pt x="1163" y="99"/>
                  </a:cubicBezTo>
                  <a:close/>
                  <a:moveTo>
                    <a:pt x="1259" y="99"/>
                  </a:moveTo>
                  <a:cubicBezTo>
                    <a:pt x="1259" y="93"/>
                    <a:pt x="1259" y="93"/>
                    <a:pt x="1259" y="93"/>
                  </a:cubicBezTo>
                  <a:cubicBezTo>
                    <a:pt x="1263" y="93"/>
                    <a:pt x="1266" y="92"/>
                    <a:pt x="1267" y="91"/>
                  </a:cubicBezTo>
                  <a:cubicBezTo>
                    <a:pt x="1269" y="89"/>
                    <a:pt x="1270" y="86"/>
                    <a:pt x="1270" y="81"/>
                  </a:cubicBezTo>
                  <a:cubicBezTo>
                    <a:pt x="1270" y="16"/>
                    <a:pt x="1270" y="16"/>
                    <a:pt x="1270" y="16"/>
                  </a:cubicBezTo>
                  <a:cubicBezTo>
                    <a:pt x="1270" y="13"/>
                    <a:pt x="1269" y="11"/>
                    <a:pt x="1267" y="9"/>
                  </a:cubicBezTo>
                  <a:cubicBezTo>
                    <a:pt x="1266" y="8"/>
                    <a:pt x="1263" y="7"/>
                    <a:pt x="1260" y="7"/>
                  </a:cubicBezTo>
                  <a:cubicBezTo>
                    <a:pt x="1259" y="7"/>
                    <a:pt x="1259" y="7"/>
                    <a:pt x="1259" y="7"/>
                  </a:cubicBezTo>
                  <a:cubicBezTo>
                    <a:pt x="1259" y="2"/>
                    <a:pt x="1259" y="2"/>
                    <a:pt x="1259" y="2"/>
                  </a:cubicBezTo>
                  <a:cubicBezTo>
                    <a:pt x="1262" y="2"/>
                    <a:pt x="1265" y="2"/>
                    <a:pt x="1268" y="2"/>
                  </a:cubicBezTo>
                  <a:cubicBezTo>
                    <a:pt x="1271" y="2"/>
                    <a:pt x="1274" y="3"/>
                    <a:pt x="1277" y="3"/>
                  </a:cubicBezTo>
                  <a:cubicBezTo>
                    <a:pt x="1281" y="3"/>
                    <a:pt x="1286" y="2"/>
                    <a:pt x="1292" y="2"/>
                  </a:cubicBezTo>
                  <a:cubicBezTo>
                    <a:pt x="1298" y="2"/>
                    <a:pt x="1302" y="2"/>
                    <a:pt x="1305" y="2"/>
                  </a:cubicBezTo>
                  <a:cubicBezTo>
                    <a:pt x="1316" y="2"/>
                    <a:pt x="1325" y="4"/>
                    <a:pt x="1330" y="7"/>
                  </a:cubicBezTo>
                  <a:cubicBezTo>
                    <a:pt x="1336" y="11"/>
                    <a:pt x="1339" y="17"/>
                    <a:pt x="1339" y="24"/>
                  </a:cubicBezTo>
                  <a:cubicBezTo>
                    <a:pt x="1339" y="30"/>
                    <a:pt x="1337" y="36"/>
                    <a:pt x="1333" y="40"/>
                  </a:cubicBezTo>
                  <a:cubicBezTo>
                    <a:pt x="1329" y="45"/>
                    <a:pt x="1323" y="49"/>
                    <a:pt x="1316" y="51"/>
                  </a:cubicBezTo>
                  <a:cubicBezTo>
                    <a:pt x="1320" y="53"/>
                    <a:pt x="1324" y="56"/>
                    <a:pt x="1328" y="61"/>
                  </a:cubicBezTo>
                  <a:cubicBezTo>
                    <a:pt x="1332" y="66"/>
                    <a:pt x="1336" y="73"/>
                    <a:pt x="1341" y="82"/>
                  </a:cubicBezTo>
                  <a:cubicBezTo>
                    <a:pt x="1341" y="83"/>
                    <a:pt x="1341" y="84"/>
                    <a:pt x="1342" y="85"/>
                  </a:cubicBezTo>
                  <a:cubicBezTo>
                    <a:pt x="1345" y="92"/>
                    <a:pt x="1348" y="95"/>
                    <a:pt x="1351" y="95"/>
                  </a:cubicBezTo>
                  <a:cubicBezTo>
                    <a:pt x="1352" y="95"/>
                    <a:pt x="1352" y="95"/>
                    <a:pt x="1352" y="95"/>
                  </a:cubicBezTo>
                  <a:cubicBezTo>
                    <a:pt x="1352" y="100"/>
                    <a:pt x="1352" y="100"/>
                    <a:pt x="1352" y="100"/>
                  </a:cubicBezTo>
                  <a:cubicBezTo>
                    <a:pt x="1347" y="99"/>
                    <a:pt x="1341" y="99"/>
                    <a:pt x="1334" y="98"/>
                  </a:cubicBezTo>
                  <a:cubicBezTo>
                    <a:pt x="1333" y="98"/>
                    <a:pt x="1333" y="98"/>
                    <a:pt x="1332" y="98"/>
                  </a:cubicBezTo>
                  <a:cubicBezTo>
                    <a:pt x="1328" y="98"/>
                    <a:pt x="1326" y="97"/>
                    <a:pt x="1324" y="96"/>
                  </a:cubicBezTo>
                  <a:cubicBezTo>
                    <a:pt x="1322" y="94"/>
                    <a:pt x="1320" y="91"/>
                    <a:pt x="1318" y="86"/>
                  </a:cubicBezTo>
                  <a:cubicBezTo>
                    <a:pt x="1317" y="83"/>
                    <a:pt x="1316" y="80"/>
                    <a:pt x="1314" y="75"/>
                  </a:cubicBezTo>
                  <a:cubicBezTo>
                    <a:pt x="1310" y="64"/>
                    <a:pt x="1307" y="58"/>
                    <a:pt x="1304" y="56"/>
                  </a:cubicBezTo>
                  <a:cubicBezTo>
                    <a:pt x="1303" y="56"/>
                    <a:pt x="1302" y="55"/>
                    <a:pt x="1301" y="55"/>
                  </a:cubicBezTo>
                  <a:cubicBezTo>
                    <a:pt x="1300" y="55"/>
                    <a:pt x="1298" y="55"/>
                    <a:pt x="1296" y="55"/>
                  </a:cubicBezTo>
                  <a:cubicBezTo>
                    <a:pt x="1296" y="55"/>
                    <a:pt x="1295" y="55"/>
                    <a:pt x="1295" y="55"/>
                  </a:cubicBezTo>
                  <a:cubicBezTo>
                    <a:pt x="1294" y="55"/>
                    <a:pt x="1293" y="55"/>
                    <a:pt x="1292" y="55"/>
                  </a:cubicBezTo>
                  <a:cubicBezTo>
                    <a:pt x="1292" y="81"/>
                    <a:pt x="1292" y="81"/>
                    <a:pt x="1292" y="81"/>
                  </a:cubicBezTo>
                  <a:cubicBezTo>
                    <a:pt x="1292" y="86"/>
                    <a:pt x="1293" y="89"/>
                    <a:pt x="1294" y="90"/>
                  </a:cubicBezTo>
                  <a:cubicBezTo>
                    <a:pt x="1295" y="92"/>
                    <a:pt x="1298" y="93"/>
                    <a:pt x="1302" y="93"/>
                  </a:cubicBezTo>
                  <a:cubicBezTo>
                    <a:pt x="1302" y="99"/>
                    <a:pt x="1302" y="99"/>
                    <a:pt x="1302" y="99"/>
                  </a:cubicBezTo>
                  <a:cubicBezTo>
                    <a:pt x="1297" y="98"/>
                    <a:pt x="1292" y="98"/>
                    <a:pt x="1289" y="98"/>
                  </a:cubicBezTo>
                  <a:cubicBezTo>
                    <a:pt x="1285" y="98"/>
                    <a:pt x="1282" y="98"/>
                    <a:pt x="1281" y="98"/>
                  </a:cubicBezTo>
                  <a:cubicBezTo>
                    <a:pt x="1277" y="98"/>
                    <a:pt x="1274" y="98"/>
                    <a:pt x="1270" y="98"/>
                  </a:cubicBezTo>
                  <a:cubicBezTo>
                    <a:pt x="1267" y="98"/>
                    <a:pt x="1263" y="98"/>
                    <a:pt x="1259" y="99"/>
                  </a:cubicBezTo>
                  <a:cubicBezTo>
                    <a:pt x="1259" y="99"/>
                    <a:pt x="1259" y="99"/>
                    <a:pt x="1259" y="99"/>
                  </a:cubicBezTo>
                  <a:close/>
                  <a:moveTo>
                    <a:pt x="1292" y="48"/>
                  </a:moveTo>
                  <a:cubicBezTo>
                    <a:pt x="1298" y="48"/>
                    <a:pt x="1298" y="48"/>
                    <a:pt x="1298" y="48"/>
                  </a:cubicBezTo>
                  <a:cubicBezTo>
                    <a:pt x="1305" y="48"/>
                    <a:pt x="1310" y="46"/>
                    <a:pt x="1313" y="43"/>
                  </a:cubicBezTo>
                  <a:cubicBezTo>
                    <a:pt x="1316" y="40"/>
                    <a:pt x="1318" y="35"/>
                    <a:pt x="1318" y="28"/>
                  </a:cubicBezTo>
                  <a:cubicBezTo>
                    <a:pt x="1318" y="21"/>
                    <a:pt x="1316" y="16"/>
                    <a:pt x="1313" y="13"/>
                  </a:cubicBezTo>
                  <a:cubicBezTo>
                    <a:pt x="1309" y="10"/>
                    <a:pt x="1304" y="8"/>
                    <a:pt x="1297" y="8"/>
                  </a:cubicBezTo>
                  <a:cubicBezTo>
                    <a:pt x="1295" y="8"/>
                    <a:pt x="1295" y="8"/>
                    <a:pt x="1294" y="8"/>
                  </a:cubicBezTo>
                  <a:cubicBezTo>
                    <a:pt x="1293" y="9"/>
                    <a:pt x="1293" y="9"/>
                    <a:pt x="1292" y="9"/>
                  </a:cubicBezTo>
                  <a:cubicBezTo>
                    <a:pt x="1292" y="48"/>
                    <a:pt x="1292" y="48"/>
                    <a:pt x="1292" y="48"/>
                  </a:cubicBezTo>
                  <a:close/>
                  <a:moveTo>
                    <a:pt x="1370" y="66"/>
                  </a:moveTo>
                  <a:cubicBezTo>
                    <a:pt x="1380" y="66"/>
                    <a:pt x="1380" y="66"/>
                    <a:pt x="1380" y="66"/>
                  </a:cubicBezTo>
                  <a:cubicBezTo>
                    <a:pt x="1380" y="75"/>
                    <a:pt x="1382" y="81"/>
                    <a:pt x="1385" y="85"/>
                  </a:cubicBezTo>
                  <a:cubicBezTo>
                    <a:pt x="1389" y="90"/>
                    <a:pt x="1394" y="92"/>
                    <a:pt x="1400" y="92"/>
                  </a:cubicBezTo>
                  <a:cubicBezTo>
                    <a:pt x="1406" y="92"/>
                    <a:pt x="1410" y="90"/>
                    <a:pt x="1413" y="88"/>
                  </a:cubicBezTo>
                  <a:cubicBezTo>
                    <a:pt x="1416" y="85"/>
                    <a:pt x="1418" y="82"/>
                    <a:pt x="1418" y="77"/>
                  </a:cubicBezTo>
                  <a:cubicBezTo>
                    <a:pt x="1418" y="74"/>
                    <a:pt x="1417" y="71"/>
                    <a:pt x="1415" y="68"/>
                  </a:cubicBezTo>
                  <a:cubicBezTo>
                    <a:pt x="1413" y="66"/>
                    <a:pt x="1408" y="63"/>
                    <a:pt x="1400" y="60"/>
                  </a:cubicBezTo>
                  <a:cubicBezTo>
                    <a:pt x="1389" y="55"/>
                    <a:pt x="1381" y="51"/>
                    <a:pt x="1377" y="46"/>
                  </a:cubicBezTo>
                  <a:cubicBezTo>
                    <a:pt x="1373" y="41"/>
                    <a:pt x="1371" y="36"/>
                    <a:pt x="1371" y="29"/>
                  </a:cubicBezTo>
                  <a:cubicBezTo>
                    <a:pt x="1371" y="20"/>
                    <a:pt x="1374" y="13"/>
                    <a:pt x="1380" y="8"/>
                  </a:cubicBezTo>
                  <a:cubicBezTo>
                    <a:pt x="1386" y="2"/>
                    <a:pt x="1393" y="0"/>
                    <a:pt x="1403" y="0"/>
                  </a:cubicBezTo>
                  <a:cubicBezTo>
                    <a:pt x="1407" y="0"/>
                    <a:pt x="1411" y="0"/>
                    <a:pt x="1415" y="1"/>
                  </a:cubicBezTo>
                  <a:cubicBezTo>
                    <a:pt x="1420" y="1"/>
                    <a:pt x="1425" y="2"/>
                    <a:pt x="1431" y="3"/>
                  </a:cubicBezTo>
                  <a:cubicBezTo>
                    <a:pt x="1431" y="4"/>
                    <a:pt x="1431" y="4"/>
                    <a:pt x="1431" y="4"/>
                  </a:cubicBezTo>
                  <a:cubicBezTo>
                    <a:pt x="1431" y="9"/>
                    <a:pt x="1431" y="14"/>
                    <a:pt x="1431" y="17"/>
                  </a:cubicBezTo>
                  <a:cubicBezTo>
                    <a:pt x="1431" y="19"/>
                    <a:pt x="1431" y="23"/>
                    <a:pt x="1431" y="29"/>
                  </a:cubicBezTo>
                  <a:cubicBezTo>
                    <a:pt x="1431" y="29"/>
                    <a:pt x="1431" y="29"/>
                    <a:pt x="1431" y="29"/>
                  </a:cubicBezTo>
                  <a:cubicBezTo>
                    <a:pt x="1423" y="29"/>
                    <a:pt x="1423" y="29"/>
                    <a:pt x="1423" y="29"/>
                  </a:cubicBezTo>
                  <a:cubicBezTo>
                    <a:pt x="1423" y="22"/>
                    <a:pt x="1421" y="17"/>
                    <a:pt x="1418" y="13"/>
                  </a:cubicBezTo>
                  <a:cubicBezTo>
                    <a:pt x="1415" y="10"/>
                    <a:pt x="1410" y="8"/>
                    <a:pt x="1404" y="8"/>
                  </a:cubicBezTo>
                  <a:cubicBezTo>
                    <a:pt x="1400" y="8"/>
                    <a:pt x="1396" y="9"/>
                    <a:pt x="1393" y="11"/>
                  </a:cubicBezTo>
                  <a:cubicBezTo>
                    <a:pt x="1391" y="14"/>
                    <a:pt x="1389" y="17"/>
                    <a:pt x="1389" y="21"/>
                  </a:cubicBezTo>
                  <a:cubicBezTo>
                    <a:pt x="1389" y="24"/>
                    <a:pt x="1390" y="27"/>
                    <a:pt x="1392" y="30"/>
                  </a:cubicBezTo>
                  <a:cubicBezTo>
                    <a:pt x="1395" y="32"/>
                    <a:pt x="1400" y="35"/>
                    <a:pt x="1407" y="38"/>
                  </a:cubicBezTo>
                  <a:cubicBezTo>
                    <a:pt x="1408" y="38"/>
                    <a:pt x="1410" y="39"/>
                    <a:pt x="1412" y="40"/>
                  </a:cubicBezTo>
                  <a:cubicBezTo>
                    <a:pt x="1420" y="43"/>
                    <a:pt x="1426" y="46"/>
                    <a:pt x="1429" y="49"/>
                  </a:cubicBezTo>
                  <a:cubicBezTo>
                    <a:pt x="1432" y="51"/>
                    <a:pt x="1434" y="55"/>
                    <a:pt x="1435" y="58"/>
                  </a:cubicBezTo>
                  <a:cubicBezTo>
                    <a:pt x="1437" y="61"/>
                    <a:pt x="1437" y="65"/>
                    <a:pt x="1437" y="69"/>
                  </a:cubicBezTo>
                  <a:cubicBezTo>
                    <a:pt x="1437" y="79"/>
                    <a:pt x="1434" y="86"/>
                    <a:pt x="1428" y="92"/>
                  </a:cubicBezTo>
                  <a:cubicBezTo>
                    <a:pt x="1421" y="98"/>
                    <a:pt x="1413" y="101"/>
                    <a:pt x="1402" y="101"/>
                  </a:cubicBezTo>
                  <a:cubicBezTo>
                    <a:pt x="1396" y="101"/>
                    <a:pt x="1390" y="100"/>
                    <a:pt x="1385" y="99"/>
                  </a:cubicBezTo>
                  <a:cubicBezTo>
                    <a:pt x="1379" y="98"/>
                    <a:pt x="1374" y="96"/>
                    <a:pt x="1369" y="93"/>
                  </a:cubicBezTo>
                  <a:cubicBezTo>
                    <a:pt x="1370" y="90"/>
                    <a:pt x="1370" y="87"/>
                    <a:pt x="1370" y="83"/>
                  </a:cubicBezTo>
                  <a:cubicBezTo>
                    <a:pt x="1370" y="80"/>
                    <a:pt x="1370" y="77"/>
                    <a:pt x="1370" y="73"/>
                  </a:cubicBezTo>
                  <a:cubicBezTo>
                    <a:pt x="1370" y="71"/>
                    <a:pt x="1370" y="70"/>
                    <a:pt x="1370" y="69"/>
                  </a:cubicBezTo>
                  <a:cubicBezTo>
                    <a:pt x="1370" y="68"/>
                    <a:pt x="1370" y="67"/>
                    <a:pt x="1370" y="66"/>
                  </a:cubicBezTo>
                  <a:cubicBezTo>
                    <a:pt x="1370" y="66"/>
                    <a:pt x="1370" y="66"/>
                    <a:pt x="1370" y="66"/>
                  </a:cubicBezTo>
                  <a:close/>
                  <a:moveTo>
                    <a:pt x="1456" y="99"/>
                  </a:moveTo>
                  <a:cubicBezTo>
                    <a:pt x="1456" y="93"/>
                    <a:pt x="1456" y="93"/>
                    <a:pt x="1456" y="93"/>
                  </a:cubicBezTo>
                  <a:cubicBezTo>
                    <a:pt x="1457" y="93"/>
                    <a:pt x="1457" y="93"/>
                    <a:pt x="1457" y="93"/>
                  </a:cubicBezTo>
                  <a:cubicBezTo>
                    <a:pt x="1461" y="93"/>
                    <a:pt x="1464" y="92"/>
                    <a:pt x="1466" y="91"/>
                  </a:cubicBezTo>
                  <a:cubicBezTo>
                    <a:pt x="1467" y="89"/>
                    <a:pt x="1468" y="86"/>
                    <a:pt x="1468" y="81"/>
                  </a:cubicBezTo>
                  <a:cubicBezTo>
                    <a:pt x="1468" y="16"/>
                    <a:pt x="1468" y="16"/>
                    <a:pt x="1468" y="16"/>
                  </a:cubicBezTo>
                  <a:cubicBezTo>
                    <a:pt x="1468" y="13"/>
                    <a:pt x="1467" y="11"/>
                    <a:pt x="1465" y="9"/>
                  </a:cubicBezTo>
                  <a:cubicBezTo>
                    <a:pt x="1464" y="8"/>
                    <a:pt x="1461" y="7"/>
                    <a:pt x="1458" y="7"/>
                  </a:cubicBezTo>
                  <a:cubicBezTo>
                    <a:pt x="1456" y="7"/>
                    <a:pt x="1456" y="7"/>
                    <a:pt x="1456" y="7"/>
                  </a:cubicBezTo>
                  <a:cubicBezTo>
                    <a:pt x="1456" y="2"/>
                    <a:pt x="1456" y="2"/>
                    <a:pt x="1456" y="2"/>
                  </a:cubicBezTo>
                  <a:cubicBezTo>
                    <a:pt x="1460" y="2"/>
                    <a:pt x="1464" y="2"/>
                    <a:pt x="1468" y="2"/>
                  </a:cubicBezTo>
                  <a:cubicBezTo>
                    <a:pt x="1472" y="3"/>
                    <a:pt x="1475" y="3"/>
                    <a:pt x="1479" y="3"/>
                  </a:cubicBezTo>
                  <a:cubicBezTo>
                    <a:pt x="1483" y="3"/>
                    <a:pt x="1487" y="3"/>
                    <a:pt x="1491" y="2"/>
                  </a:cubicBezTo>
                  <a:cubicBezTo>
                    <a:pt x="1494" y="2"/>
                    <a:pt x="1498" y="2"/>
                    <a:pt x="1502" y="2"/>
                  </a:cubicBezTo>
                  <a:cubicBezTo>
                    <a:pt x="1502" y="7"/>
                    <a:pt x="1502" y="7"/>
                    <a:pt x="1502" y="7"/>
                  </a:cubicBezTo>
                  <a:cubicBezTo>
                    <a:pt x="1498" y="7"/>
                    <a:pt x="1495" y="8"/>
                    <a:pt x="1493" y="9"/>
                  </a:cubicBezTo>
                  <a:cubicBezTo>
                    <a:pt x="1492" y="10"/>
                    <a:pt x="1491" y="12"/>
                    <a:pt x="1491" y="16"/>
                  </a:cubicBezTo>
                  <a:cubicBezTo>
                    <a:pt x="1491" y="81"/>
                    <a:pt x="1491" y="81"/>
                    <a:pt x="1491" y="81"/>
                  </a:cubicBezTo>
                  <a:cubicBezTo>
                    <a:pt x="1491" y="86"/>
                    <a:pt x="1492" y="89"/>
                    <a:pt x="1493" y="91"/>
                  </a:cubicBezTo>
                  <a:cubicBezTo>
                    <a:pt x="1494" y="92"/>
                    <a:pt x="1497" y="93"/>
                    <a:pt x="1501" y="93"/>
                  </a:cubicBezTo>
                  <a:cubicBezTo>
                    <a:pt x="1502" y="93"/>
                    <a:pt x="1502" y="93"/>
                    <a:pt x="1502" y="93"/>
                  </a:cubicBezTo>
                  <a:cubicBezTo>
                    <a:pt x="1502" y="99"/>
                    <a:pt x="1502" y="99"/>
                    <a:pt x="1502" y="99"/>
                  </a:cubicBezTo>
                  <a:cubicBezTo>
                    <a:pt x="1498" y="98"/>
                    <a:pt x="1495" y="98"/>
                    <a:pt x="1491" y="98"/>
                  </a:cubicBezTo>
                  <a:cubicBezTo>
                    <a:pt x="1487" y="98"/>
                    <a:pt x="1483" y="98"/>
                    <a:pt x="1479" y="98"/>
                  </a:cubicBezTo>
                  <a:cubicBezTo>
                    <a:pt x="1476" y="98"/>
                    <a:pt x="1472" y="98"/>
                    <a:pt x="1469" y="98"/>
                  </a:cubicBezTo>
                  <a:cubicBezTo>
                    <a:pt x="1465" y="98"/>
                    <a:pt x="1461" y="98"/>
                    <a:pt x="1456" y="99"/>
                  </a:cubicBezTo>
                  <a:cubicBezTo>
                    <a:pt x="1456" y="99"/>
                    <a:pt x="1456" y="99"/>
                    <a:pt x="1456" y="99"/>
                  </a:cubicBezTo>
                  <a:close/>
                  <a:moveTo>
                    <a:pt x="1533" y="99"/>
                  </a:moveTo>
                  <a:cubicBezTo>
                    <a:pt x="1533" y="93"/>
                    <a:pt x="1533" y="93"/>
                    <a:pt x="1533" y="93"/>
                  </a:cubicBezTo>
                  <a:cubicBezTo>
                    <a:pt x="1535" y="93"/>
                    <a:pt x="1535" y="93"/>
                    <a:pt x="1535" y="93"/>
                  </a:cubicBezTo>
                  <a:cubicBezTo>
                    <a:pt x="1539" y="93"/>
                    <a:pt x="1542" y="92"/>
                    <a:pt x="1543" y="91"/>
                  </a:cubicBezTo>
                  <a:cubicBezTo>
                    <a:pt x="1545" y="89"/>
                    <a:pt x="1546" y="87"/>
                    <a:pt x="1546" y="84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3" y="9"/>
                    <a:pt x="1543" y="9"/>
                    <a:pt x="1543" y="9"/>
                  </a:cubicBezTo>
                  <a:cubicBezTo>
                    <a:pt x="1537" y="9"/>
                    <a:pt x="1532" y="10"/>
                    <a:pt x="1528" y="13"/>
                  </a:cubicBezTo>
                  <a:cubicBezTo>
                    <a:pt x="1525" y="16"/>
                    <a:pt x="1523" y="20"/>
                    <a:pt x="1522" y="26"/>
                  </a:cubicBezTo>
                  <a:cubicBezTo>
                    <a:pt x="1517" y="26"/>
                    <a:pt x="1517" y="26"/>
                    <a:pt x="1517" y="26"/>
                  </a:cubicBezTo>
                  <a:cubicBezTo>
                    <a:pt x="1518" y="2"/>
                    <a:pt x="1518" y="2"/>
                    <a:pt x="1518" y="2"/>
                  </a:cubicBezTo>
                  <a:cubicBezTo>
                    <a:pt x="1520" y="2"/>
                    <a:pt x="1522" y="2"/>
                    <a:pt x="1524" y="2"/>
                  </a:cubicBezTo>
                  <a:cubicBezTo>
                    <a:pt x="1527" y="2"/>
                    <a:pt x="1531" y="2"/>
                    <a:pt x="1536" y="2"/>
                  </a:cubicBezTo>
                  <a:cubicBezTo>
                    <a:pt x="1557" y="2"/>
                    <a:pt x="1557" y="2"/>
                    <a:pt x="1557" y="2"/>
                  </a:cubicBezTo>
                  <a:cubicBezTo>
                    <a:pt x="1578" y="2"/>
                    <a:pt x="1578" y="2"/>
                    <a:pt x="1578" y="2"/>
                  </a:cubicBezTo>
                  <a:cubicBezTo>
                    <a:pt x="1584" y="2"/>
                    <a:pt x="1588" y="2"/>
                    <a:pt x="1591" y="2"/>
                  </a:cubicBezTo>
                  <a:cubicBezTo>
                    <a:pt x="1593" y="2"/>
                    <a:pt x="1595" y="2"/>
                    <a:pt x="1597" y="2"/>
                  </a:cubicBezTo>
                  <a:cubicBezTo>
                    <a:pt x="1598" y="26"/>
                    <a:pt x="1598" y="26"/>
                    <a:pt x="1598" y="26"/>
                  </a:cubicBezTo>
                  <a:cubicBezTo>
                    <a:pt x="1593" y="26"/>
                    <a:pt x="1593" y="26"/>
                    <a:pt x="1593" y="26"/>
                  </a:cubicBezTo>
                  <a:cubicBezTo>
                    <a:pt x="1592" y="20"/>
                    <a:pt x="1590" y="16"/>
                    <a:pt x="1586" y="13"/>
                  </a:cubicBezTo>
                  <a:cubicBezTo>
                    <a:pt x="1583" y="10"/>
                    <a:pt x="1578" y="9"/>
                    <a:pt x="1572" y="9"/>
                  </a:cubicBezTo>
                  <a:cubicBezTo>
                    <a:pt x="1569" y="9"/>
                    <a:pt x="1569" y="9"/>
                    <a:pt x="1569" y="9"/>
                  </a:cubicBezTo>
                  <a:cubicBezTo>
                    <a:pt x="1569" y="83"/>
                    <a:pt x="1569" y="83"/>
                    <a:pt x="1569" y="83"/>
                  </a:cubicBezTo>
                  <a:cubicBezTo>
                    <a:pt x="1569" y="87"/>
                    <a:pt x="1570" y="89"/>
                    <a:pt x="1571" y="91"/>
                  </a:cubicBezTo>
                  <a:cubicBezTo>
                    <a:pt x="1573" y="92"/>
                    <a:pt x="1576" y="93"/>
                    <a:pt x="1580" y="93"/>
                  </a:cubicBezTo>
                  <a:cubicBezTo>
                    <a:pt x="1581" y="93"/>
                    <a:pt x="1581" y="93"/>
                    <a:pt x="1581" y="93"/>
                  </a:cubicBezTo>
                  <a:cubicBezTo>
                    <a:pt x="1581" y="99"/>
                    <a:pt x="1581" y="99"/>
                    <a:pt x="1581" y="99"/>
                  </a:cubicBezTo>
                  <a:cubicBezTo>
                    <a:pt x="1576" y="98"/>
                    <a:pt x="1571" y="98"/>
                    <a:pt x="1567" y="98"/>
                  </a:cubicBezTo>
                  <a:cubicBezTo>
                    <a:pt x="1563" y="98"/>
                    <a:pt x="1560" y="98"/>
                    <a:pt x="1557" y="98"/>
                  </a:cubicBezTo>
                  <a:cubicBezTo>
                    <a:pt x="1553" y="98"/>
                    <a:pt x="1549" y="98"/>
                    <a:pt x="1545" y="98"/>
                  </a:cubicBezTo>
                  <a:cubicBezTo>
                    <a:pt x="1541" y="98"/>
                    <a:pt x="1537" y="98"/>
                    <a:pt x="1533" y="99"/>
                  </a:cubicBezTo>
                  <a:cubicBezTo>
                    <a:pt x="1533" y="99"/>
                    <a:pt x="1533" y="99"/>
                    <a:pt x="1533" y="99"/>
                  </a:cubicBezTo>
                  <a:close/>
                  <a:moveTo>
                    <a:pt x="1666" y="56"/>
                  </a:moveTo>
                  <a:cubicBezTo>
                    <a:pt x="1666" y="81"/>
                    <a:pt x="1666" y="81"/>
                    <a:pt x="1666" y="81"/>
                  </a:cubicBezTo>
                  <a:cubicBezTo>
                    <a:pt x="1666" y="86"/>
                    <a:pt x="1667" y="89"/>
                    <a:pt x="1669" y="91"/>
                  </a:cubicBezTo>
                  <a:cubicBezTo>
                    <a:pt x="1670" y="92"/>
                    <a:pt x="1673" y="93"/>
                    <a:pt x="1678" y="93"/>
                  </a:cubicBezTo>
                  <a:cubicBezTo>
                    <a:pt x="1680" y="93"/>
                    <a:pt x="1680" y="93"/>
                    <a:pt x="1680" y="93"/>
                  </a:cubicBezTo>
                  <a:cubicBezTo>
                    <a:pt x="1680" y="99"/>
                    <a:pt x="1680" y="99"/>
                    <a:pt x="1680" y="99"/>
                  </a:cubicBezTo>
                  <a:cubicBezTo>
                    <a:pt x="1675" y="98"/>
                    <a:pt x="1670" y="98"/>
                    <a:pt x="1666" y="98"/>
                  </a:cubicBezTo>
                  <a:cubicBezTo>
                    <a:pt x="1661" y="98"/>
                    <a:pt x="1658" y="98"/>
                    <a:pt x="1656" y="98"/>
                  </a:cubicBezTo>
                  <a:cubicBezTo>
                    <a:pt x="1653" y="98"/>
                    <a:pt x="1649" y="98"/>
                    <a:pt x="1645" y="98"/>
                  </a:cubicBezTo>
                  <a:cubicBezTo>
                    <a:pt x="1640" y="98"/>
                    <a:pt x="1635" y="98"/>
                    <a:pt x="1630" y="99"/>
                  </a:cubicBezTo>
                  <a:cubicBezTo>
                    <a:pt x="1630" y="93"/>
                    <a:pt x="1630" y="93"/>
                    <a:pt x="1630" y="93"/>
                  </a:cubicBezTo>
                  <a:cubicBezTo>
                    <a:pt x="1633" y="93"/>
                    <a:pt x="1633" y="93"/>
                    <a:pt x="1633" y="93"/>
                  </a:cubicBezTo>
                  <a:cubicBezTo>
                    <a:pt x="1638" y="93"/>
                    <a:pt x="1641" y="92"/>
                    <a:pt x="1642" y="91"/>
                  </a:cubicBezTo>
                  <a:cubicBezTo>
                    <a:pt x="1644" y="89"/>
                    <a:pt x="1644" y="86"/>
                    <a:pt x="1644" y="81"/>
                  </a:cubicBezTo>
                  <a:cubicBezTo>
                    <a:pt x="1644" y="56"/>
                    <a:pt x="1644" y="56"/>
                    <a:pt x="1644" y="56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6" y="10"/>
                    <a:pt x="1613" y="7"/>
                    <a:pt x="1610" y="7"/>
                  </a:cubicBezTo>
                  <a:cubicBezTo>
                    <a:pt x="1608" y="7"/>
                    <a:pt x="1608" y="7"/>
                    <a:pt x="1608" y="7"/>
                  </a:cubicBezTo>
                  <a:cubicBezTo>
                    <a:pt x="1608" y="2"/>
                    <a:pt x="1608" y="2"/>
                    <a:pt x="1608" y="2"/>
                  </a:cubicBezTo>
                  <a:cubicBezTo>
                    <a:pt x="1612" y="2"/>
                    <a:pt x="1616" y="2"/>
                    <a:pt x="1620" y="2"/>
                  </a:cubicBezTo>
                  <a:cubicBezTo>
                    <a:pt x="1623" y="2"/>
                    <a:pt x="1627" y="3"/>
                    <a:pt x="1631" y="3"/>
                  </a:cubicBezTo>
                  <a:cubicBezTo>
                    <a:pt x="1636" y="3"/>
                    <a:pt x="1640" y="2"/>
                    <a:pt x="1644" y="2"/>
                  </a:cubicBezTo>
                  <a:cubicBezTo>
                    <a:pt x="1648" y="2"/>
                    <a:pt x="1651" y="2"/>
                    <a:pt x="1654" y="2"/>
                  </a:cubicBezTo>
                  <a:cubicBezTo>
                    <a:pt x="1654" y="7"/>
                    <a:pt x="1654" y="7"/>
                    <a:pt x="1654" y="7"/>
                  </a:cubicBezTo>
                  <a:cubicBezTo>
                    <a:pt x="1650" y="7"/>
                    <a:pt x="1647" y="7"/>
                    <a:pt x="1646" y="8"/>
                  </a:cubicBezTo>
                  <a:cubicBezTo>
                    <a:pt x="1644" y="9"/>
                    <a:pt x="1644" y="9"/>
                    <a:pt x="1644" y="11"/>
                  </a:cubicBezTo>
                  <a:cubicBezTo>
                    <a:pt x="1644" y="11"/>
                    <a:pt x="1644" y="11"/>
                    <a:pt x="1644" y="12"/>
                  </a:cubicBezTo>
                  <a:cubicBezTo>
                    <a:pt x="1644" y="12"/>
                    <a:pt x="1644" y="13"/>
                    <a:pt x="1644" y="13"/>
                  </a:cubicBezTo>
                  <a:cubicBezTo>
                    <a:pt x="1664" y="48"/>
                    <a:pt x="1664" y="48"/>
                    <a:pt x="1664" y="48"/>
                  </a:cubicBezTo>
                  <a:cubicBezTo>
                    <a:pt x="1683" y="13"/>
                    <a:pt x="1683" y="13"/>
                    <a:pt x="1683" y="13"/>
                  </a:cubicBezTo>
                  <a:cubicBezTo>
                    <a:pt x="1683" y="12"/>
                    <a:pt x="1683" y="12"/>
                    <a:pt x="1683" y="11"/>
                  </a:cubicBezTo>
                  <a:cubicBezTo>
                    <a:pt x="1683" y="11"/>
                    <a:pt x="1683" y="11"/>
                    <a:pt x="1683" y="10"/>
                  </a:cubicBezTo>
                  <a:cubicBezTo>
                    <a:pt x="1683" y="9"/>
                    <a:pt x="1683" y="8"/>
                    <a:pt x="1681" y="8"/>
                  </a:cubicBezTo>
                  <a:cubicBezTo>
                    <a:pt x="1679" y="7"/>
                    <a:pt x="1677" y="7"/>
                    <a:pt x="1673" y="7"/>
                  </a:cubicBezTo>
                  <a:cubicBezTo>
                    <a:pt x="1673" y="2"/>
                    <a:pt x="1673" y="2"/>
                    <a:pt x="1673" y="2"/>
                  </a:cubicBezTo>
                  <a:cubicBezTo>
                    <a:pt x="1676" y="2"/>
                    <a:pt x="1679" y="2"/>
                    <a:pt x="1682" y="2"/>
                  </a:cubicBezTo>
                  <a:cubicBezTo>
                    <a:pt x="1684" y="2"/>
                    <a:pt x="1686" y="3"/>
                    <a:pt x="1688" y="3"/>
                  </a:cubicBezTo>
                  <a:cubicBezTo>
                    <a:pt x="1691" y="3"/>
                    <a:pt x="1693" y="2"/>
                    <a:pt x="1695" y="2"/>
                  </a:cubicBezTo>
                  <a:cubicBezTo>
                    <a:pt x="1698" y="2"/>
                    <a:pt x="1700" y="2"/>
                    <a:pt x="1702" y="2"/>
                  </a:cubicBezTo>
                  <a:cubicBezTo>
                    <a:pt x="1702" y="7"/>
                    <a:pt x="1702" y="7"/>
                    <a:pt x="1702" y="7"/>
                  </a:cubicBezTo>
                  <a:cubicBezTo>
                    <a:pt x="1699" y="7"/>
                    <a:pt x="1697" y="8"/>
                    <a:pt x="1696" y="8"/>
                  </a:cubicBezTo>
                  <a:cubicBezTo>
                    <a:pt x="1695" y="9"/>
                    <a:pt x="1694" y="10"/>
                    <a:pt x="1692" y="13"/>
                  </a:cubicBezTo>
                  <a:lnTo>
                    <a:pt x="1666" y="56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9" name="í$ļîdé"/>
            <p:cNvGrpSpPr/>
            <p:nvPr/>
          </p:nvGrpSpPr>
          <p:grpSpPr>
            <a:xfrm>
              <a:off x="10450629" y="404003"/>
              <a:ext cx="1011546" cy="270315"/>
              <a:chOff x="5102226" y="2428875"/>
              <a:chExt cx="5067300" cy="1354138"/>
            </a:xfrm>
            <a:solidFill>
              <a:srgbClr val="0A0A0A"/>
            </a:solidFill>
          </p:grpSpPr>
          <p:sp>
            <p:nvSpPr>
              <p:cNvPr id="10" name="ís1ïḋe"/>
              <p:cNvSpPr/>
              <p:nvPr/>
            </p:nvSpPr>
            <p:spPr bwMode="auto">
              <a:xfrm>
                <a:off x="5102226" y="2884488"/>
                <a:ext cx="1347788" cy="673100"/>
              </a:xfrm>
              <a:custGeom>
                <a:avLst/>
                <a:gdLst>
                  <a:gd name="T0" fmla="*/ 62 w 409"/>
                  <a:gd name="T1" fmla="*/ 79 h 204"/>
                  <a:gd name="T2" fmla="*/ 47 w 409"/>
                  <a:gd name="T3" fmla="*/ 55 h 204"/>
                  <a:gd name="T4" fmla="*/ 23 w 409"/>
                  <a:gd name="T5" fmla="*/ 49 h 204"/>
                  <a:gd name="T6" fmla="*/ 0 w 409"/>
                  <a:gd name="T7" fmla="*/ 87 h 204"/>
                  <a:gd name="T8" fmla="*/ 34 w 409"/>
                  <a:gd name="T9" fmla="*/ 193 h 204"/>
                  <a:gd name="T10" fmla="*/ 70 w 409"/>
                  <a:gd name="T11" fmla="*/ 186 h 204"/>
                  <a:gd name="T12" fmla="*/ 65 w 409"/>
                  <a:gd name="T13" fmla="*/ 129 h 204"/>
                  <a:gd name="T14" fmla="*/ 132 w 409"/>
                  <a:gd name="T15" fmla="*/ 63 h 204"/>
                  <a:gd name="T16" fmla="*/ 219 w 409"/>
                  <a:gd name="T17" fmla="*/ 42 h 204"/>
                  <a:gd name="T18" fmla="*/ 223 w 409"/>
                  <a:gd name="T19" fmla="*/ 63 h 204"/>
                  <a:gd name="T20" fmla="*/ 191 w 409"/>
                  <a:gd name="T21" fmla="*/ 105 h 204"/>
                  <a:gd name="T22" fmla="*/ 179 w 409"/>
                  <a:gd name="T23" fmla="*/ 103 h 204"/>
                  <a:gd name="T24" fmla="*/ 166 w 409"/>
                  <a:gd name="T25" fmla="*/ 77 h 204"/>
                  <a:gd name="T26" fmla="*/ 141 w 409"/>
                  <a:gd name="T27" fmla="*/ 85 h 204"/>
                  <a:gd name="T28" fmla="*/ 150 w 409"/>
                  <a:gd name="T29" fmla="*/ 113 h 204"/>
                  <a:gd name="T30" fmla="*/ 156 w 409"/>
                  <a:gd name="T31" fmla="*/ 127 h 204"/>
                  <a:gd name="T32" fmla="*/ 126 w 409"/>
                  <a:gd name="T33" fmla="*/ 142 h 204"/>
                  <a:gd name="T34" fmla="*/ 108 w 409"/>
                  <a:gd name="T35" fmla="*/ 153 h 204"/>
                  <a:gd name="T36" fmla="*/ 122 w 409"/>
                  <a:gd name="T37" fmla="*/ 177 h 204"/>
                  <a:gd name="T38" fmla="*/ 160 w 409"/>
                  <a:gd name="T39" fmla="*/ 156 h 204"/>
                  <a:gd name="T40" fmla="*/ 202 w 409"/>
                  <a:gd name="T41" fmla="*/ 149 h 204"/>
                  <a:gd name="T42" fmla="*/ 225 w 409"/>
                  <a:gd name="T43" fmla="*/ 169 h 204"/>
                  <a:gd name="T44" fmla="*/ 280 w 409"/>
                  <a:gd name="T45" fmla="*/ 173 h 204"/>
                  <a:gd name="T46" fmla="*/ 369 w 409"/>
                  <a:gd name="T47" fmla="*/ 139 h 204"/>
                  <a:gd name="T48" fmla="*/ 404 w 409"/>
                  <a:gd name="T49" fmla="*/ 129 h 204"/>
                  <a:gd name="T50" fmla="*/ 337 w 409"/>
                  <a:gd name="T51" fmla="*/ 21 h 204"/>
                  <a:gd name="T52" fmla="*/ 193 w 409"/>
                  <a:gd name="T53" fmla="*/ 12 h 204"/>
                  <a:gd name="T54" fmla="*/ 93 w 409"/>
                  <a:gd name="T55" fmla="*/ 54 h 204"/>
                  <a:gd name="T56" fmla="*/ 62 w 409"/>
                  <a:gd name="T57" fmla="*/ 79 h 204"/>
                  <a:gd name="T58" fmla="*/ 62 w 409"/>
                  <a:gd name="T59" fmla="*/ 79 h 204"/>
                  <a:gd name="T60" fmla="*/ 204 w 409"/>
                  <a:gd name="T61" fmla="*/ 125 h 204"/>
                  <a:gd name="T62" fmla="*/ 194 w 409"/>
                  <a:gd name="T63" fmla="*/ 124 h 204"/>
                  <a:gd name="T64" fmla="*/ 244 w 409"/>
                  <a:gd name="T65" fmla="*/ 90 h 204"/>
                  <a:gd name="T66" fmla="*/ 245 w 409"/>
                  <a:gd name="T67" fmla="*/ 60 h 204"/>
                  <a:gd name="T68" fmla="*/ 234 w 409"/>
                  <a:gd name="T69" fmla="*/ 45 h 204"/>
                  <a:gd name="T70" fmla="*/ 284 w 409"/>
                  <a:gd name="T71" fmla="*/ 43 h 204"/>
                  <a:gd name="T72" fmla="*/ 357 w 409"/>
                  <a:gd name="T73" fmla="*/ 75 h 204"/>
                  <a:gd name="T74" fmla="*/ 307 w 409"/>
                  <a:gd name="T75" fmla="*/ 112 h 204"/>
                  <a:gd name="T76" fmla="*/ 249 w 409"/>
                  <a:gd name="T77" fmla="*/ 142 h 204"/>
                  <a:gd name="T78" fmla="*/ 229 w 409"/>
                  <a:gd name="T79" fmla="*/ 127 h 204"/>
                  <a:gd name="T80" fmla="*/ 204 w 409"/>
                  <a:gd name="T81" fmla="*/ 12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9" h="204">
                    <a:moveTo>
                      <a:pt x="62" y="79"/>
                    </a:moveTo>
                    <a:cubicBezTo>
                      <a:pt x="56" y="77"/>
                      <a:pt x="57" y="61"/>
                      <a:pt x="47" y="55"/>
                    </a:cubicBezTo>
                    <a:cubicBezTo>
                      <a:pt x="38" y="49"/>
                      <a:pt x="30" y="49"/>
                      <a:pt x="23" y="49"/>
                    </a:cubicBezTo>
                    <a:cubicBezTo>
                      <a:pt x="16" y="50"/>
                      <a:pt x="1" y="62"/>
                      <a:pt x="0" y="87"/>
                    </a:cubicBezTo>
                    <a:cubicBezTo>
                      <a:pt x="0" y="112"/>
                      <a:pt x="25" y="181"/>
                      <a:pt x="34" y="193"/>
                    </a:cubicBezTo>
                    <a:cubicBezTo>
                      <a:pt x="43" y="204"/>
                      <a:pt x="74" y="198"/>
                      <a:pt x="70" y="186"/>
                    </a:cubicBezTo>
                    <a:cubicBezTo>
                      <a:pt x="65" y="175"/>
                      <a:pt x="57" y="144"/>
                      <a:pt x="65" y="129"/>
                    </a:cubicBezTo>
                    <a:cubicBezTo>
                      <a:pt x="73" y="115"/>
                      <a:pt x="88" y="89"/>
                      <a:pt x="132" y="63"/>
                    </a:cubicBezTo>
                    <a:cubicBezTo>
                      <a:pt x="177" y="38"/>
                      <a:pt x="211" y="39"/>
                      <a:pt x="219" y="42"/>
                    </a:cubicBezTo>
                    <a:cubicBezTo>
                      <a:pt x="227" y="45"/>
                      <a:pt x="224" y="59"/>
                      <a:pt x="223" y="63"/>
                    </a:cubicBezTo>
                    <a:cubicBezTo>
                      <a:pt x="221" y="67"/>
                      <a:pt x="191" y="102"/>
                      <a:pt x="191" y="105"/>
                    </a:cubicBezTo>
                    <a:cubicBezTo>
                      <a:pt x="190" y="108"/>
                      <a:pt x="180" y="114"/>
                      <a:pt x="179" y="103"/>
                    </a:cubicBezTo>
                    <a:cubicBezTo>
                      <a:pt x="179" y="92"/>
                      <a:pt x="177" y="81"/>
                      <a:pt x="166" y="77"/>
                    </a:cubicBezTo>
                    <a:cubicBezTo>
                      <a:pt x="156" y="73"/>
                      <a:pt x="146" y="71"/>
                      <a:pt x="141" y="85"/>
                    </a:cubicBezTo>
                    <a:cubicBezTo>
                      <a:pt x="137" y="99"/>
                      <a:pt x="144" y="109"/>
                      <a:pt x="150" y="113"/>
                    </a:cubicBezTo>
                    <a:cubicBezTo>
                      <a:pt x="155" y="118"/>
                      <a:pt x="164" y="126"/>
                      <a:pt x="156" y="127"/>
                    </a:cubicBezTo>
                    <a:cubicBezTo>
                      <a:pt x="149" y="127"/>
                      <a:pt x="126" y="142"/>
                      <a:pt x="126" y="142"/>
                    </a:cubicBezTo>
                    <a:cubicBezTo>
                      <a:pt x="126" y="142"/>
                      <a:pt x="111" y="140"/>
                      <a:pt x="108" y="153"/>
                    </a:cubicBezTo>
                    <a:cubicBezTo>
                      <a:pt x="106" y="166"/>
                      <a:pt x="115" y="181"/>
                      <a:pt x="122" y="177"/>
                    </a:cubicBezTo>
                    <a:cubicBezTo>
                      <a:pt x="128" y="173"/>
                      <a:pt x="148" y="161"/>
                      <a:pt x="160" y="156"/>
                    </a:cubicBezTo>
                    <a:cubicBezTo>
                      <a:pt x="173" y="151"/>
                      <a:pt x="194" y="144"/>
                      <a:pt x="202" y="149"/>
                    </a:cubicBezTo>
                    <a:cubicBezTo>
                      <a:pt x="210" y="154"/>
                      <a:pt x="211" y="162"/>
                      <a:pt x="225" y="169"/>
                    </a:cubicBezTo>
                    <a:cubicBezTo>
                      <a:pt x="240" y="177"/>
                      <a:pt x="268" y="178"/>
                      <a:pt x="280" y="173"/>
                    </a:cubicBezTo>
                    <a:cubicBezTo>
                      <a:pt x="292" y="167"/>
                      <a:pt x="356" y="138"/>
                      <a:pt x="369" y="139"/>
                    </a:cubicBezTo>
                    <a:cubicBezTo>
                      <a:pt x="383" y="140"/>
                      <a:pt x="398" y="154"/>
                      <a:pt x="404" y="129"/>
                    </a:cubicBezTo>
                    <a:cubicBezTo>
                      <a:pt x="409" y="104"/>
                      <a:pt x="378" y="37"/>
                      <a:pt x="337" y="21"/>
                    </a:cubicBezTo>
                    <a:cubicBezTo>
                      <a:pt x="295" y="5"/>
                      <a:pt x="248" y="0"/>
                      <a:pt x="193" y="12"/>
                    </a:cubicBezTo>
                    <a:cubicBezTo>
                      <a:pt x="139" y="23"/>
                      <a:pt x="113" y="34"/>
                      <a:pt x="93" y="54"/>
                    </a:cubicBezTo>
                    <a:cubicBezTo>
                      <a:pt x="73" y="73"/>
                      <a:pt x="68" y="82"/>
                      <a:pt x="62" y="79"/>
                    </a:cubicBezTo>
                    <a:cubicBezTo>
                      <a:pt x="62" y="79"/>
                      <a:pt x="62" y="79"/>
                      <a:pt x="62" y="79"/>
                    </a:cubicBezTo>
                    <a:close/>
                    <a:moveTo>
                      <a:pt x="204" y="125"/>
                    </a:moveTo>
                    <a:cubicBezTo>
                      <a:pt x="204" y="125"/>
                      <a:pt x="200" y="122"/>
                      <a:pt x="194" y="124"/>
                    </a:cubicBezTo>
                    <a:cubicBezTo>
                      <a:pt x="188" y="125"/>
                      <a:pt x="229" y="99"/>
                      <a:pt x="244" y="90"/>
                    </a:cubicBezTo>
                    <a:cubicBezTo>
                      <a:pt x="259" y="81"/>
                      <a:pt x="253" y="71"/>
                      <a:pt x="245" y="60"/>
                    </a:cubicBezTo>
                    <a:cubicBezTo>
                      <a:pt x="238" y="50"/>
                      <a:pt x="238" y="50"/>
                      <a:pt x="234" y="45"/>
                    </a:cubicBezTo>
                    <a:cubicBezTo>
                      <a:pt x="251" y="42"/>
                      <a:pt x="264" y="41"/>
                      <a:pt x="284" y="43"/>
                    </a:cubicBezTo>
                    <a:cubicBezTo>
                      <a:pt x="310" y="45"/>
                      <a:pt x="341" y="53"/>
                      <a:pt x="357" y="75"/>
                    </a:cubicBezTo>
                    <a:cubicBezTo>
                      <a:pt x="366" y="87"/>
                      <a:pt x="319" y="105"/>
                      <a:pt x="307" y="112"/>
                    </a:cubicBezTo>
                    <a:cubicBezTo>
                      <a:pt x="294" y="118"/>
                      <a:pt x="257" y="138"/>
                      <a:pt x="249" y="142"/>
                    </a:cubicBezTo>
                    <a:cubicBezTo>
                      <a:pt x="241" y="145"/>
                      <a:pt x="238" y="137"/>
                      <a:pt x="229" y="127"/>
                    </a:cubicBezTo>
                    <a:cubicBezTo>
                      <a:pt x="220" y="118"/>
                      <a:pt x="204" y="125"/>
                      <a:pt x="20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" name="îślïḍê"/>
              <p:cNvSpPr/>
              <p:nvPr/>
            </p:nvSpPr>
            <p:spPr bwMode="auto">
              <a:xfrm>
                <a:off x="6911976" y="2584450"/>
                <a:ext cx="781050" cy="1198563"/>
              </a:xfrm>
              <a:custGeom>
                <a:avLst/>
                <a:gdLst>
                  <a:gd name="T0" fmla="*/ 35 w 237"/>
                  <a:gd name="T1" fmla="*/ 87 h 363"/>
                  <a:gd name="T2" fmla="*/ 18 w 237"/>
                  <a:gd name="T3" fmla="*/ 113 h 363"/>
                  <a:gd name="T4" fmla="*/ 29 w 237"/>
                  <a:gd name="T5" fmla="*/ 166 h 363"/>
                  <a:gd name="T6" fmla="*/ 18 w 237"/>
                  <a:gd name="T7" fmla="*/ 273 h 363"/>
                  <a:gd name="T8" fmla="*/ 7 w 237"/>
                  <a:gd name="T9" fmla="*/ 306 h 363"/>
                  <a:gd name="T10" fmla="*/ 16 w 237"/>
                  <a:gd name="T11" fmla="*/ 338 h 363"/>
                  <a:gd name="T12" fmla="*/ 35 w 237"/>
                  <a:gd name="T13" fmla="*/ 311 h 363"/>
                  <a:gd name="T14" fmla="*/ 48 w 237"/>
                  <a:gd name="T15" fmla="*/ 205 h 363"/>
                  <a:gd name="T16" fmla="*/ 52 w 237"/>
                  <a:gd name="T17" fmla="*/ 149 h 363"/>
                  <a:gd name="T18" fmla="*/ 54 w 237"/>
                  <a:gd name="T19" fmla="*/ 114 h 363"/>
                  <a:gd name="T20" fmla="*/ 35 w 237"/>
                  <a:gd name="T21" fmla="*/ 87 h 363"/>
                  <a:gd name="T22" fmla="*/ 35 w 237"/>
                  <a:gd name="T23" fmla="*/ 87 h 363"/>
                  <a:gd name="T24" fmla="*/ 112 w 237"/>
                  <a:gd name="T25" fmla="*/ 102 h 363"/>
                  <a:gd name="T26" fmla="*/ 94 w 237"/>
                  <a:gd name="T27" fmla="*/ 109 h 363"/>
                  <a:gd name="T28" fmla="*/ 98 w 237"/>
                  <a:gd name="T29" fmla="*/ 142 h 363"/>
                  <a:gd name="T30" fmla="*/ 103 w 237"/>
                  <a:gd name="T31" fmla="*/ 171 h 363"/>
                  <a:gd name="T32" fmla="*/ 106 w 237"/>
                  <a:gd name="T33" fmla="*/ 246 h 363"/>
                  <a:gd name="T34" fmla="*/ 127 w 237"/>
                  <a:gd name="T35" fmla="*/ 232 h 363"/>
                  <a:gd name="T36" fmla="*/ 133 w 237"/>
                  <a:gd name="T37" fmla="*/ 191 h 363"/>
                  <a:gd name="T38" fmla="*/ 135 w 237"/>
                  <a:gd name="T39" fmla="*/ 161 h 363"/>
                  <a:gd name="T40" fmla="*/ 133 w 237"/>
                  <a:gd name="T41" fmla="*/ 119 h 363"/>
                  <a:gd name="T42" fmla="*/ 112 w 237"/>
                  <a:gd name="T43" fmla="*/ 102 h 363"/>
                  <a:gd name="T44" fmla="*/ 112 w 237"/>
                  <a:gd name="T45" fmla="*/ 102 h 363"/>
                  <a:gd name="T46" fmla="*/ 209 w 237"/>
                  <a:gd name="T47" fmla="*/ 2 h 363"/>
                  <a:gd name="T48" fmla="*/ 186 w 237"/>
                  <a:gd name="T49" fmla="*/ 5 h 363"/>
                  <a:gd name="T50" fmla="*/ 184 w 237"/>
                  <a:gd name="T51" fmla="*/ 33 h 363"/>
                  <a:gd name="T52" fmla="*/ 190 w 237"/>
                  <a:gd name="T53" fmla="*/ 65 h 363"/>
                  <a:gd name="T54" fmla="*/ 191 w 237"/>
                  <a:gd name="T55" fmla="*/ 174 h 363"/>
                  <a:gd name="T56" fmla="*/ 189 w 237"/>
                  <a:gd name="T57" fmla="*/ 262 h 363"/>
                  <a:gd name="T58" fmla="*/ 199 w 237"/>
                  <a:gd name="T59" fmla="*/ 350 h 363"/>
                  <a:gd name="T60" fmla="*/ 221 w 237"/>
                  <a:gd name="T61" fmla="*/ 330 h 363"/>
                  <a:gd name="T62" fmla="*/ 212 w 237"/>
                  <a:gd name="T63" fmla="*/ 296 h 363"/>
                  <a:gd name="T64" fmla="*/ 208 w 237"/>
                  <a:gd name="T65" fmla="*/ 128 h 363"/>
                  <a:gd name="T66" fmla="*/ 217 w 237"/>
                  <a:gd name="T67" fmla="*/ 68 h 363"/>
                  <a:gd name="T68" fmla="*/ 234 w 237"/>
                  <a:gd name="T69" fmla="*/ 32 h 363"/>
                  <a:gd name="T70" fmla="*/ 209 w 237"/>
                  <a:gd name="T71" fmla="*/ 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7" h="363">
                    <a:moveTo>
                      <a:pt x="35" y="87"/>
                    </a:moveTo>
                    <a:cubicBezTo>
                      <a:pt x="23" y="88"/>
                      <a:pt x="16" y="93"/>
                      <a:pt x="18" y="113"/>
                    </a:cubicBezTo>
                    <a:cubicBezTo>
                      <a:pt x="21" y="132"/>
                      <a:pt x="33" y="134"/>
                      <a:pt x="29" y="166"/>
                    </a:cubicBezTo>
                    <a:cubicBezTo>
                      <a:pt x="25" y="197"/>
                      <a:pt x="18" y="262"/>
                      <a:pt x="18" y="273"/>
                    </a:cubicBezTo>
                    <a:cubicBezTo>
                      <a:pt x="18" y="283"/>
                      <a:pt x="9" y="299"/>
                      <a:pt x="7" y="306"/>
                    </a:cubicBezTo>
                    <a:cubicBezTo>
                      <a:pt x="4" y="313"/>
                      <a:pt x="0" y="335"/>
                      <a:pt x="16" y="338"/>
                    </a:cubicBezTo>
                    <a:cubicBezTo>
                      <a:pt x="32" y="341"/>
                      <a:pt x="33" y="320"/>
                      <a:pt x="35" y="311"/>
                    </a:cubicBezTo>
                    <a:cubicBezTo>
                      <a:pt x="38" y="301"/>
                      <a:pt x="48" y="218"/>
                      <a:pt x="48" y="205"/>
                    </a:cubicBezTo>
                    <a:cubicBezTo>
                      <a:pt x="47" y="192"/>
                      <a:pt x="49" y="160"/>
                      <a:pt x="52" y="149"/>
                    </a:cubicBezTo>
                    <a:cubicBezTo>
                      <a:pt x="55" y="138"/>
                      <a:pt x="59" y="128"/>
                      <a:pt x="54" y="114"/>
                    </a:cubicBezTo>
                    <a:cubicBezTo>
                      <a:pt x="49" y="101"/>
                      <a:pt x="47" y="86"/>
                      <a:pt x="35" y="87"/>
                    </a:cubicBezTo>
                    <a:cubicBezTo>
                      <a:pt x="35" y="87"/>
                      <a:pt x="35" y="87"/>
                      <a:pt x="35" y="87"/>
                    </a:cubicBezTo>
                    <a:close/>
                    <a:moveTo>
                      <a:pt x="112" y="102"/>
                    </a:moveTo>
                    <a:cubicBezTo>
                      <a:pt x="107" y="101"/>
                      <a:pt x="98" y="100"/>
                      <a:pt x="94" y="109"/>
                    </a:cubicBezTo>
                    <a:cubicBezTo>
                      <a:pt x="89" y="118"/>
                      <a:pt x="94" y="133"/>
                      <a:pt x="98" y="142"/>
                    </a:cubicBezTo>
                    <a:cubicBezTo>
                      <a:pt x="101" y="152"/>
                      <a:pt x="104" y="162"/>
                      <a:pt x="103" y="171"/>
                    </a:cubicBezTo>
                    <a:cubicBezTo>
                      <a:pt x="101" y="180"/>
                      <a:pt x="100" y="240"/>
                      <a:pt x="106" y="246"/>
                    </a:cubicBezTo>
                    <a:cubicBezTo>
                      <a:pt x="111" y="252"/>
                      <a:pt x="121" y="245"/>
                      <a:pt x="127" y="232"/>
                    </a:cubicBezTo>
                    <a:cubicBezTo>
                      <a:pt x="133" y="218"/>
                      <a:pt x="137" y="200"/>
                      <a:pt x="133" y="191"/>
                    </a:cubicBezTo>
                    <a:cubicBezTo>
                      <a:pt x="130" y="183"/>
                      <a:pt x="130" y="173"/>
                      <a:pt x="135" y="161"/>
                    </a:cubicBezTo>
                    <a:cubicBezTo>
                      <a:pt x="140" y="149"/>
                      <a:pt x="137" y="133"/>
                      <a:pt x="133" y="119"/>
                    </a:cubicBezTo>
                    <a:cubicBezTo>
                      <a:pt x="129" y="105"/>
                      <a:pt x="117" y="102"/>
                      <a:pt x="112" y="102"/>
                    </a:cubicBezTo>
                    <a:cubicBezTo>
                      <a:pt x="112" y="102"/>
                      <a:pt x="112" y="102"/>
                      <a:pt x="112" y="102"/>
                    </a:cubicBezTo>
                    <a:close/>
                    <a:moveTo>
                      <a:pt x="209" y="2"/>
                    </a:moveTo>
                    <a:cubicBezTo>
                      <a:pt x="203" y="1"/>
                      <a:pt x="190" y="0"/>
                      <a:pt x="186" y="5"/>
                    </a:cubicBezTo>
                    <a:cubicBezTo>
                      <a:pt x="181" y="10"/>
                      <a:pt x="179" y="21"/>
                      <a:pt x="184" y="33"/>
                    </a:cubicBezTo>
                    <a:cubicBezTo>
                      <a:pt x="190" y="46"/>
                      <a:pt x="191" y="57"/>
                      <a:pt x="190" y="65"/>
                    </a:cubicBezTo>
                    <a:cubicBezTo>
                      <a:pt x="189" y="72"/>
                      <a:pt x="191" y="153"/>
                      <a:pt x="191" y="174"/>
                    </a:cubicBezTo>
                    <a:cubicBezTo>
                      <a:pt x="191" y="195"/>
                      <a:pt x="188" y="235"/>
                      <a:pt x="189" y="262"/>
                    </a:cubicBezTo>
                    <a:cubicBezTo>
                      <a:pt x="190" y="289"/>
                      <a:pt x="189" y="337"/>
                      <a:pt x="199" y="350"/>
                    </a:cubicBezTo>
                    <a:cubicBezTo>
                      <a:pt x="210" y="363"/>
                      <a:pt x="225" y="344"/>
                      <a:pt x="221" y="330"/>
                    </a:cubicBezTo>
                    <a:cubicBezTo>
                      <a:pt x="217" y="317"/>
                      <a:pt x="216" y="321"/>
                      <a:pt x="212" y="296"/>
                    </a:cubicBezTo>
                    <a:cubicBezTo>
                      <a:pt x="209" y="270"/>
                      <a:pt x="208" y="138"/>
                      <a:pt x="208" y="128"/>
                    </a:cubicBezTo>
                    <a:cubicBezTo>
                      <a:pt x="209" y="117"/>
                      <a:pt x="212" y="79"/>
                      <a:pt x="217" y="68"/>
                    </a:cubicBezTo>
                    <a:cubicBezTo>
                      <a:pt x="221" y="57"/>
                      <a:pt x="237" y="45"/>
                      <a:pt x="234" y="32"/>
                    </a:cubicBezTo>
                    <a:cubicBezTo>
                      <a:pt x="236" y="20"/>
                      <a:pt x="215" y="4"/>
                      <a:pt x="20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" name="iśḷiḍê"/>
              <p:cNvSpPr/>
              <p:nvPr/>
            </p:nvSpPr>
            <p:spPr bwMode="auto">
              <a:xfrm>
                <a:off x="8172451" y="2600325"/>
                <a:ext cx="806450" cy="1046163"/>
              </a:xfrm>
              <a:custGeom>
                <a:avLst/>
                <a:gdLst>
                  <a:gd name="T0" fmla="*/ 144 w 245"/>
                  <a:gd name="T1" fmla="*/ 240 h 317"/>
                  <a:gd name="T2" fmla="*/ 216 w 245"/>
                  <a:gd name="T3" fmla="*/ 298 h 317"/>
                  <a:gd name="T4" fmla="*/ 221 w 245"/>
                  <a:gd name="T5" fmla="*/ 247 h 317"/>
                  <a:gd name="T6" fmla="*/ 155 w 245"/>
                  <a:gd name="T7" fmla="*/ 214 h 317"/>
                  <a:gd name="T8" fmla="*/ 144 w 245"/>
                  <a:gd name="T9" fmla="*/ 240 h 317"/>
                  <a:gd name="T10" fmla="*/ 144 w 245"/>
                  <a:gd name="T11" fmla="*/ 240 h 317"/>
                  <a:gd name="T12" fmla="*/ 117 w 245"/>
                  <a:gd name="T13" fmla="*/ 59 h 317"/>
                  <a:gd name="T14" fmla="*/ 114 w 245"/>
                  <a:gd name="T15" fmla="*/ 20 h 317"/>
                  <a:gd name="T16" fmla="*/ 132 w 245"/>
                  <a:gd name="T17" fmla="*/ 2 h 317"/>
                  <a:gd name="T18" fmla="*/ 151 w 245"/>
                  <a:gd name="T19" fmla="*/ 32 h 317"/>
                  <a:gd name="T20" fmla="*/ 142 w 245"/>
                  <a:gd name="T21" fmla="*/ 57 h 317"/>
                  <a:gd name="T22" fmla="*/ 136 w 245"/>
                  <a:gd name="T23" fmla="*/ 74 h 317"/>
                  <a:gd name="T24" fmla="*/ 131 w 245"/>
                  <a:gd name="T25" fmla="*/ 98 h 317"/>
                  <a:gd name="T26" fmla="*/ 151 w 245"/>
                  <a:gd name="T27" fmla="*/ 91 h 317"/>
                  <a:gd name="T28" fmla="*/ 177 w 245"/>
                  <a:gd name="T29" fmla="*/ 76 h 317"/>
                  <a:gd name="T30" fmla="*/ 208 w 245"/>
                  <a:gd name="T31" fmla="*/ 82 h 317"/>
                  <a:gd name="T32" fmla="*/ 199 w 245"/>
                  <a:gd name="T33" fmla="*/ 103 h 317"/>
                  <a:gd name="T34" fmla="*/ 172 w 245"/>
                  <a:gd name="T35" fmla="*/ 109 h 317"/>
                  <a:gd name="T36" fmla="*/ 124 w 245"/>
                  <a:gd name="T37" fmla="*/ 132 h 317"/>
                  <a:gd name="T38" fmla="*/ 107 w 245"/>
                  <a:gd name="T39" fmla="*/ 203 h 317"/>
                  <a:gd name="T40" fmla="*/ 65 w 245"/>
                  <a:gd name="T41" fmla="*/ 263 h 317"/>
                  <a:gd name="T42" fmla="*/ 32 w 245"/>
                  <a:gd name="T43" fmla="*/ 308 h 317"/>
                  <a:gd name="T44" fmla="*/ 14 w 245"/>
                  <a:gd name="T45" fmla="*/ 303 h 317"/>
                  <a:gd name="T46" fmla="*/ 8 w 245"/>
                  <a:gd name="T47" fmla="*/ 275 h 317"/>
                  <a:gd name="T48" fmla="*/ 24 w 245"/>
                  <a:gd name="T49" fmla="*/ 263 h 317"/>
                  <a:gd name="T50" fmla="*/ 36 w 245"/>
                  <a:gd name="T51" fmla="*/ 267 h 317"/>
                  <a:gd name="T52" fmla="*/ 70 w 245"/>
                  <a:gd name="T53" fmla="*/ 222 h 317"/>
                  <a:gd name="T54" fmla="*/ 93 w 245"/>
                  <a:gd name="T55" fmla="*/ 165 h 317"/>
                  <a:gd name="T56" fmla="*/ 98 w 245"/>
                  <a:gd name="T57" fmla="*/ 148 h 317"/>
                  <a:gd name="T58" fmla="*/ 79 w 245"/>
                  <a:gd name="T59" fmla="*/ 160 h 317"/>
                  <a:gd name="T60" fmla="*/ 46 w 245"/>
                  <a:gd name="T61" fmla="*/ 163 h 317"/>
                  <a:gd name="T62" fmla="*/ 20 w 245"/>
                  <a:gd name="T63" fmla="*/ 134 h 317"/>
                  <a:gd name="T64" fmla="*/ 30 w 245"/>
                  <a:gd name="T65" fmla="*/ 115 h 317"/>
                  <a:gd name="T66" fmla="*/ 64 w 245"/>
                  <a:gd name="T67" fmla="*/ 119 h 317"/>
                  <a:gd name="T68" fmla="*/ 105 w 245"/>
                  <a:gd name="T69" fmla="*/ 106 h 317"/>
                  <a:gd name="T70" fmla="*/ 106 w 245"/>
                  <a:gd name="T71" fmla="*/ 105 h 317"/>
                  <a:gd name="T72" fmla="*/ 117 w 245"/>
                  <a:gd name="T73" fmla="*/ 59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5" h="317">
                    <a:moveTo>
                      <a:pt x="144" y="240"/>
                    </a:moveTo>
                    <a:cubicBezTo>
                      <a:pt x="154" y="257"/>
                      <a:pt x="187" y="309"/>
                      <a:pt x="216" y="298"/>
                    </a:cubicBezTo>
                    <a:cubicBezTo>
                      <a:pt x="245" y="288"/>
                      <a:pt x="233" y="255"/>
                      <a:pt x="221" y="247"/>
                    </a:cubicBezTo>
                    <a:cubicBezTo>
                      <a:pt x="210" y="239"/>
                      <a:pt x="155" y="214"/>
                      <a:pt x="155" y="214"/>
                    </a:cubicBezTo>
                    <a:cubicBezTo>
                      <a:pt x="132" y="204"/>
                      <a:pt x="138" y="230"/>
                      <a:pt x="144" y="240"/>
                    </a:cubicBezTo>
                    <a:cubicBezTo>
                      <a:pt x="144" y="240"/>
                      <a:pt x="144" y="240"/>
                      <a:pt x="144" y="240"/>
                    </a:cubicBezTo>
                    <a:close/>
                    <a:moveTo>
                      <a:pt x="117" y="59"/>
                    </a:moveTo>
                    <a:cubicBezTo>
                      <a:pt x="120" y="57"/>
                      <a:pt x="113" y="32"/>
                      <a:pt x="114" y="20"/>
                    </a:cubicBezTo>
                    <a:cubicBezTo>
                      <a:pt x="115" y="8"/>
                      <a:pt x="124" y="0"/>
                      <a:pt x="132" y="2"/>
                    </a:cubicBezTo>
                    <a:cubicBezTo>
                      <a:pt x="140" y="4"/>
                      <a:pt x="152" y="23"/>
                      <a:pt x="151" y="32"/>
                    </a:cubicBezTo>
                    <a:cubicBezTo>
                      <a:pt x="150" y="42"/>
                      <a:pt x="145" y="53"/>
                      <a:pt x="142" y="57"/>
                    </a:cubicBezTo>
                    <a:cubicBezTo>
                      <a:pt x="139" y="60"/>
                      <a:pt x="137" y="64"/>
                      <a:pt x="136" y="74"/>
                    </a:cubicBezTo>
                    <a:cubicBezTo>
                      <a:pt x="135" y="80"/>
                      <a:pt x="133" y="89"/>
                      <a:pt x="131" y="98"/>
                    </a:cubicBezTo>
                    <a:cubicBezTo>
                      <a:pt x="140" y="95"/>
                      <a:pt x="148" y="93"/>
                      <a:pt x="151" y="91"/>
                    </a:cubicBezTo>
                    <a:cubicBezTo>
                      <a:pt x="157" y="87"/>
                      <a:pt x="168" y="83"/>
                      <a:pt x="177" y="76"/>
                    </a:cubicBezTo>
                    <a:cubicBezTo>
                      <a:pt x="187" y="68"/>
                      <a:pt x="197" y="76"/>
                      <a:pt x="208" y="82"/>
                    </a:cubicBezTo>
                    <a:cubicBezTo>
                      <a:pt x="218" y="88"/>
                      <a:pt x="209" y="98"/>
                      <a:pt x="199" y="103"/>
                    </a:cubicBezTo>
                    <a:cubicBezTo>
                      <a:pt x="188" y="109"/>
                      <a:pt x="179" y="106"/>
                      <a:pt x="172" y="109"/>
                    </a:cubicBezTo>
                    <a:cubicBezTo>
                      <a:pt x="166" y="112"/>
                      <a:pt x="138" y="124"/>
                      <a:pt x="124" y="132"/>
                    </a:cubicBezTo>
                    <a:cubicBezTo>
                      <a:pt x="121" y="152"/>
                      <a:pt x="113" y="188"/>
                      <a:pt x="107" y="203"/>
                    </a:cubicBezTo>
                    <a:cubicBezTo>
                      <a:pt x="101" y="221"/>
                      <a:pt x="77" y="248"/>
                      <a:pt x="65" y="263"/>
                    </a:cubicBezTo>
                    <a:cubicBezTo>
                      <a:pt x="52" y="279"/>
                      <a:pt x="45" y="300"/>
                      <a:pt x="32" y="308"/>
                    </a:cubicBezTo>
                    <a:cubicBezTo>
                      <a:pt x="19" y="317"/>
                      <a:pt x="16" y="311"/>
                      <a:pt x="14" y="303"/>
                    </a:cubicBezTo>
                    <a:cubicBezTo>
                      <a:pt x="12" y="295"/>
                      <a:pt x="0" y="285"/>
                      <a:pt x="8" y="275"/>
                    </a:cubicBezTo>
                    <a:cubicBezTo>
                      <a:pt x="16" y="264"/>
                      <a:pt x="18" y="252"/>
                      <a:pt x="24" y="263"/>
                    </a:cubicBezTo>
                    <a:cubicBezTo>
                      <a:pt x="29" y="273"/>
                      <a:pt x="38" y="267"/>
                      <a:pt x="36" y="267"/>
                    </a:cubicBezTo>
                    <a:cubicBezTo>
                      <a:pt x="34" y="266"/>
                      <a:pt x="62" y="236"/>
                      <a:pt x="70" y="222"/>
                    </a:cubicBezTo>
                    <a:cubicBezTo>
                      <a:pt x="79" y="207"/>
                      <a:pt x="89" y="173"/>
                      <a:pt x="93" y="165"/>
                    </a:cubicBezTo>
                    <a:cubicBezTo>
                      <a:pt x="94" y="163"/>
                      <a:pt x="96" y="157"/>
                      <a:pt x="98" y="148"/>
                    </a:cubicBezTo>
                    <a:cubicBezTo>
                      <a:pt x="91" y="152"/>
                      <a:pt x="84" y="156"/>
                      <a:pt x="79" y="160"/>
                    </a:cubicBezTo>
                    <a:cubicBezTo>
                      <a:pt x="68" y="168"/>
                      <a:pt x="66" y="171"/>
                      <a:pt x="46" y="163"/>
                    </a:cubicBezTo>
                    <a:cubicBezTo>
                      <a:pt x="26" y="154"/>
                      <a:pt x="21" y="145"/>
                      <a:pt x="20" y="134"/>
                    </a:cubicBezTo>
                    <a:cubicBezTo>
                      <a:pt x="18" y="123"/>
                      <a:pt x="24" y="116"/>
                      <a:pt x="30" y="115"/>
                    </a:cubicBezTo>
                    <a:cubicBezTo>
                      <a:pt x="37" y="113"/>
                      <a:pt x="53" y="117"/>
                      <a:pt x="64" y="119"/>
                    </a:cubicBezTo>
                    <a:cubicBezTo>
                      <a:pt x="76" y="121"/>
                      <a:pt x="99" y="108"/>
                      <a:pt x="105" y="106"/>
                    </a:cubicBezTo>
                    <a:cubicBezTo>
                      <a:pt x="105" y="106"/>
                      <a:pt x="106" y="105"/>
                      <a:pt x="106" y="105"/>
                    </a:cubicBezTo>
                    <a:cubicBezTo>
                      <a:pt x="111" y="82"/>
                      <a:pt x="115" y="60"/>
                      <a:pt x="117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" name="iṧľíḑe"/>
              <p:cNvSpPr/>
              <p:nvPr/>
            </p:nvSpPr>
            <p:spPr bwMode="auto">
              <a:xfrm>
                <a:off x="9385301" y="2428875"/>
                <a:ext cx="784225" cy="1284288"/>
              </a:xfrm>
              <a:custGeom>
                <a:avLst/>
                <a:gdLst>
                  <a:gd name="T0" fmla="*/ 62 w 238"/>
                  <a:gd name="T1" fmla="*/ 102 h 389"/>
                  <a:gd name="T2" fmla="*/ 70 w 238"/>
                  <a:gd name="T3" fmla="*/ 150 h 389"/>
                  <a:gd name="T4" fmla="*/ 80 w 238"/>
                  <a:gd name="T5" fmla="*/ 191 h 389"/>
                  <a:gd name="T6" fmla="*/ 98 w 238"/>
                  <a:gd name="T7" fmla="*/ 182 h 389"/>
                  <a:gd name="T8" fmla="*/ 98 w 238"/>
                  <a:gd name="T9" fmla="*/ 198 h 389"/>
                  <a:gd name="T10" fmla="*/ 16 w 238"/>
                  <a:gd name="T11" fmla="*/ 237 h 389"/>
                  <a:gd name="T12" fmla="*/ 7 w 238"/>
                  <a:gd name="T13" fmla="*/ 265 h 389"/>
                  <a:gd name="T14" fmla="*/ 70 w 238"/>
                  <a:gd name="T15" fmla="*/ 235 h 389"/>
                  <a:gd name="T16" fmla="*/ 183 w 238"/>
                  <a:gd name="T17" fmla="*/ 180 h 389"/>
                  <a:gd name="T18" fmla="*/ 183 w 238"/>
                  <a:gd name="T19" fmla="*/ 205 h 389"/>
                  <a:gd name="T20" fmla="*/ 199 w 238"/>
                  <a:gd name="T21" fmla="*/ 209 h 389"/>
                  <a:gd name="T22" fmla="*/ 212 w 238"/>
                  <a:gd name="T23" fmla="*/ 164 h 389"/>
                  <a:gd name="T24" fmla="*/ 163 w 238"/>
                  <a:gd name="T25" fmla="*/ 161 h 389"/>
                  <a:gd name="T26" fmla="*/ 188 w 238"/>
                  <a:gd name="T27" fmla="*/ 110 h 389"/>
                  <a:gd name="T28" fmla="*/ 183 w 238"/>
                  <a:gd name="T29" fmla="*/ 77 h 389"/>
                  <a:gd name="T30" fmla="*/ 179 w 238"/>
                  <a:gd name="T31" fmla="*/ 43 h 389"/>
                  <a:gd name="T32" fmla="*/ 189 w 238"/>
                  <a:gd name="T33" fmla="*/ 22 h 389"/>
                  <a:gd name="T34" fmla="*/ 163 w 238"/>
                  <a:gd name="T35" fmla="*/ 5 h 389"/>
                  <a:gd name="T36" fmla="*/ 163 w 238"/>
                  <a:gd name="T37" fmla="*/ 42 h 389"/>
                  <a:gd name="T38" fmla="*/ 159 w 238"/>
                  <a:gd name="T39" fmla="*/ 65 h 389"/>
                  <a:gd name="T40" fmla="*/ 145 w 238"/>
                  <a:gd name="T41" fmla="*/ 96 h 389"/>
                  <a:gd name="T42" fmla="*/ 139 w 238"/>
                  <a:gd name="T43" fmla="*/ 145 h 389"/>
                  <a:gd name="T44" fmla="*/ 147 w 238"/>
                  <a:gd name="T45" fmla="*/ 172 h 389"/>
                  <a:gd name="T46" fmla="*/ 120 w 238"/>
                  <a:gd name="T47" fmla="*/ 172 h 389"/>
                  <a:gd name="T48" fmla="*/ 125 w 238"/>
                  <a:gd name="T49" fmla="*/ 127 h 389"/>
                  <a:gd name="T50" fmla="*/ 110 w 238"/>
                  <a:gd name="T51" fmla="*/ 117 h 389"/>
                  <a:gd name="T52" fmla="*/ 115 w 238"/>
                  <a:gd name="T53" fmla="*/ 39 h 389"/>
                  <a:gd name="T54" fmla="*/ 104 w 238"/>
                  <a:gd name="T55" fmla="*/ 73 h 389"/>
                  <a:gd name="T56" fmla="*/ 101 w 238"/>
                  <a:gd name="T57" fmla="*/ 134 h 389"/>
                  <a:gd name="T58" fmla="*/ 86 w 238"/>
                  <a:gd name="T59" fmla="*/ 96 h 389"/>
                  <a:gd name="T60" fmla="*/ 54 w 238"/>
                  <a:gd name="T61" fmla="*/ 88 h 389"/>
                  <a:gd name="T62" fmla="*/ 93 w 238"/>
                  <a:gd name="T63" fmla="*/ 244 h 389"/>
                  <a:gd name="T64" fmla="*/ 151 w 238"/>
                  <a:gd name="T65" fmla="*/ 216 h 389"/>
                  <a:gd name="T66" fmla="*/ 146 w 238"/>
                  <a:gd name="T67" fmla="*/ 262 h 389"/>
                  <a:gd name="T68" fmla="*/ 194 w 238"/>
                  <a:gd name="T69" fmla="*/ 265 h 389"/>
                  <a:gd name="T70" fmla="*/ 168 w 238"/>
                  <a:gd name="T71" fmla="*/ 297 h 389"/>
                  <a:gd name="T72" fmla="*/ 158 w 238"/>
                  <a:gd name="T73" fmla="*/ 349 h 389"/>
                  <a:gd name="T74" fmla="*/ 102 w 238"/>
                  <a:gd name="T75" fmla="*/ 372 h 389"/>
                  <a:gd name="T76" fmla="*/ 112 w 238"/>
                  <a:gd name="T77" fmla="*/ 355 h 389"/>
                  <a:gd name="T78" fmla="*/ 151 w 238"/>
                  <a:gd name="T79" fmla="*/ 319 h 389"/>
                  <a:gd name="T80" fmla="*/ 114 w 238"/>
                  <a:gd name="T81" fmla="*/ 312 h 389"/>
                  <a:gd name="T82" fmla="*/ 62 w 238"/>
                  <a:gd name="T83" fmla="*/ 309 h 389"/>
                  <a:gd name="T84" fmla="*/ 133 w 238"/>
                  <a:gd name="T85" fmla="*/ 280 h 389"/>
                  <a:gd name="T86" fmla="*/ 106 w 238"/>
                  <a:gd name="T87" fmla="*/ 2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8" h="389">
                    <a:moveTo>
                      <a:pt x="54" y="88"/>
                    </a:moveTo>
                    <a:cubicBezTo>
                      <a:pt x="55" y="91"/>
                      <a:pt x="59" y="99"/>
                      <a:pt x="62" y="102"/>
                    </a:cubicBezTo>
                    <a:cubicBezTo>
                      <a:pt x="66" y="106"/>
                      <a:pt x="73" y="113"/>
                      <a:pt x="72" y="116"/>
                    </a:cubicBezTo>
                    <a:cubicBezTo>
                      <a:pt x="72" y="120"/>
                      <a:pt x="70" y="144"/>
                      <a:pt x="70" y="150"/>
                    </a:cubicBezTo>
                    <a:cubicBezTo>
                      <a:pt x="70" y="156"/>
                      <a:pt x="67" y="172"/>
                      <a:pt x="71" y="176"/>
                    </a:cubicBezTo>
                    <a:cubicBezTo>
                      <a:pt x="74" y="180"/>
                      <a:pt x="80" y="191"/>
                      <a:pt x="80" y="191"/>
                    </a:cubicBezTo>
                    <a:cubicBezTo>
                      <a:pt x="80" y="191"/>
                      <a:pt x="88" y="193"/>
                      <a:pt x="90" y="187"/>
                    </a:cubicBezTo>
                    <a:cubicBezTo>
                      <a:pt x="92" y="180"/>
                      <a:pt x="98" y="182"/>
                      <a:pt x="98" y="182"/>
                    </a:cubicBezTo>
                    <a:cubicBezTo>
                      <a:pt x="98" y="182"/>
                      <a:pt x="110" y="187"/>
                      <a:pt x="107" y="190"/>
                    </a:cubicBezTo>
                    <a:cubicBezTo>
                      <a:pt x="104" y="193"/>
                      <a:pt x="105" y="194"/>
                      <a:pt x="98" y="198"/>
                    </a:cubicBezTo>
                    <a:cubicBezTo>
                      <a:pt x="92" y="202"/>
                      <a:pt x="39" y="231"/>
                      <a:pt x="39" y="231"/>
                    </a:cubicBezTo>
                    <a:cubicBezTo>
                      <a:pt x="39" y="231"/>
                      <a:pt x="21" y="236"/>
                      <a:pt x="16" y="237"/>
                    </a:cubicBezTo>
                    <a:cubicBezTo>
                      <a:pt x="11" y="238"/>
                      <a:pt x="4" y="236"/>
                      <a:pt x="2" y="243"/>
                    </a:cubicBezTo>
                    <a:cubicBezTo>
                      <a:pt x="0" y="250"/>
                      <a:pt x="2" y="260"/>
                      <a:pt x="7" y="265"/>
                    </a:cubicBezTo>
                    <a:cubicBezTo>
                      <a:pt x="10" y="266"/>
                      <a:pt x="22" y="271"/>
                      <a:pt x="33" y="266"/>
                    </a:cubicBezTo>
                    <a:cubicBezTo>
                      <a:pt x="47" y="260"/>
                      <a:pt x="60" y="244"/>
                      <a:pt x="70" y="235"/>
                    </a:cubicBezTo>
                    <a:cubicBezTo>
                      <a:pt x="88" y="221"/>
                      <a:pt x="104" y="211"/>
                      <a:pt x="119" y="204"/>
                    </a:cubicBezTo>
                    <a:cubicBezTo>
                      <a:pt x="134" y="198"/>
                      <a:pt x="167" y="182"/>
                      <a:pt x="183" y="180"/>
                    </a:cubicBezTo>
                    <a:cubicBezTo>
                      <a:pt x="199" y="178"/>
                      <a:pt x="202" y="186"/>
                      <a:pt x="199" y="190"/>
                    </a:cubicBezTo>
                    <a:cubicBezTo>
                      <a:pt x="197" y="195"/>
                      <a:pt x="188" y="203"/>
                      <a:pt x="183" y="205"/>
                    </a:cubicBezTo>
                    <a:cubicBezTo>
                      <a:pt x="179" y="208"/>
                      <a:pt x="181" y="213"/>
                      <a:pt x="181" y="213"/>
                    </a:cubicBezTo>
                    <a:cubicBezTo>
                      <a:pt x="181" y="213"/>
                      <a:pt x="185" y="213"/>
                      <a:pt x="199" y="209"/>
                    </a:cubicBezTo>
                    <a:cubicBezTo>
                      <a:pt x="214" y="205"/>
                      <a:pt x="234" y="205"/>
                      <a:pt x="236" y="200"/>
                    </a:cubicBezTo>
                    <a:cubicBezTo>
                      <a:pt x="238" y="196"/>
                      <a:pt x="230" y="165"/>
                      <a:pt x="212" y="164"/>
                    </a:cubicBezTo>
                    <a:cubicBezTo>
                      <a:pt x="193" y="163"/>
                      <a:pt x="172" y="168"/>
                      <a:pt x="167" y="170"/>
                    </a:cubicBezTo>
                    <a:cubicBezTo>
                      <a:pt x="162" y="171"/>
                      <a:pt x="157" y="167"/>
                      <a:pt x="163" y="161"/>
                    </a:cubicBezTo>
                    <a:cubicBezTo>
                      <a:pt x="169" y="154"/>
                      <a:pt x="178" y="146"/>
                      <a:pt x="182" y="133"/>
                    </a:cubicBezTo>
                    <a:cubicBezTo>
                      <a:pt x="186" y="119"/>
                      <a:pt x="192" y="116"/>
                      <a:pt x="188" y="110"/>
                    </a:cubicBezTo>
                    <a:cubicBezTo>
                      <a:pt x="183" y="104"/>
                      <a:pt x="176" y="92"/>
                      <a:pt x="173" y="90"/>
                    </a:cubicBezTo>
                    <a:cubicBezTo>
                      <a:pt x="170" y="88"/>
                      <a:pt x="173" y="81"/>
                      <a:pt x="183" y="77"/>
                    </a:cubicBezTo>
                    <a:cubicBezTo>
                      <a:pt x="193" y="72"/>
                      <a:pt x="204" y="61"/>
                      <a:pt x="198" y="54"/>
                    </a:cubicBezTo>
                    <a:cubicBezTo>
                      <a:pt x="192" y="46"/>
                      <a:pt x="180" y="50"/>
                      <a:pt x="179" y="43"/>
                    </a:cubicBezTo>
                    <a:cubicBezTo>
                      <a:pt x="179" y="35"/>
                      <a:pt x="173" y="31"/>
                      <a:pt x="179" y="29"/>
                    </a:cubicBezTo>
                    <a:cubicBezTo>
                      <a:pt x="185" y="27"/>
                      <a:pt x="191" y="25"/>
                      <a:pt x="189" y="22"/>
                    </a:cubicBezTo>
                    <a:cubicBezTo>
                      <a:pt x="187" y="18"/>
                      <a:pt x="184" y="12"/>
                      <a:pt x="180" y="6"/>
                    </a:cubicBezTo>
                    <a:cubicBezTo>
                      <a:pt x="175" y="1"/>
                      <a:pt x="164" y="0"/>
                      <a:pt x="163" y="5"/>
                    </a:cubicBezTo>
                    <a:cubicBezTo>
                      <a:pt x="161" y="11"/>
                      <a:pt x="161" y="21"/>
                      <a:pt x="161" y="26"/>
                    </a:cubicBezTo>
                    <a:cubicBezTo>
                      <a:pt x="161" y="31"/>
                      <a:pt x="160" y="38"/>
                      <a:pt x="163" y="42"/>
                    </a:cubicBezTo>
                    <a:cubicBezTo>
                      <a:pt x="167" y="46"/>
                      <a:pt x="168" y="48"/>
                      <a:pt x="167" y="52"/>
                    </a:cubicBezTo>
                    <a:cubicBezTo>
                      <a:pt x="166" y="55"/>
                      <a:pt x="166" y="61"/>
                      <a:pt x="159" y="65"/>
                    </a:cubicBezTo>
                    <a:cubicBezTo>
                      <a:pt x="151" y="69"/>
                      <a:pt x="147" y="69"/>
                      <a:pt x="145" y="74"/>
                    </a:cubicBezTo>
                    <a:cubicBezTo>
                      <a:pt x="142" y="80"/>
                      <a:pt x="142" y="94"/>
                      <a:pt x="145" y="96"/>
                    </a:cubicBezTo>
                    <a:cubicBezTo>
                      <a:pt x="147" y="97"/>
                      <a:pt x="155" y="95"/>
                      <a:pt x="153" y="105"/>
                    </a:cubicBezTo>
                    <a:cubicBezTo>
                      <a:pt x="150" y="116"/>
                      <a:pt x="138" y="141"/>
                      <a:pt x="139" y="145"/>
                    </a:cubicBezTo>
                    <a:cubicBezTo>
                      <a:pt x="140" y="150"/>
                      <a:pt x="148" y="148"/>
                      <a:pt x="148" y="153"/>
                    </a:cubicBezTo>
                    <a:cubicBezTo>
                      <a:pt x="148" y="159"/>
                      <a:pt x="151" y="169"/>
                      <a:pt x="147" y="172"/>
                    </a:cubicBezTo>
                    <a:cubicBezTo>
                      <a:pt x="143" y="176"/>
                      <a:pt x="130" y="180"/>
                      <a:pt x="130" y="180"/>
                    </a:cubicBezTo>
                    <a:cubicBezTo>
                      <a:pt x="130" y="180"/>
                      <a:pt x="116" y="184"/>
                      <a:pt x="120" y="172"/>
                    </a:cubicBezTo>
                    <a:cubicBezTo>
                      <a:pt x="123" y="160"/>
                      <a:pt x="126" y="141"/>
                      <a:pt x="127" y="137"/>
                    </a:cubicBezTo>
                    <a:cubicBezTo>
                      <a:pt x="127" y="133"/>
                      <a:pt x="131" y="128"/>
                      <a:pt x="125" y="127"/>
                    </a:cubicBezTo>
                    <a:cubicBezTo>
                      <a:pt x="120" y="127"/>
                      <a:pt x="126" y="117"/>
                      <a:pt x="119" y="120"/>
                    </a:cubicBezTo>
                    <a:cubicBezTo>
                      <a:pt x="113" y="122"/>
                      <a:pt x="108" y="125"/>
                      <a:pt x="110" y="117"/>
                    </a:cubicBezTo>
                    <a:cubicBezTo>
                      <a:pt x="111" y="108"/>
                      <a:pt x="121" y="80"/>
                      <a:pt x="124" y="63"/>
                    </a:cubicBezTo>
                    <a:cubicBezTo>
                      <a:pt x="126" y="46"/>
                      <a:pt x="120" y="43"/>
                      <a:pt x="115" y="39"/>
                    </a:cubicBezTo>
                    <a:cubicBezTo>
                      <a:pt x="110" y="36"/>
                      <a:pt x="95" y="44"/>
                      <a:pt x="95" y="50"/>
                    </a:cubicBezTo>
                    <a:cubicBezTo>
                      <a:pt x="95" y="56"/>
                      <a:pt x="103" y="65"/>
                      <a:pt x="104" y="73"/>
                    </a:cubicBezTo>
                    <a:cubicBezTo>
                      <a:pt x="105" y="81"/>
                      <a:pt x="103" y="107"/>
                      <a:pt x="104" y="110"/>
                    </a:cubicBezTo>
                    <a:cubicBezTo>
                      <a:pt x="104" y="113"/>
                      <a:pt x="102" y="130"/>
                      <a:pt x="101" y="134"/>
                    </a:cubicBezTo>
                    <a:cubicBezTo>
                      <a:pt x="100" y="137"/>
                      <a:pt x="83" y="150"/>
                      <a:pt x="85" y="136"/>
                    </a:cubicBezTo>
                    <a:cubicBezTo>
                      <a:pt x="88" y="122"/>
                      <a:pt x="89" y="105"/>
                      <a:pt x="86" y="96"/>
                    </a:cubicBezTo>
                    <a:cubicBezTo>
                      <a:pt x="82" y="87"/>
                      <a:pt x="67" y="75"/>
                      <a:pt x="62" y="74"/>
                    </a:cubicBezTo>
                    <a:cubicBezTo>
                      <a:pt x="58" y="74"/>
                      <a:pt x="54" y="84"/>
                      <a:pt x="54" y="88"/>
                    </a:cubicBezTo>
                    <a:cubicBezTo>
                      <a:pt x="54" y="88"/>
                      <a:pt x="54" y="88"/>
                      <a:pt x="54" y="88"/>
                    </a:cubicBezTo>
                    <a:close/>
                    <a:moveTo>
                      <a:pt x="93" y="244"/>
                    </a:moveTo>
                    <a:cubicBezTo>
                      <a:pt x="93" y="236"/>
                      <a:pt x="103" y="232"/>
                      <a:pt x="110" y="230"/>
                    </a:cubicBezTo>
                    <a:cubicBezTo>
                      <a:pt x="116" y="229"/>
                      <a:pt x="140" y="217"/>
                      <a:pt x="151" y="216"/>
                    </a:cubicBezTo>
                    <a:cubicBezTo>
                      <a:pt x="162" y="216"/>
                      <a:pt x="162" y="232"/>
                      <a:pt x="159" y="239"/>
                    </a:cubicBezTo>
                    <a:cubicBezTo>
                      <a:pt x="156" y="246"/>
                      <a:pt x="150" y="257"/>
                      <a:pt x="146" y="262"/>
                    </a:cubicBezTo>
                    <a:cubicBezTo>
                      <a:pt x="143" y="267"/>
                      <a:pt x="159" y="270"/>
                      <a:pt x="159" y="270"/>
                    </a:cubicBezTo>
                    <a:cubicBezTo>
                      <a:pt x="159" y="270"/>
                      <a:pt x="184" y="264"/>
                      <a:pt x="194" y="265"/>
                    </a:cubicBezTo>
                    <a:cubicBezTo>
                      <a:pt x="203" y="266"/>
                      <a:pt x="205" y="280"/>
                      <a:pt x="203" y="291"/>
                    </a:cubicBezTo>
                    <a:cubicBezTo>
                      <a:pt x="201" y="302"/>
                      <a:pt x="174" y="298"/>
                      <a:pt x="168" y="297"/>
                    </a:cubicBezTo>
                    <a:cubicBezTo>
                      <a:pt x="162" y="296"/>
                      <a:pt x="166" y="307"/>
                      <a:pt x="164" y="313"/>
                    </a:cubicBezTo>
                    <a:cubicBezTo>
                      <a:pt x="163" y="319"/>
                      <a:pt x="163" y="329"/>
                      <a:pt x="158" y="349"/>
                    </a:cubicBezTo>
                    <a:cubicBezTo>
                      <a:pt x="153" y="368"/>
                      <a:pt x="139" y="381"/>
                      <a:pt x="131" y="385"/>
                    </a:cubicBezTo>
                    <a:cubicBezTo>
                      <a:pt x="122" y="389"/>
                      <a:pt x="106" y="379"/>
                      <a:pt x="102" y="372"/>
                    </a:cubicBezTo>
                    <a:cubicBezTo>
                      <a:pt x="99" y="365"/>
                      <a:pt x="92" y="366"/>
                      <a:pt x="89" y="355"/>
                    </a:cubicBezTo>
                    <a:cubicBezTo>
                      <a:pt x="85" y="344"/>
                      <a:pt x="104" y="351"/>
                      <a:pt x="112" y="355"/>
                    </a:cubicBezTo>
                    <a:cubicBezTo>
                      <a:pt x="119" y="358"/>
                      <a:pt x="132" y="358"/>
                      <a:pt x="139" y="356"/>
                    </a:cubicBezTo>
                    <a:cubicBezTo>
                      <a:pt x="146" y="353"/>
                      <a:pt x="151" y="328"/>
                      <a:pt x="151" y="319"/>
                    </a:cubicBezTo>
                    <a:cubicBezTo>
                      <a:pt x="152" y="309"/>
                      <a:pt x="145" y="302"/>
                      <a:pt x="142" y="301"/>
                    </a:cubicBezTo>
                    <a:cubicBezTo>
                      <a:pt x="139" y="300"/>
                      <a:pt x="126" y="306"/>
                      <a:pt x="114" y="312"/>
                    </a:cubicBezTo>
                    <a:cubicBezTo>
                      <a:pt x="103" y="318"/>
                      <a:pt x="95" y="325"/>
                      <a:pt x="86" y="327"/>
                    </a:cubicBezTo>
                    <a:cubicBezTo>
                      <a:pt x="76" y="329"/>
                      <a:pt x="64" y="319"/>
                      <a:pt x="62" y="309"/>
                    </a:cubicBezTo>
                    <a:cubicBezTo>
                      <a:pt x="60" y="299"/>
                      <a:pt x="88" y="298"/>
                      <a:pt x="93" y="297"/>
                    </a:cubicBezTo>
                    <a:cubicBezTo>
                      <a:pt x="99" y="296"/>
                      <a:pt x="133" y="280"/>
                      <a:pt x="133" y="280"/>
                    </a:cubicBezTo>
                    <a:cubicBezTo>
                      <a:pt x="135" y="272"/>
                      <a:pt x="139" y="251"/>
                      <a:pt x="126" y="249"/>
                    </a:cubicBezTo>
                    <a:cubicBezTo>
                      <a:pt x="118" y="248"/>
                      <a:pt x="113" y="259"/>
                      <a:pt x="106" y="259"/>
                    </a:cubicBezTo>
                    <a:cubicBezTo>
                      <a:pt x="99" y="259"/>
                      <a:pt x="94" y="252"/>
                      <a:pt x="93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3" b="55096"/>
          <a:stretch>
            <a:fillRect/>
          </a:stretch>
        </p:blipFill>
        <p:spPr>
          <a:xfrm>
            <a:off x="-1" y="-111239"/>
            <a:ext cx="1520613" cy="114393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31283"/>
            <a:ext cx="12192000" cy="2323704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1028700"/>
            <a:ext cx="12192000" cy="58293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20000"/>
                </a:schemeClr>
              </a:gs>
              <a:gs pos="100000">
                <a:schemeClr val="bg1"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1077966" y="1647055"/>
            <a:ext cx="3505504" cy="448704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/>
          <p:cNvSpPr>
            <a:spLocks noGrp="1"/>
          </p:cNvSpPr>
          <p:nvPr>
            <p:ph type="body" sz="quarter" idx="10" hasCustomPrompt="1"/>
          </p:nvPr>
        </p:nvSpPr>
        <p:spPr>
          <a:xfrm>
            <a:off x="1587197" y="340254"/>
            <a:ext cx="3944854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  <a:endParaRPr lang="zh-CN" altLang="en-US" dirty="0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 userDrawn="1"/>
        </p:nvGrpSpPr>
        <p:grpSpPr>
          <a:xfrm>
            <a:off x="9778483" y="337454"/>
            <a:ext cx="1740417" cy="533025"/>
            <a:chOff x="9778483" y="337454"/>
            <a:chExt cx="1740417" cy="533025"/>
          </a:xfrm>
        </p:grpSpPr>
        <p:grpSp>
          <p:nvGrpSpPr>
            <p:cNvPr id="7" name="íślïdé"/>
            <p:cNvGrpSpPr/>
            <p:nvPr/>
          </p:nvGrpSpPr>
          <p:grpSpPr>
            <a:xfrm>
              <a:off x="9778483" y="337454"/>
              <a:ext cx="532392" cy="533025"/>
              <a:chOff x="1735138" y="2095500"/>
              <a:chExt cx="2667000" cy="2670175"/>
            </a:xfrm>
            <a:solidFill>
              <a:schemeClr val="accent1"/>
            </a:solidFill>
          </p:grpSpPr>
          <p:sp>
            <p:nvSpPr>
              <p:cNvPr id="14" name="ïṡḻïḍê"/>
              <p:cNvSpPr/>
              <p:nvPr/>
            </p:nvSpPr>
            <p:spPr bwMode="auto">
              <a:xfrm>
                <a:off x="2913063" y="3238500"/>
                <a:ext cx="319088" cy="762000"/>
              </a:xfrm>
              <a:custGeom>
                <a:avLst/>
                <a:gdLst>
                  <a:gd name="T0" fmla="*/ 56 w 97"/>
                  <a:gd name="T1" fmla="*/ 193 h 231"/>
                  <a:gd name="T2" fmla="*/ 41 w 97"/>
                  <a:gd name="T3" fmla="*/ 193 h 231"/>
                  <a:gd name="T4" fmla="*/ 41 w 97"/>
                  <a:gd name="T5" fmla="*/ 22 h 231"/>
                  <a:gd name="T6" fmla="*/ 23 w 97"/>
                  <a:gd name="T7" fmla="*/ 0 h 231"/>
                  <a:gd name="T8" fmla="*/ 4 w 97"/>
                  <a:gd name="T9" fmla="*/ 22 h 231"/>
                  <a:gd name="T10" fmla="*/ 1 w 97"/>
                  <a:gd name="T11" fmla="*/ 175 h 231"/>
                  <a:gd name="T12" fmla="*/ 48 w 97"/>
                  <a:gd name="T13" fmla="*/ 231 h 231"/>
                  <a:gd name="T14" fmla="*/ 96 w 97"/>
                  <a:gd name="T15" fmla="*/ 175 h 231"/>
                  <a:gd name="T16" fmla="*/ 92 w 97"/>
                  <a:gd name="T17" fmla="*/ 22 h 231"/>
                  <a:gd name="T18" fmla="*/ 73 w 97"/>
                  <a:gd name="T19" fmla="*/ 0 h 231"/>
                  <a:gd name="T20" fmla="*/ 56 w 97"/>
                  <a:gd name="T21" fmla="*/ 22 h 231"/>
                  <a:gd name="T22" fmla="*/ 56 w 97"/>
                  <a:gd name="T23" fmla="*/ 193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231">
                    <a:moveTo>
                      <a:pt x="56" y="193"/>
                    </a:moveTo>
                    <a:cubicBezTo>
                      <a:pt x="41" y="193"/>
                      <a:pt x="41" y="193"/>
                      <a:pt x="41" y="193"/>
                    </a:cubicBezTo>
                    <a:cubicBezTo>
                      <a:pt x="41" y="136"/>
                      <a:pt x="41" y="79"/>
                      <a:pt x="41" y="22"/>
                    </a:cubicBezTo>
                    <a:cubicBezTo>
                      <a:pt x="40" y="11"/>
                      <a:pt x="38" y="1"/>
                      <a:pt x="23" y="0"/>
                    </a:cubicBezTo>
                    <a:cubicBezTo>
                      <a:pt x="13" y="0"/>
                      <a:pt x="4" y="7"/>
                      <a:pt x="4" y="22"/>
                    </a:cubicBezTo>
                    <a:cubicBezTo>
                      <a:pt x="3" y="73"/>
                      <a:pt x="2" y="124"/>
                      <a:pt x="1" y="175"/>
                    </a:cubicBezTo>
                    <a:cubicBezTo>
                      <a:pt x="0" y="206"/>
                      <a:pt x="15" y="231"/>
                      <a:pt x="48" y="231"/>
                    </a:cubicBezTo>
                    <a:cubicBezTo>
                      <a:pt x="82" y="231"/>
                      <a:pt x="97" y="206"/>
                      <a:pt x="96" y="175"/>
                    </a:cubicBezTo>
                    <a:cubicBezTo>
                      <a:pt x="95" y="124"/>
                      <a:pt x="94" y="73"/>
                      <a:pt x="92" y="22"/>
                    </a:cubicBezTo>
                    <a:cubicBezTo>
                      <a:pt x="92" y="7"/>
                      <a:pt x="84" y="0"/>
                      <a:pt x="73" y="0"/>
                    </a:cubicBezTo>
                    <a:cubicBezTo>
                      <a:pt x="58" y="1"/>
                      <a:pt x="56" y="11"/>
                      <a:pt x="56" y="22"/>
                    </a:cubicBezTo>
                    <a:cubicBezTo>
                      <a:pt x="56" y="79"/>
                      <a:pt x="56" y="136"/>
                      <a:pt x="56" y="1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" name="ï$lîḍè"/>
              <p:cNvSpPr/>
              <p:nvPr/>
            </p:nvSpPr>
            <p:spPr bwMode="auto">
              <a:xfrm>
                <a:off x="2008188" y="2713038"/>
                <a:ext cx="257175" cy="342900"/>
              </a:xfrm>
              <a:custGeom>
                <a:avLst/>
                <a:gdLst>
                  <a:gd name="T0" fmla="*/ 13 w 78"/>
                  <a:gd name="T1" fmla="*/ 80 h 104"/>
                  <a:gd name="T2" fmla="*/ 6 w 78"/>
                  <a:gd name="T3" fmla="*/ 80 h 104"/>
                  <a:gd name="T4" fmla="*/ 1 w 78"/>
                  <a:gd name="T5" fmla="*/ 85 h 104"/>
                  <a:gd name="T6" fmla="*/ 7 w 78"/>
                  <a:gd name="T7" fmla="*/ 96 h 104"/>
                  <a:gd name="T8" fmla="*/ 36 w 78"/>
                  <a:gd name="T9" fmla="*/ 103 h 104"/>
                  <a:gd name="T10" fmla="*/ 40 w 78"/>
                  <a:gd name="T11" fmla="*/ 94 h 104"/>
                  <a:gd name="T12" fmla="*/ 26 w 78"/>
                  <a:gd name="T13" fmla="*/ 87 h 104"/>
                  <a:gd name="T14" fmla="*/ 20 w 78"/>
                  <a:gd name="T15" fmla="*/ 62 h 104"/>
                  <a:gd name="T16" fmla="*/ 27 w 78"/>
                  <a:gd name="T17" fmla="*/ 38 h 104"/>
                  <a:gd name="T18" fmla="*/ 32 w 78"/>
                  <a:gd name="T19" fmla="*/ 40 h 104"/>
                  <a:gd name="T20" fmla="*/ 38 w 78"/>
                  <a:gd name="T21" fmla="*/ 54 h 104"/>
                  <a:gd name="T22" fmla="*/ 35 w 78"/>
                  <a:gd name="T23" fmla="*/ 56 h 104"/>
                  <a:gd name="T24" fmla="*/ 28 w 78"/>
                  <a:gd name="T25" fmla="*/ 56 h 104"/>
                  <a:gd name="T26" fmla="*/ 26 w 78"/>
                  <a:gd name="T27" fmla="*/ 63 h 104"/>
                  <a:gd name="T28" fmla="*/ 34 w 78"/>
                  <a:gd name="T29" fmla="*/ 65 h 104"/>
                  <a:gd name="T30" fmla="*/ 38 w 78"/>
                  <a:gd name="T31" fmla="*/ 65 h 104"/>
                  <a:gd name="T32" fmla="*/ 37 w 78"/>
                  <a:gd name="T33" fmla="*/ 74 h 104"/>
                  <a:gd name="T34" fmla="*/ 37 w 78"/>
                  <a:gd name="T35" fmla="*/ 80 h 104"/>
                  <a:gd name="T36" fmla="*/ 45 w 78"/>
                  <a:gd name="T37" fmla="*/ 80 h 104"/>
                  <a:gd name="T38" fmla="*/ 45 w 78"/>
                  <a:gd name="T39" fmla="*/ 68 h 104"/>
                  <a:gd name="T40" fmla="*/ 49 w 78"/>
                  <a:gd name="T41" fmla="*/ 57 h 104"/>
                  <a:gd name="T42" fmla="*/ 58 w 78"/>
                  <a:gd name="T43" fmla="*/ 55 h 104"/>
                  <a:gd name="T44" fmla="*/ 66 w 78"/>
                  <a:gd name="T45" fmla="*/ 42 h 104"/>
                  <a:gd name="T46" fmla="*/ 71 w 78"/>
                  <a:gd name="T47" fmla="*/ 17 h 104"/>
                  <a:gd name="T48" fmla="*/ 73 w 78"/>
                  <a:gd name="T49" fmla="*/ 7 h 104"/>
                  <a:gd name="T50" fmla="*/ 38 w 78"/>
                  <a:gd name="T51" fmla="*/ 8 h 104"/>
                  <a:gd name="T52" fmla="*/ 16 w 78"/>
                  <a:gd name="T53" fmla="*/ 40 h 104"/>
                  <a:gd name="T54" fmla="*/ 12 w 78"/>
                  <a:gd name="T55" fmla="*/ 69 h 104"/>
                  <a:gd name="T56" fmla="*/ 13 w 78"/>
                  <a:gd name="T57" fmla="*/ 80 h 104"/>
                  <a:gd name="T58" fmla="*/ 13 w 78"/>
                  <a:gd name="T59" fmla="*/ 80 h 104"/>
                  <a:gd name="T60" fmla="*/ 44 w 78"/>
                  <a:gd name="T61" fmla="*/ 54 h 104"/>
                  <a:gd name="T62" fmla="*/ 42 w 78"/>
                  <a:gd name="T63" fmla="*/ 56 h 104"/>
                  <a:gd name="T64" fmla="*/ 42 w 78"/>
                  <a:gd name="T65" fmla="*/ 39 h 104"/>
                  <a:gd name="T66" fmla="*/ 35 w 78"/>
                  <a:gd name="T67" fmla="*/ 35 h 104"/>
                  <a:gd name="T68" fmla="*/ 29 w 78"/>
                  <a:gd name="T69" fmla="*/ 35 h 104"/>
                  <a:gd name="T70" fmla="*/ 36 w 78"/>
                  <a:gd name="T71" fmla="*/ 23 h 104"/>
                  <a:gd name="T72" fmla="*/ 54 w 78"/>
                  <a:gd name="T73" fmla="*/ 11 h 104"/>
                  <a:gd name="T74" fmla="*/ 55 w 78"/>
                  <a:gd name="T75" fmla="*/ 28 h 104"/>
                  <a:gd name="T76" fmla="*/ 54 w 78"/>
                  <a:gd name="T77" fmla="*/ 45 h 104"/>
                  <a:gd name="T78" fmla="*/ 48 w 78"/>
                  <a:gd name="T79" fmla="*/ 48 h 104"/>
                  <a:gd name="T80" fmla="*/ 44 w 78"/>
                  <a:gd name="T81" fmla="*/ 5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04">
                    <a:moveTo>
                      <a:pt x="13" y="80"/>
                    </a:moveTo>
                    <a:cubicBezTo>
                      <a:pt x="12" y="81"/>
                      <a:pt x="9" y="79"/>
                      <a:pt x="6" y="80"/>
                    </a:cubicBezTo>
                    <a:cubicBezTo>
                      <a:pt x="3" y="82"/>
                      <a:pt x="2" y="84"/>
                      <a:pt x="1" y="85"/>
                    </a:cubicBezTo>
                    <a:cubicBezTo>
                      <a:pt x="0" y="87"/>
                      <a:pt x="1" y="92"/>
                      <a:pt x="7" y="96"/>
                    </a:cubicBezTo>
                    <a:cubicBezTo>
                      <a:pt x="12" y="100"/>
                      <a:pt x="32" y="104"/>
                      <a:pt x="36" y="103"/>
                    </a:cubicBezTo>
                    <a:cubicBezTo>
                      <a:pt x="40" y="102"/>
                      <a:pt x="43" y="94"/>
                      <a:pt x="40" y="94"/>
                    </a:cubicBezTo>
                    <a:cubicBezTo>
                      <a:pt x="36" y="93"/>
                      <a:pt x="28" y="91"/>
                      <a:pt x="26" y="87"/>
                    </a:cubicBezTo>
                    <a:cubicBezTo>
                      <a:pt x="23" y="83"/>
                      <a:pt x="19" y="76"/>
                      <a:pt x="20" y="62"/>
                    </a:cubicBezTo>
                    <a:cubicBezTo>
                      <a:pt x="20" y="48"/>
                      <a:pt x="25" y="40"/>
                      <a:pt x="27" y="38"/>
                    </a:cubicBezTo>
                    <a:cubicBezTo>
                      <a:pt x="29" y="37"/>
                      <a:pt x="32" y="39"/>
                      <a:pt x="32" y="40"/>
                    </a:cubicBezTo>
                    <a:cubicBezTo>
                      <a:pt x="33" y="41"/>
                      <a:pt x="37" y="53"/>
                      <a:pt x="38" y="54"/>
                    </a:cubicBezTo>
                    <a:cubicBezTo>
                      <a:pt x="38" y="54"/>
                      <a:pt x="38" y="58"/>
                      <a:pt x="35" y="56"/>
                    </a:cubicBezTo>
                    <a:cubicBezTo>
                      <a:pt x="33" y="55"/>
                      <a:pt x="30" y="54"/>
                      <a:pt x="28" y="56"/>
                    </a:cubicBezTo>
                    <a:cubicBezTo>
                      <a:pt x="25" y="57"/>
                      <a:pt x="23" y="60"/>
                      <a:pt x="26" y="63"/>
                    </a:cubicBezTo>
                    <a:cubicBezTo>
                      <a:pt x="29" y="66"/>
                      <a:pt x="32" y="65"/>
                      <a:pt x="34" y="65"/>
                    </a:cubicBezTo>
                    <a:cubicBezTo>
                      <a:pt x="35" y="64"/>
                      <a:pt x="39" y="63"/>
                      <a:pt x="38" y="65"/>
                    </a:cubicBezTo>
                    <a:cubicBezTo>
                      <a:pt x="37" y="67"/>
                      <a:pt x="37" y="74"/>
                      <a:pt x="37" y="74"/>
                    </a:cubicBezTo>
                    <a:cubicBezTo>
                      <a:pt x="37" y="74"/>
                      <a:pt x="34" y="78"/>
                      <a:pt x="37" y="80"/>
                    </a:cubicBezTo>
                    <a:cubicBezTo>
                      <a:pt x="40" y="82"/>
                      <a:pt x="45" y="82"/>
                      <a:pt x="45" y="80"/>
                    </a:cubicBezTo>
                    <a:cubicBezTo>
                      <a:pt x="45" y="78"/>
                      <a:pt x="45" y="72"/>
                      <a:pt x="45" y="68"/>
                    </a:cubicBezTo>
                    <a:cubicBezTo>
                      <a:pt x="46" y="65"/>
                      <a:pt x="47" y="59"/>
                      <a:pt x="49" y="57"/>
                    </a:cubicBezTo>
                    <a:cubicBezTo>
                      <a:pt x="52" y="56"/>
                      <a:pt x="54" y="57"/>
                      <a:pt x="58" y="55"/>
                    </a:cubicBezTo>
                    <a:cubicBezTo>
                      <a:pt x="61" y="52"/>
                      <a:pt x="66" y="46"/>
                      <a:pt x="66" y="42"/>
                    </a:cubicBezTo>
                    <a:cubicBezTo>
                      <a:pt x="66" y="39"/>
                      <a:pt x="69" y="20"/>
                      <a:pt x="71" y="17"/>
                    </a:cubicBezTo>
                    <a:cubicBezTo>
                      <a:pt x="73" y="14"/>
                      <a:pt x="78" y="12"/>
                      <a:pt x="73" y="7"/>
                    </a:cubicBezTo>
                    <a:cubicBezTo>
                      <a:pt x="68" y="2"/>
                      <a:pt x="48" y="0"/>
                      <a:pt x="38" y="8"/>
                    </a:cubicBezTo>
                    <a:cubicBezTo>
                      <a:pt x="29" y="15"/>
                      <a:pt x="21" y="26"/>
                      <a:pt x="16" y="40"/>
                    </a:cubicBezTo>
                    <a:cubicBezTo>
                      <a:pt x="11" y="54"/>
                      <a:pt x="10" y="62"/>
                      <a:pt x="12" y="69"/>
                    </a:cubicBezTo>
                    <a:cubicBezTo>
                      <a:pt x="14" y="77"/>
                      <a:pt x="15" y="79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lose/>
                    <a:moveTo>
                      <a:pt x="44" y="54"/>
                    </a:moveTo>
                    <a:cubicBezTo>
                      <a:pt x="44" y="54"/>
                      <a:pt x="43" y="54"/>
                      <a:pt x="42" y="56"/>
                    </a:cubicBezTo>
                    <a:cubicBezTo>
                      <a:pt x="42" y="57"/>
                      <a:pt x="42" y="44"/>
                      <a:pt x="42" y="39"/>
                    </a:cubicBezTo>
                    <a:cubicBezTo>
                      <a:pt x="42" y="34"/>
                      <a:pt x="38" y="34"/>
                      <a:pt x="35" y="35"/>
                    </a:cubicBezTo>
                    <a:cubicBezTo>
                      <a:pt x="31" y="35"/>
                      <a:pt x="31" y="35"/>
                      <a:pt x="29" y="35"/>
                    </a:cubicBezTo>
                    <a:cubicBezTo>
                      <a:pt x="31" y="31"/>
                      <a:pt x="33" y="28"/>
                      <a:pt x="36" y="23"/>
                    </a:cubicBezTo>
                    <a:cubicBezTo>
                      <a:pt x="40" y="17"/>
                      <a:pt x="46" y="11"/>
                      <a:pt x="54" y="11"/>
                    </a:cubicBezTo>
                    <a:cubicBezTo>
                      <a:pt x="58" y="10"/>
                      <a:pt x="56" y="24"/>
                      <a:pt x="55" y="28"/>
                    </a:cubicBezTo>
                    <a:cubicBezTo>
                      <a:pt x="55" y="31"/>
                      <a:pt x="55" y="43"/>
                      <a:pt x="54" y="45"/>
                    </a:cubicBezTo>
                    <a:cubicBezTo>
                      <a:pt x="54" y="48"/>
                      <a:pt x="52" y="47"/>
                      <a:pt x="48" y="48"/>
                    </a:cubicBezTo>
                    <a:cubicBezTo>
                      <a:pt x="45" y="49"/>
                      <a:pt x="44" y="54"/>
                      <a:pt x="44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" name="îSļiḋé"/>
              <p:cNvSpPr/>
              <p:nvPr/>
            </p:nvSpPr>
            <p:spPr bwMode="auto">
              <a:xfrm>
                <a:off x="2540001" y="2389188"/>
                <a:ext cx="98425" cy="225425"/>
              </a:xfrm>
              <a:custGeom>
                <a:avLst/>
                <a:gdLst>
                  <a:gd name="T0" fmla="*/ 4 w 30"/>
                  <a:gd name="T1" fmla="*/ 2 h 68"/>
                  <a:gd name="T2" fmla="*/ 2 w 30"/>
                  <a:gd name="T3" fmla="*/ 10 h 68"/>
                  <a:gd name="T4" fmla="*/ 10 w 30"/>
                  <a:gd name="T5" fmla="*/ 22 h 68"/>
                  <a:gd name="T6" fmla="*/ 19 w 30"/>
                  <a:gd name="T7" fmla="*/ 50 h 68"/>
                  <a:gd name="T8" fmla="*/ 20 w 30"/>
                  <a:gd name="T9" fmla="*/ 60 h 68"/>
                  <a:gd name="T10" fmla="*/ 25 w 30"/>
                  <a:gd name="T11" fmla="*/ 67 h 68"/>
                  <a:gd name="T12" fmla="*/ 27 w 30"/>
                  <a:gd name="T13" fmla="*/ 58 h 68"/>
                  <a:gd name="T14" fmla="*/ 19 w 30"/>
                  <a:gd name="T15" fmla="*/ 30 h 68"/>
                  <a:gd name="T16" fmla="*/ 14 w 30"/>
                  <a:gd name="T17" fmla="*/ 15 h 68"/>
                  <a:gd name="T18" fmla="*/ 11 w 30"/>
                  <a:gd name="T19" fmla="*/ 6 h 68"/>
                  <a:gd name="T20" fmla="*/ 4 w 30"/>
                  <a:gd name="T21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68">
                    <a:moveTo>
                      <a:pt x="4" y="2"/>
                    </a:moveTo>
                    <a:cubicBezTo>
                      <a:pt x="1" y="3"/>
                      <a:pt x="0" y="5"/>
                      <a:pt x="2" y="10"/>
                    </a:cubicBezTo>
                    <a:cubicBezTo>
                      <a:pt x="5" y="14"/>
                      <a:pt x="8" y="13"/>
                      <a:pt x="10" y="22"/>
                    </a:cubicBezTo>
                    <a:cubicBezTo>
                      <a:pt x="13" y="30"/>
                      <a:pt x="18" y="47"/>
                      <a:pt x="19" y="50"/>
                    </a:cubicBezTo>
                    <a:cubicBezTo>
                      <a:pt x="20" y="53"/>
                      <a:pt x="20" y="58"/>
                      <a:pt x="20" y="60"/>
                    </a:cubicBezTo>
                    <a:cubicBezTo>
                      <a:pt x="20" y="62"/>
                      <a:pt x="21" y="68"/>
                      <a:pt x="25" y="67"/>
                    </a:cubicBezTo>
                    <a:cubicBezTo>
                      <a:pt x="30" y="66"/>
                      <a:pt x="28" y="61"/>
                      <a:pt x="27" y="58"/>
                    </a:cubicBezTo>
                    <a:cubicBezTo>
                      <a:pt x="27" y="55"/>
                      <a:pt x="21" y="33"/>
                      <a:pt x="19" y="30"/>
                    </a:cubicBezTo>
                    <a:cubicBezTo>
                      <a:pt x="18" y="27"/>
                      <a:pt x="15" y="18"/>
                      <a:pt x="14" y="15"/>
                    </a:cubicBezTo>
                    <a:cubicBezTo>
                      <a:pt x="14" y="12"/>
                      <a:pt x="14" y="9"/>
                      <a:pt x="11" y="6"/>
                    </a:cubicBezTo>
                    <a:cubicBezTo>
                      <a:pt x="9" y="4"/>
                      <a:pt x="7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" name="îŝļîḍé"/>
              <p:cNvSpPr/>
              <p:nvPr/>
            </p:nvSpPr>
            <p:spPr bwMode="auto">
              <a:xfrm>
                <a:off x="2608263" y="2376488"/>
                <a:ext cx="69850" cy="128588"/>
              </a:xfrm>
              <a:custGeom>
                <a:avLst/>
                <a:gdLst>
                  <a:gd name="T0" fmla="*/ 4 w 21"/>
                  <a:gd name="T1" fmla="*/ 1 h 39"/>
                  <a:gd name="T2" fmla="*/ 0 w 21"/>
                  <a:gd name="T3" fmla="*/ 5 h 39"/>
                  <a:gd name="T4" fmla="*/ 4 w 21"/>
                  <a:gd name="T5" fmla="*/ 13 h 39"/>
                  <a:gd name="T6" fmla="*/ 9 w 21"/>
                  <a:gd name="T7" fmla="*/ 19 h 39"/>
                  <a:gd name="T8" fmla="*/ 17 w 21"/>
                  <a:gd name="T9" fmla="*/ 38 h 39"/>
                  <a:gd name="T10" fmla="*/ 21 w 21"/>
                  <a:gd name="T11" fmla="*/ 32 h 39"/>
                  <a:gd name="T12" fmla="*/ 19 w 21"/>
                  <a:gd name="T13" fmla="*/ 21 h 39"/>
                  <a:gd name="T14" fmla="*/ 16 w 21"/>
                  <a:gd name="T15" fmla="*/ 14 h 39"/>
                  <a:gd name="T16" fmla="*/ 11 w 21"/>
                  <a:gd name="T17" fmla="*/ 3 h 39"/>
                  <a:gd name="T18" fmla="*/ 4 w 21"/>
                  <a:gd name="T1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39">
                    <a:moveTo>
                      <a:pt x="4" y="1"/>
                    </a:moveTo>
                    <a:cubicBezTo>
                      <a:pt x="2" y="2"/>
                      <a:pt x="0" y="2"/>
                      <a:pt x="0" y="5"/>
                    </a:cubicBezTo>
                    <a:cubicBezTo>
                      <a:pt x="0" y="8"/>
                      <a:pt x="3" y="11"/>
                      <a:pt x="4" y="13"/>
                    </a:cubicBezTo>
                    <a:cubicBezTo>
                      <a:pt x="6" y="15"/>
                      <a:pt x="8" y="17"/>
                      <a:pt x="9" y="19"/>
                    </a:cubicBezTo>
                    <a:cubicBezTo>
                      <a:pt x="9" y="22"/>
                      <a:pt x="15" y="37"/>
                      <a:pt x="17" y="38"/>
                    </a:cubicBezTo>
                    <a:cubicBezTo>
                      <a:pt x="19" y="39"/>
                      <a:pt x="21" y="36"/>
                      <a:pt x="21" y="32"/>
                    </a:cubicBezTo>
                    <a:cubicBezTo>
                      <a:pt x="21" y="28"/>
                      <a:pt x="20" y="23"/>
                      <a:pt x="19" y="21"/>
                    </a:cubicBezTo>
                    <a:cubicBezTo>
                      <a:pt x="17" y="20"/>
                      <a:pt x="16" y="17"/>
                      <a:pt x="16" y="14"/>
                    </a:cubicBezTo>
                    <a:cubicBezTo>
                      <a:pt x="16" y="10"/>
                      <a:pt x="13" y="6"/>
                      <a:pt x="11" y="3"/>
                    </a:cubicBezTo>
                    <a:cubicBezTo>
                      <a:pt x="8" y="0"/>
                      <a:pt x="5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ïṩḻiďé"/>
              <p:cNvSpPr/>
              <p:nvPr/>
            </p:nvSpPr>
            <p:spPr bwMode="auto">
              <a:xfrm>
                <a:off x="2644776" y="2263775"/>
                <a:ext cx="155575" cy="300038"/>
              </a:xfrm>
              <a:custGeom>
                <a:avLst/>
                <a:gdLst>
                  <a:gd name="T0" fmla="*/ 7 w 47"/>
                  <a:gd name="T1" fmla="*/ 0 h 91"/>
                  <a:gd name="T2" fmla="*/ 1 w 47"/>
                  <a:gd name="T3" fmla="*/ 3 h 91"/>
                  <a:gd name="T4" fmla="*/ 4 w 47"/>
                  <a:gd name="T5" fmla="*/ 10 h 91"/>
                  <a:gd name="T6" fmla="*/ 8 w 47"/>
                  <a:gd name="T7" fmla="*/ 18 h 91"/>
                  <a:gd name="T8" fmla="*/ 20 w 47"/>
                  <a:gd name="T9" fmla="*/ 45 h 91"/>
                  <a:gd name="T10" fmla="*/ 29 w 47"/>
                  <a:gd name="T11" fmla="*/ 67 h 91"/>
                  <a:gd name="T12" fmla="*/ 41 w 47"/>
                  <a:gd name="T13" fmla="*/ 89 h 91"/>
                  <a:gd name="T14" fmla="*/ 44 w 47"/>
                  <a:gd name="T15" fmla="*/ 81 h 91"/>
                  <a:gd name="T16" fmla="*/ 38 w 47"/>
                  <a:gd name="T17" fmla="*/ 73 h 91"/>
                  <a:gd name="T18" fmla="*/ 20 w 47"/>
                  <a:gd name="T19" fmla="*/ 32 h 91"/>
                  <a:gd name="T20" fmla="*/ 16 w 47"/>
                  <a:gd name="T21" fmla="*/ 16 h 91"/>
                  <a:gd name="T22" fmla="*/ 16 w 47"/>
                  <a:gd name="T23" fmla="*/ 5 h 91"/>
                  <a:gd name="T24" fmla="*/ 7 w 47"/>
                  <a:gd name="T25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91">
                    <a:moveTo>
                      <a:pt x="7" y="0"/>
                    </a:moveTo>
                    <a:cubicBezTo>
                      <a:pt x="5" y="0"/>
                      <a:pt x="2" y="1"/>
                      <a:pt x="1" y="3"/>
                    </a:cubicBezTo>
                    <a:cubicBezTo>
                      <a:pt x="0" y="5"/>
                      <a:pt x="1" y="8"/>
                      <a:pt x="4" y="10"/>
                    </a:cubicBezTo>
                    <a:cubicBezTo>
                      <a:pt x="6" y="13"/>
                      <a:pt x="8" y="16"/>
                      <a:pt x="8" y="18"/>
                    </a:cubicBezTo>
                    <a:cubicBezTo>
                      <a:pt x="9" y="20"/>
                      <a:pt x="18" y="40"/>
                      <a:pt x="20" y="45"/>
                    </a:cubicBezTo>
                    <a:cubicBezTo>
                      <a:pt x="22" y="50"/>
                      <a:pt x="26" y="61"/>
                      <a:pt x="29" y="67"/>
                    </a:cubicBezTo>
                    <a:cubicBezTo>
                      <a:pt x="32" y="74"/>
                      <a:pt x="37" y="86"/>
                      <a:pt x="41" y="89"/>
                    </a:cubicBezTo>
                    <a:cubicBezTo>
                      <a:pt x="45" y="91"/>
                      <a:pt x="47" y="84"/>
                      <a:pt x="44" y="81"/>
                    </a:cubicBezTo>
                    <a:cubicBezTo>
                      <a:pt x="42" y="78"/>
                      <a:pt x="42" y="79"/>
                      <a:pt x="38" y="73"/>
                    </a:cubicBezTo>
                    <a:cubicBezTo>
                      <a:pt x="35" y="67"/>
                      <a:pt x="21" y="34"/>
                      <a:pt x="20" y="32"/>
                    </a:cubicBezTo>
                    <a:cubicBezTo>
                      <a:pt x="19" y="29"/>
                      <a:pt x="16" y="19"/>
                      <a:pt x="16" y="16"/>
                    </a:cubicBezTo>
                    <a:cubicBezTo>
                      <a:pt x="16" y="12"/>
                      <a:pt x="18" y="8"/>
                      <a:pt x="16" y="5"/>
                    </a:cubicBezTo>
                    <a:cubicBezTo>
                      <a:pt x="15" y="2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ïṣ1ïḓè"/>
              <p:cNvSpPr/>
              <p:nvPr/>
            </p:nvSpPr>
            <p:spPr bwMode="auto">
              <a:xfrm>
                <a:off x="3508376" y="2495550"/>
                <a:ext cx="69850" cy="111125"/>
              </a:xfrm>
              <a:custGeom>
                <a:avLst/>
                <a:gdLst>
                  <a:gd name="T0" fmla="*/ 0 w 21"/>
                  <a:gd name="T1" fmla="*/ 11 h 34"/>
                  <a:gd name="T2" fmla="*/ 12 w 21"/>
                  <a:gd name="T3" fmla="*/ 33 h 34"/>
                  <a:gd name="T4" fmla="*/ 19 w 21"/>
                  <a:gd name="T5" fmla="*/ 21 h 34"/>
                  <a:gd name="T6" fmla="*/ 6 w 21"/>
                  <a:gd name="T7" fmla="*/ 5 h 34"/>
                  <a:gd name="T8" fmla="*/ 0 w 21"/>
                  <a:gd name="T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4">
                    <a:moveTo>
                      <a:pt x="0" y="11"/>
                    </a:moveTo>
                    <a:cubicBezTo>
                      <a:pt x="1" y="16"/>
                      <a:pt x="3" y="32"/>
                      <a:pt x="12" y="33"/>
                    </a:cubicBezTo>
                    <a:cubicBezTo>
                      <a:pt x="20" y="34"/>
                      <a:pt x="21" y="24"/>
                      <a:pt x="19" y="21"/>
                    </a:cubicBezTo>
                    <a:cubicBezTo>
                      <a:pt x="17" y="17"/>
                      <a:pt x="6" y="5"/>
                      <a:pt x="6" y="5"/>
                    </a:cubicBezTo>
                    <a:cubicBezTo>
                      <a:pt x="1" y="0"/>
                      <a:pt x="0" y="7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îsḻíḓê"/>
              <p:cNvSpPr/>
              <p:nvPr/>
            </p:nvSpPr>
            <p:spPr bwMode="auto">
              <a:xfrm>
                <a:off x="3967163" y="2887663"/>
                <a:ext cx="274638" cy="192088"/>
              </a:xfrm>
              <a:custGeom>
                <a:avLst/>
                <a:gdLst>
                  <a:gd name="T0" fmla="*/ 50 w 83"/>
                  <a:gd name="T1" fmla="*/ 1 h 58"/>
                  <a:gd name="T2" fmla="*/ 47 w 83"/>
                  <a:gd name="T3" fmla="*/ 4 h 58"/>
                  <a:gd name="T4" fmla="*/ 44 w 83"/>
                  <a:gd name="T5" fmla="*/ 8 h 58"/>
                  <a:gd name="T6" fmla="*/ 35 w 83"/>
                  <a:gd name="T7" fmla="*/ 10 h 58"/>
                  <a:gd name="T8" fmla="*/ 29 w 83"/>
                  <a:gd name="T9" fmla="*/ 12 h 58"/>
                  <a:gd name="T10" fmla="*/ 25 w 83"/>
                  <a:gd name="T11" fmla="*/ 16 h 58"/>
                  <a:gd name="T12" fmla="*/ 27 w 83"/>
                  <a:gd name="T13" fmla="*/ 18 h 58"/>
                  <a:gd name="T14" fmla="*/ 29 w 83"/>
                  <a:gd name="T15" fmla="*/ 20 h 58"/>
                  <a:gd name="T16" fmla="*/ 28 w 83"/>
                  <a:gd name="T17" fmla="*/ 23 h 58"/>
                  <a:gd name="T18" fmla="*/ 25 w 83"/>
                  <a:gd name="T19" fmla="*/ 21 h 58"/>
                  <a:gd name="T20" fmla="*/ 12 w 83"/>
                  <a:gd name="T21" fmla="*/ 8 h 58"/>
                  <a:gd name="T22" fmla="*/ 8 w 83"/>
                  <a:gd name="T23" fmla="*/ 3 h 58"/>
                  <a:gd name="T24" fmla="*/ 5 w 83"/>
                  <a:gd name="T25" fmla="*/ 0 h 58"/>
                  <a:gd name="T26" fmla="*/ 0 w 83"/>
                  <a:gd name="T27" fmla="*/ 3 h 58"/>
                  <a:gd name="T28" fmla="*/ 2 w 83"/>
                  <a:gd name="T29" fmla="*/ 10 h 58"/>
                  <a:gd name="T30" fmla="*/ 13 w 83"/>
                  <a:gd name="T31" fmla="*/ 17 h 58"/>
                  <a:gd name="T32" fmla="*/ 25 w 83"/>
                  <a:gd name="T33" fmla="*/ 27 h 58"/>
                  <a:gd name="T34" fmla="*/ 37 w 83"/>
                  <a:gd name="T35" fmla="*/ 42 h 58"/>
                  <a:gd name="T36" fmla="*/ 35 w 83"/>
                  <a:gd name="T37" fmla="*/ 47 h 58"/>
                  <a:gd name="T38" fmla="*/ 30 w 83"/>
                  <a:gd name="T39" fmla="*/ 44 h 58"/>
                  <a:gd name="T40" fmla="*/ 28 w 83"/>
                  <a:gd name="T41" fmla="*/ 44 h 58"/>
                  <a:gd name="T42" fmla="*/ 31 w 83"/>
                  <a:gd name="T43" fmla="*/ 49 h 58"/>
                  <a:gd name="T44" fmla="*/ 36 w 83"/>
                  <a:gd name="T45" fmla="*/ 58 h 58"/>
                  <a:gd name="T46" fmla="*/ 43 w 83"/>
                  <a:gd name="T47" fmla="*/ 48 h 58"/>
                  <a:gd name="T48" fmla="*/ 38 w 83"/>
                  <a:gd name="T49" fmla="*/ 37 h 58"/>
                  <a:gd name="T50" fmla="*/ 40 w 83"/>
                  <a:gd name="T51" fmla="*/ 35 h 58"/>
                  <a:gd name="T52" fmla="*/ 49 w 83"/>
                  <a:gd name="T53" fmla="*/ 38 h 58"/>
                  <a:gd name="T54" fmla="*/ 55 w 83"/>
                  <a:gd name="T55" fmla="*/ 38 h 58"/>
                  <a:gd name="T56" fmla="*/ 59 w 83"/>
                  <a:gd name="T57" fmla="*/ 32 h 58"/>
                  <a:gd name="T58" fmla="*/ 64 w 83"/>
                  <a:gd name="T59" fmla="*/ 33 h 58"/>
                  <a:gd name="T60" fmla="*/ 71 w 83"/>
                  <a:gd name="T61" fmla="*/ 36 h 58"/>
                  <a:gd name="T62" fmla="*/ 72 w 83"/>
                  <a:gd name="T63" fmla="*/ 30 h 58"/>
                  <a:gd name="T64" fmla="*/ 76 w 83"/>
                  <a:gd name="T65" fmla="*/ 29 h 58"/>
                  <a:gd name="T66" fmla="*/ 79 w 83"/>
                  <a:gd name="T67" fmla="*/ 31 h 58"/>
                  <a:gd name="T68" fmla="*/ 82 w 83"/>
                  <a:gd name="T69" fmla="*/ 27 h 58"/>
                  <a:gd name="T70" fmla="*/ 81 w 83"/>
                  <a:gd name="T71" fmla="*/ 22 h 58"/>
                  <a:gd name="T72" fmla="*/ 75 w 83"/>
                  <a:gd name="T73" fmla="*/ 24 h 58"/>
                  <a:gd name="T74" fmla="*/ 71 w 83"/>
                  <a:gd name="T75" fmla="*/ 26 h 58"/>
                  <a:gd name="T76" fmla="*/ 69 w 83"/>
                  <a:gd name="T77" fmla="*/ 27 h 58"/>
                  <a:gd name="T78" fmla="*/ 65 w 83"/>
                  <a:gd name="T79" fmla="*/ 26 h 58"/>
                  <a:gd name="T80" fmla="*/ 61 w 83"/>
                  <a:gd name="T81" fmla="*/ 23 h 58"/>
                  <a:gd name="T82" fmla="*/ 56 w 83"/>
                  <a:gd name="T83" fmla="*/ 25 h 58"/>
                  <a:gd name="T84" fmla="*/ 54 w 83"/>
                  <a:gd name="T85" fmla="*/ 28 h 58"/>
                  <a:gd name="T86" fmla="*/ 42 w 83"/>
                  <a:gd name="T87" fmla="*/ 28 h 58"/>
                  <a:gd name="T88" fmla="*/ 41 w 83"/>
                  <a:gd name="T89" fmla="*/ 31 h 58"/>
                  <a:gd name="T90" fmla="*/ 36 w 83"/>
                  <a:gd name="T91" fmla="*/ 32 h 58"/>
                  <a:gd name="T92" fmla="*/ 32 w 83"/>
                  <a:gd name="T93" fmla="*/ 28 h 58"/>
                  <a:gd name="T94" fmla="*/ 34 w 83"/>
                  <a:gd name="T95" fmla="*/ 25 h 58"/>
                  <a:gd name="T96" fmla="*/ 43 w 83"/>
                  <a:gd name="T97" fmla="*/ 24 h 58"/>
                  <a:gd name="T98" fmla="*/ 46 w 83"/>
                  <a:gd name="T99" fmla="*/ 23 h 58"/>
                  <a:gd name="T100" fmla="*/ 47 w 83"/>
                  <a:gd name="T101" fmla="*/ 20 h 58"/>
                  <a:gd name="T102" fmla="*/ 47 w 83"/>
                  <a:gd name="T103" fmla="*/ 18 h 58"/>
                  <a:gd name="T104" fmla="*/ 63 w 83"/>
                  <a:gd name="T105" fmla="*/ 17 h 58"/>
                  <a:gd name="T106" fmla="*/ 68 w 83"/>
                  <a:gd name="T107" fmla="*/ 13 h 58"/>
                  <a:gd name="T108" fmla="*/ 63 w 83"/>
                  <a:gd name="T109" fmla="*/ 8 h 58"/>
                  <a:gd name="T110" fmla="*/ 58 w 83"/>
                  <a:gd name="T111" fmla="*/ 13 h 58"/>
                  <a:gd name="T112" fmla="*/ 49 w 83"/>
                  <a:gd name="T113" fmla="*/ 16 h 58"/>
                  <a:gd name="T114" fmla="*/ 42 w 83"/>
                  <a:gd name="T115" fmla="*/ 17 h 58"/>
                  <a:gd name="T116" fmla="*/ 40 w 83"/>
                  <a:gd name="T117" fmla="*/ 13 h 58"/>
                  <a:gd name="T118" fmla="*/ 51 w 83"/>
                  <a:gd name="T119" fmla="*/ 10 h 58"/>
                  <a:gd name="T120" fmla="*/ 54 w 83"/>
                  <a:gd name="T121" fmla="*/ 2 h 58"/>
                  <a:gd name="T122" fmla="*/ 50 w 83"/>
                  <a:gd name="T123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3" h="58">
                    <a:moveTo>
                      <a:pt x="50" y="1"/>
                    </a:moveTo>
                    <a:cubicBezTo>
                      <a:pt x="50" y="1"/>
                      <a:pt x="48" y="3"/>
                      <a:pt x="47" y="4"/>
                    </a:cubicBezTo>
                    <a:cubicBezTo>
                      <a:pt x="47" y="5"/>
                      <a:pt x="45" y="8"/>
                      <a:pt x="44" y="8"/>
                    </a:cubicBezTo>
                    <a:cubicBezTo>
                      <a:pt x="43" y="8"/>
                      <a:pt x="37" y="10"/>
                      <a:pt x="35" y="10"/>
                    </a:cubicBezTo>
                    <a:cubicBezTo>
                      <a:pt x="34" y="10"/>
                      <a:pt x="29" y="11"/>
                      <a:pt x="29" y="12"/>
                    </a:cubicBezTo>
                    <a:cubicBezTo>
                      <a:pt x="28" y="14"/>
                      <a:pt x="25" y="16"/>
                      <a:pt x="25" y="16"/>
                    </a:cubicBezTo>
                    <a:cubicBezTo>
                      <a:pt x="25" y="16"/>
                      <a:pt x="25" y="18"/>
                      <a:pt x="27" y="18"/>
                    </a:cubicBezTo>
                    <a:cubicBezTo>
                      <a:pt x="29" y="18"/>
                      <a:pt x="29" y="20"/>
                      <a:pt x="29" y="20"/>
                    </a:cubicBezTo>
                    <a:cubicBezTo>
                      <a:pt x="29" y="20"/>
                      <a:pt x="29" y="24"/>
                      <a:pt x="28" y="23"/>
                    </a:cubicBezTo>
                    <a:cubicBezTo>
                      <a:pt x="27" y="22"/>
                      <a:pt x="27" y="23"/>
                      <a:pt x="25" y="21"/>
                    </a:cubicBezTo>
                    <a:cubicBezTo>
                      <a:pt x="24" y="20"/>
                      <a:pt x="12" y="8"/>
                      <a:pt x="12" y="8"/>
                    </a:cubicBezTo>
                    <a:cubicBezTo>
                      <a:pt x="12" y="8"/>
                      <a:pt x="9" y="4"/>
                      <a:pt x="8" y="3"/>
                    </a:cubicBezTo>
                    <a:cubicBezTo>
                      <a:pt x="8" y="2"/>
                      <a:pt x="7" y="0"/>
                      <a:pt x="5" y="0"/>
                    </a:cubicBezTo>
                    <a:cubicBezTo>
                      <a:pt x="3" y="0"/>
                      <a:pt x="1" y="1"/>
                      <a:pt x="0" y="3"/>
                    </a:cubicBezTo>
                    <a:cubicBezTo>
                      <a:pt x="0" y="4"/>
                      <a:pt x="0" y="7"/>
                      <a:pt x="2" y="10"/>
                    </a:cubicBezTo>
                    <a:cubicBezTo>
                      <a:pt x="5" y="13"/>
                      <a:pt x="10" y="15"/>
                      <a:pt x="13" y="17"/>
                    </a:cubicBezTo>
                    <a:cubicBezTo>
                      <a:pt x="18" y="20"/>
                      <a:pt x="22" y="24"/>
                      <a:pt x="25" y="27"/>
                    </a:cubicBezTo>
                    <a:cubicBezTo>
                      <a:pt x="28" y="31"/>
                      <a:pt x="35" y="38"/>
                      <a:pt x="37" y="42"/>
                    </a:cubicBezTo>
                    <a:cubicBezTo>
                      <a:pt x="38" y="46"/>
                      <a:pt x="37" y="47"/>
                      <a:pt x="35" y="47"/>
                    </a:cubicBezTo>
                    <a:cubicBezTo>
                      <a:pt x="34" y="47"/>
                      <a:pt x="31" y="45"/>
                      <a:pt x="30" y="44"/>
                    </a:cubicBezTo>
                    <a:cubicBezTo>
                      <a:pt x="29" y="43"/>
                      <a:pt x="28" y="44"/>
                      <a:pt x="28" y="44"/>
                    </a:cubicBezTo>
                    <a:cubicBezTo>
                      <a:pt x="28" y="44"/>
                      <a:pt x="28" y="45"/>
                      <a:pt x="31" y="49"/>
                    </a:cubicBezTo>
                    <a:cubicBezTo>
                      <a:pt x="33" y="52"/>
                      <a:pt x="34" y="57"/>
                      <a:pt x="36" y="58"/>
                    </a:cubicBezTo>
                    <a:cubicBezTo>
                      <a:pt x="37" y="58"/>
                      <a:pt x="45" y="53"/>
                      <a:pt x="43" y="48"/>
                    </a:cubicBezTo>
                    <a:cubicBezTo>
                      <a:pt x="42" y="43"/>
                      <a:pt x="39" y="38"/>
                      <a:pt x="38" y="37"/>
                    </a:cubicBezTo>
                    <a:cubicBezTo>
                      <a:pt x="37" y="36"/>
                      <a:pt x="38" y="34"/>
                      <a:pt x="40" y="35"/>
                    </a:cubicBezTo>
                    <a:cubicBezTo>
                      <a:pt x="42" y="36"/>
                      <a:pt x="45" y="38"/>
                      <a:pt x="49" y="38"/>
                    </a:cubicBezTo>
                    <a:cubicBezTo>
                      <a:pt x="53" y="38"/>
                      <a:pt x="54" y="39"/>
                      <a:pt x="55" y="38"/>
                    </a:cubicBezTo>
                    <a:cubicBezTo>
                      <a:pt x="57" y="36"/>
                      <a:pt x="59" y="33"/>
                      <a:pt x="59" y="32"/>
                    </a:cubicBezTo>
                    <a:cubicBezTo>
                      <a:pt x="60" y="31"/>
                      <a:pt x="62" y="31"/>
                      <a:pt x="64" y="33"/>
                    </a:cubicBezTo>
                    <a:cubicBezTo>
                      <a:pt x="66" y="36"/>
                      <a:pt x="69" y="38"/>
                      <a:pt x="71" y="36"/>
                    </a:cubicBezTo>
                    <a:cubicBezTo>
                      <a:pt x="72" y="33"/>
                      <a:pt x="70" y="30"/>
                      <a:pt x="72" y="30"/>
                    </a:cubicBezTo>
                    <a:cubicBezTo>
                      <a:pt x="74" y="29"/>
                      <a:pt x="75" y="27"/>
                      <a:pt x="76" y="29"/>
                    </a:cubicBezTo>
                    <a:cubicBezTo>
                      <a:pt x="77" y="30"/>
                      <a:pt x="78" y="32"/>
                      <a:pt x="79" y="31"/>
                    </a:cubicBezTo>
                    <a:cubicBezTo>
                      <a:pt x="79" y="30"/>
                      <a:pt x="81" y="29"/>
                      <a:pt x="82" y="27"/>
                    </a:cubicBezTo>
                    <a:cubicBezTo>
                      <a:pt x="83" y="25"/>
                      <a:pt x="82" y="22"/>
                      <a:pt x="81" y="22"/>
                    </a:cubicBezTo>
                    <a:cubicBezTo>
                      <a:pt x="79" y="23"/>
                      <a:pt x="76" y="23"/>
                      <a:pt x="75" y="24"/>
                    </a:cubicBezTo>
                    <a:cubicBezTo>
                      <a:pt x="74" y="24"/>
                      <a:pt x="72" y="24"/>
                      <a:pt x="71" y="26"/>
                    </a:cubicBezTo>
                    <a:cubicBezTo>
                      <a:pt x="70" y="27"/>
                      <a:pt x="70" y="27"/>
                      <a:pt x="69" y="27"/>
                    </a:cubicBezTo>
                    <a:cubicBezTo>
                      <a:pt x="68" y="27"/>
                      <a:pt x="66" y="28"/>
                      <a:pt x="65" y="26"/>
                    </a:cubicBezTo>
                    <a:cubicBezTo>
                      <a:pt x="63" y="25"/>
                      <a:pt x="63" y="23"/>
                      <a:pt x="61" y="23"/>
                    </a:cubicBezTo>
                    <a:cubicBezTo>
                      <a:pt x="60" y="23"/>
                      <a:pt x="56" y="24"/>
                      <a:pt x="56" y="25"/>
                    </a:cubicBezTo>
                    <a:cubicBezTo>
                      <a:pt x="55" y="26"/>
                      <a:pt x="57" y="28"/>
                      <a:pt x="54" y="28"/>
                    </a:cubicBezTo>
                    <a:cubicBezTo>
                      <a:pt x="51" y="28"/>
                      <a:pt x="43" y="27"/>
                      <a:pt x="42" y="28"/>
                    </a:cubicBezTo>
                    <a:cubicBezTo>
                      <a:pt x="41" y="28"/>
                      <a:pt x="42" y="30"/>
                      <a:pt x="41" y="31"/>
                    </a:cubicBezTo>
                    <a:cubicBezTo>
                      <a:pt x="39" y="31"/>
                      <a:pt x="37" y="33"/>
                      <a:pt x="36" y="32"/>
                    </a:cubicBezTo>
                    <a:cubicBezTo>
                      <a:pt x="35" y="31"/>
                      <a:pt x="32" y="28"/>
                      <a:pt x="32" y="28"/>
                    </a:cubicBezTo>
                    <a:cubicBezTo>
                      <a:pt x="32" y="28"/>
                      <a:pt x="30" y="25"/>
                      <a:pt x="34" y="25"/>
                    </a:cubicBezTo>
                    <a:cubicBezTo>
                      <a:pt x="37" y="25"/>
                      <a:pt x="42" y="24"/>
                      <a:pt x="43" y="24"/>
                    </a:cubicBezTo>
                    <a:cubicBezTo>
                      <a:pt x="44" y="24"/>
                      <a:pt x="46" y="24"/>
                      <a:pt x="46" y="23"/>
                    </a:cubicBezTo>
                    <a:cubicBezTo>
                      <a:pt x="45" y="21"/>
                      <a:pt x="48" y="22"/>
                      <a:pt x="47" y="20"/>
                    </a:cubicBezTo>
                    <a:cubicBezTo>
                      <a:pt x="46" y="19"/>
                      <a:pt x="45" y="18"/>
                      <a:pt x="47" y="18"/>
                    </a:cubicBezTo>
                    <a:cubicBezTo>
                      <a:pt x="50" y="17"/>
                      <a:pt x="58" y="18"/>
                      <a:pt x="63" y="17"/>
                    </a:cubicBezTo>
                    <a:cubicBezTo>
                      <a:pt x="67" y="16"/>
                      <a:pt x="67" y="14"/>
                      <a:pt x="68" y="13"/>
                    </a:cubicBezTo>
                    <a:cubicBezTo>
                      <a:pt x="68" y="11"/>
                      <a:pt x="65" y="8"/>
                      <a:pt x="63" y="8"/>
                    </a:cubicBezTo>
                    <a:cubicBezTo>
                      <a:pt x="62" y="9"/>
                      <a:pt x="60" y="12"/>
                      <a:pt x="58" y="13"/>
                    </a:cubicBezTo>
                    <a:cubicBezTo>
                      <a:pt x="56" y="13"/>
                      <a:pt x="49" y="15"/>
                      <a:pt x="49" y="16"/>
                    </a:cubicBezTo>
                    <a:cubicBezTo>
                      <a:pt x="48" y="16"/>
                      <a:pt x="43" y="17"/>
                      <a:pt x="42" y="17"/>
                    </a:cubicBezTo>
                    <a:cubicBezTo>
                      <a:pt x="41" y="17"/>
                      <a:pt x="36" y="13"/>
                      <a:pt x="40" y="13"/>
                    </a:cubicBezTo>
                    <a:cubicBezTo>
                      <a:pt x="44" y="12"/>
                      <a:pt x="49" y="11"/>
                      <a:pt x="51" y="10"/>
                    </a:cubicBezTo>
                    <a:cubicBezTo>
                      <a:pt x="53" y="8"/>
                      <a:pt x="55" y="3"/>
                      <a:pt x="54" y="2"/>
                    </a:cubicBezTo>
                    <a:cubicBezTo>
                      <a:pt x="54" y="1"/>
                      <a:pt x="51" y="0"/>
                      <a:pt x="5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ïşḷîďè"/>
              <p:cNvSpPr/>
              <p:nvPr/>
            </p:nvSpPr>
            <p:spPr bwMode="auto">
              <a:xfrm>
                <a:off x="3890963" y="2951163"/>
                <a:ext cx="161925" cy="125413"/>
              </a:xfrm>
              <a:custGeom>
                <a:avLst/>
                <a:gdLst>
                  <a:gd name="T0" fmla="*/ 36 w 49"/>
                  <a:gd name="T1" fmla="*/ 5 h 38"/>
                  <a:gd name="T2" fmla="*/ 33 w 49"/>
                  <a:gd name="T3" fmla="*/ 9 h 38"/>
                  <a:gd name="T4" fmla="*/ 37 w 49"/>
                  <a:gd name="T5" fmla="*/ 14 h 38"/>
                  <a:gd name="T6" fmla="*/ 30 w 49"/>
                  <a:gd name="T7" fmla="*/ 18 h 38"/>
                  <a:gd name="T8" fmla="*/ 22 w 49"/>
                  <a:gd name="T9" fmla="*/ 9 h 38"/>
                  <a:gd name="T10" fmla="*/ 16 w 49"/>
                  <a:gd name="T11" fmla="*/ 2 h 38"/>
                  <a:gd name="T12" fmla="*/ 13 w 49"/>
                  <a:gd name="T13" fmla="*/ 10 h 38"/>
                  <a:gd name="T14" fmla="*/ 20 w 49"/>
                  <a:gd name="T15" fmla="*/ 16 h 38"/>
                  <a:gd name="T16" fmla="*/ 25 w 49"/>
                  <a:gd name="T17" fmla="*/ 22 h 38"/>
                  <a:gd name="T18" fmla="*/ 21 w 49"/>
                  <a:gd name="T19" fmla="*/ 26 h 38"/>
                  <a:gd name="T20" fmla="*/ 10 w 49"/>
                  <a:gd name="T21" fmla="*/ 26 h 38"/>
                  <a:gd name="T22" fmla="*/ 8 w 49"/>
                  <a:gd name="T23" fmla="*/ 19 h 38"/>
                  <a:gd name="T24" fmla="*/ 6 w 49"/>
                  <a:gd name="T25" fmla="*/ 13 h 38"/>
                  <a:gd name="T26" fmla="*/ 3 w 49"/>
                  <a:gd name="T27" fmla="*/ 18 h 38"/>
                  <a:gd name="T28" fmla="*/ 2 w 49"/>
                  <a:gd name="T29" fmla="*/ 26 h 38"/>
                  <a:gd name="T30" fmla="*/ 14 w 49"/>
                  <a:gd name="T31" fmla="*/ 30 h 38"/>
                  <a:gd name="T32" fmla="*/ 23 w 49"/>
                  <a:gd name="T33" fmla="*/ 29 h 38"/>
                  <a:gd name="T34" fmla="*/ 28 w 49"/>
                  <a:gd name="T35" fmla="*/ 29 h 38"/>
                  <a:gd name="T36" fmla="*/ 32 w 49"/>
                  <a:gd name="T37" fmla="*/ 37 h 38"/>
                  <a:gd name="T38" fmla="*/ 38 w 49"/>
                  <a:gd name="T39" fmla="*/ 33 h 38"/>
                  <a:gd name="T40" fmla="*/ 34 w 49"/>
                  <a:gd name="T41" fmla="*/ 24 h 38"/>
                  <a:gd name="T42" fmla="*/ 35 w 49"/>
                  <a:gd name="T43" fmla="*/ 20 h 38"/>
                  <a:gd name="T44" fmla="*/ 42 w 49"/>
                  <a:gd name="T45" fmla="*/ 22 h 38"/>
                  <a:gd name="T46" fmla="*/ 48 w 49"/>
                  <a:gd name="T47" fmla="*/ 18 h 38"/>
                  <a:gd name="T48" fmla="*/ 41 w 49"/>
                  <a:gd name="T49" fmla="*/ 8 h 38"/>
                  <a:gd name="T50" fmla="*/ 36 w 49"/>
                  <a:gd name="T51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9" h="38">
                    <a:moveTo>
                      <a:pt x="36" y="5"/>
                    </a:moveTo>
                    <a:cubicBezTo>
                      <a:pt x="34" y="6"/>
                      <a:pt x="32" y="8"/>
                      <a:pt x="33" y="9"/>
                    </a:cubicBezTo>
                    <a:cubicBezTo>
                      <a:pt x="33" y="11"/>
                      <a:pt x="37" y="12"/>
                      <a:pt x="37" y="14"/>
                    </a:cubicBezTo>
                    <a:cubicBezTo>
                      <a:pt x="38" y="17"/>
                      <a:pt x="32" y="18"/>
                      <a:pt x="30" y="18"/>
                    </a:cubicBezTo>
                    <a:cubicBezTo>
                      <a:pt x="30" y="18"/>
                      <a:pt x="23" y="11"/>
                      <a:pt x="22" y="9"/>
                    </a:cubicBezTo>
                    <a:cubicBezTo>
                      <a:pt x="21" y="8"/>
                      <a:pt x="19" y="0"/>
                      <a:pt x="16" y="2"/>
                    </a:cubicBezTo>
                    <a:cubicBezTo>
                      <a:pt x="14" y="3"/>
                      <a:pt x="12" y="7"/>
                      <a:pt x="13" y="10"/>
                    </a:cubicBezTo>
                    <a:cubicBezTo>
                      <a:pt x="15" y="12"/>
                      <a:pt x="17" y="13"/>
                      <a:pt x="20" y="16"/>
                    </a:cubicBezTo>
                    <a:cubicBezTo>
                      <a:pt x="22" y="18"/>
                      <a:pt x="25" y="21"/>
                      <a:pt x="25" y="22"/>
                    </a:cubicBezTo>
                    <a:cubicBezTo>
                      <a:pt x="25" y="23"/>
                      <a:pt x="23" y="25"/>
                      <a:pt x="21" y="26"/>
                    </a:cubicBezTo>
                    <a:cubicBezTo>
                      <a:pt x="18" y="27"/>
                      <a:pt x="11" y="27"/>
                      <a:pt x="10" y="26"/>
                    </a:cubicBezTo>
                    <a:cubicBezTo>
                      <a:pt x="9" y="24"/>
                      <a:pt x="8" y="21"/>
                      <a:pt x="8" y="19"/>
                    </a:cubicBezTo>
                    <a:cubicBezTo>
                      <a:pt x="9" y="16"/>
                      <a:pt x="9" y="11"/>
                      <a:pt x="6" y="13"/>
                    </a:cubicBezTo>
                    <a:cubicBezTo>
                      <a:pt x="4" y="14"/>
                      <a:pt x="5" y="16"/>
                      <a:pt x="3" y="18"/>
                    </a:cubicBezTo>
                    <a:cubicBezTo>
                      <a:pt x="1" y="19"/>
                      <a:pt x="0" y="24"/>
                      <a:pt x="2" y="26"/>
                    </a:cubicBezTo>
                    <a:cubicBezTo>
                      <a:pt x="4" y="28"/>
                      <a:pt x="8" y="30"/>
                      <a:pt x="14" y="30"/>
                    </a:cubicBezTo>
                    <a:cubicBezTo>
                      <a:pt x="19" y="30"/>
                      <a:pt x="22" y="29"/>
                      <a:pt x="23" y="29"/>
                    </a:cubicBezTo>
                    <a:cubicBezTo>
                      <a:pt x="25" y="29"/>
                      <a:pt x="28" y="27"/>
                      <a:pt x="28" y="29"/>
                    </a:cubicBezTo>
                    <a:cubicBezTo>
                      <a:pt x="28" y="30"/>
                      <a:pt x="29" y="38"/>
                      <a:pt x="32" y="37"/>
                    </a:cubicBezTo>
                    <a:cubicBezTo>
                      <a:pt x="35" y="37"/>
                      <a:pt x="39" y="35"/>
                      <a:pt x="38" y="33"/>
                    </a:cubicBezTo>
                    <a:cubicBezTo>
                      <a:pt x="38" y="30"/>
                      <a:pt x="34" y="24"/>
                      <a:pt x="34" y="24"/>
                    </a:cubicBezTo>
                    <a:cubicBezTo>
                      <a:pt x="34" y="24"/>
                      <a:pt x="34" y="20"/>
                      <a:pt x="35" y="20"/>
                    </a:cubicBezTo>
                    <a:cubicBezTo>
                      <a:pt x="37" y="21"/>
                      <a:pt x="40" y="21"/>
                      <a:pt x="42" y="22"/>
                    </a:cubicBezTo>
                    <a:cubicBezTo>
                      <a:pt x="44" y="22"/>
                      <a:pt x="49" y="20"/>
                      <a:pt x="48" y="18"/>
                    </a:cubicBezTo>
                    <a:cubicBezTo>
                      <a:pt x="47" y="15"/>
                      <a:pt x="42" y="10"/>
                      <a:pt x="41" y="8"/>
                    </a:cubicBezTo>
                    <a:cubicBezTo>
                      <a:pt x="40" y="6"/>
                      <a:pt x="38" y="4"/>
                      <a:pt x="3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îṡlïḋe"/>
              <p:cNvSpPr/>
              <p:nvPr/>
            </p:nvSpPr>
            <p:spPr bwMode="auto">
              <a:xfrm>
                <a:off x="3373438" y="2324100"/>
                <a:ext cx="254000" cy="223838"/>
              </a:xfrm>
              <a:custGeom>
                <a:avLst/>
                <a:gdLst>
                  <a:gd name="T0" fmla="*/ 54 w 77"/>
                  <a:gd name="T1" fmla="*/ 14 h 68"/>
                  <a:gd name="T2" fmla="*/ 47 w 77"/>
                  <a:gd name="T3" fmla="*/ 25 h 68"/>
                  <a:gd name="T4" fmla="*/ 46 w 77"/>
                  <a:gd name="T5" fmla="*/ 25 h 68"/>
                  <a:gd name="T6" fmla="*/ 35 w 77"/>
                  <a:gd name="T7" fmla="*/ 23 h 68"/>
                  <a:gd name="T8" fmla="*/ 27 w 77"/>
                  <a:gd name="T9" fmla="*/ 19 h 68"/>
                  <a:gd name="T10" fmla="*/ 22 w 77"/>
                  <a:gd name="T11" fmla="*/ 22 h 68"/>
                  <a:gd name="T12" fmla="*/ 25 w 77"/>
                  <a:gd name="T13" fmla="*/ 32 h 68"/>
                  <a:gd name="T14" fmla="*/ 34 w 77"/>
                  <a:gd name="T15" fmla="*/ 35 h 68"/>
                  <a:gd name="T16" fmla="*/ 40 w 77"/>
                  <a:gd name="T17" fmla="*/ 34 h 68"/>
                  <a:gd name="T18" fmla="*/ 37 w 77"/>
                  <a:gd name="T19" fmla="*/ 38 h 68"/>
                  <a:gd name="T20" fmla="*/ 25 w 77"/>
                  <a:gd name="T21" fmla="*/ 50 h 68"/>
                  <a:gd name="T22" fmla="*/ 11 w 77"/>
                  <a:gd name="T23" fmla="*/ 57 h 68"/>
                  <a:gd name="T24" fmla="*/ 9 w 77"/>
                  <a:gd name="T25" fmla="*/ 55 h 68"/>
                  <a:gd name="T26" fmla="*/ 3 w 77"/>
                  <a:gd name="T27" fmla="*/ 56 h 68"/>
                  <a:gd name="T28" fmla="*/ 2 w 77"/>
                  <a:gd name="T29" fmla="*/ 64 h 68"/>
                  <a:gd name="T30" fmla="*/ 6 w 77"/>
                  <a:gd name="T31" fmla="*/ 67 h 68"/>
                  <a:gd name="T32" fmla="*/ 19 w 77"/>
                  <a:gd name="T33" fmla="*/ 59 h 68"/>
                  <a:gd name="T34" fmla="*/ 36 w 77"/>
                  <a:gd name="T35" fmla="*/ 49 h 68"/>
                  <a:gd name="T36" fmla="*/ 48 w 77"/>
                  <a:gd name="T37" fmla="*/ 33 h 68"/>
                  <a:gd name="T38" fmla="*/ 63 w 77"/>
                  <a:gd name="T39" fmla="*/ 33 h 68"/>
                  <a:gd name="T40" fmla="*/ 70 w 77"/>
                  <a:gd name="T41" fmla="*/ 34 h 68"/>
                  <a:gd name="T42" fmla="*/ 75 w 77"/>
                  <a:gd name="T43" fmla="*/ 30 h 68"/>
                  <a:gd name="T44" fmla="*/ 68 w 77"/>
                  <a:gd name="T45" fmla="*/ 25 h 68"/>
                  <a:gd name="T46" fmla="*/ 59 w 77"/>
                  <a:gd name="T47" fmla="*/ 26 h 68"/>
                  <a:gd name="T48" fmla="*/ 54 w 77"/>
                  <a:gd name="T49" fmla="*/ 25 h 68"/>
                  <a:gd name="T50" fmla="*/ 57 w 77"/>
                  <a:gd name="T51" fmla="*/ 20 h 68"/>
                  <a:gd name="T52" fmla="*/ 61 w 77"/>
                  <a:gd name="T53" fmla="*/ 16 h 68"/>
                  <a:gd name="T54" fmla="*/ 66 w 77"/>
                  <a:gd name="T55" fmla="*/ 11 h 68"/>
                  <a:gd name="T56" fmla="*/ 65 w 77"/>
                  <a:gd name="T57" fmla="*/ 2 h 68"/>
                  <a:gd name="T58" fmla="*/ 58 w 77"/>
                  <a:gd name="T59" fmla="*/ 4 h 68"/>
                  <a:gd name="T60" fmla="*/ 54 w 77"/>
                  <a:gd name="T61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68">
                    <a:moveTo>
                      <a:pt x="54" y="14"/>
                    </a:moveTo>
                    <a:cubicBezTo>
                      <a:pt x="54" y="14"/>
                      <a:pt x="50" y="19"/>
                      <a:pt x="47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4" y="25"/>
                      <a:pt x="37" y="25"/>
                      <a:pt x="35" y="23"/>
                    </a:cubicBezTo>
                    <a:cubicBezTo>
                      <a:pt x="32" y="22"/>
                      <a:pt x="28" y="19"/>
                      <a:pt x="27" y="19"/>
                    </a:cubicBezTo>
                    <a:cubicBezTo>
                      <a:pt x="25" y="18"/>
                      <a:pt x="23" y="19"/>
                      <a:pt x="22" y="22"/>
                    </a:cubicBezTo>
                    <a:cubicBezTo>
                      <a:pt x="21" y="25"/>
                      <a:pt x="21" y="28"/>
                      <a:pt x="25" y="32"/>
                    </a:cubicBezTo>
                    <a:cubicBezTo>
                      <a:pt x="29" y="37"/>
                      <a:pt x="30" y="36"/>
                      <a:pt x="34" y="35"/>
                    </a:cubicBezTo>
                    <a:cubicBezTo>
                      <a:pt x="36" y="35"/>
                      <a:pt x="38" y="34"/>
                      <a:pt x="40" y="34"/>
                    </a:cubicBezTo>
                    <a:cubicBezTo>
                      <a:pt x="38" y="36"/>
                      <a:pt x="37" y="38"/>
                      <a:pt x="37" y="38"/>
                    </a:cubicBezTo>
                    <a:cubicBezTo>
                      <a:pt x="35" y="40"/>
                      <a:pt x="29" y="47"/>
                      <a:pt x="25" y="50"/>
                    </a:cubicBezTo>
                    <a:cubicBezTo>
                      <a:pt x="21" y="52"/>
                      <a:pt x="11" y="57"/>
                      <a:pt x="11" y="57"/>
                    </a:cubicBezTo>
                    <a:cubicBezTo>
                      <a:pt x="12" y="58"/>
                      <a:pt x="9" y="58"/>
                      <a:pt x="9" y="55"/>
                    </a:cubicBezTo>
                    <a:cubicBezTo>
                      <a:pt x="8" y="52"/>
                      <a:pt x="6" y="54"/>
                      <a:pt x="3" y="56"/>
                    </a:cubicBezTo>
                    <a:cubicBezTo>
                      <a:pt x="0" y="58"/>
                      <a:pt x="2" y="62"/>
                      <a:pt x="2" y="64"/>
                    </a:cubicBezTo>
                    <a:cubicBezTo>
                      <a:pt x="1" y="66"/>
                      <a:pt x="1" y="68"/>
                      <a:pt x="6" y="67"/>
                    </a:cubicBezTo>
                    <a:cubicBezTo>
                      <a:pt x="10" y="66"/>
                      <a:pt x="14" y="62"/>
                      <a:pt x="19" y="59"/>
                    </a:cubicBezTo>
                    <a:cubicBezTo>
                      <a:pt x="24" y="57"/>
                      <a:pt x="32" y="53"/>
                      <a:pt x="36" y="49"/>
                    </a:cubicBezTo>
                    <a:cubicBezTo>
                      <a:pt x="39" y="46"/>
                      <a:pt x="45" y="38"/>
                      <a:pt x="48" y="33"/>
                    </a:cubicBezTo>
                    <a:cubicBezTo>
                      <a:pt x="53" y="33"/>
                      <a:pt x="61" y="33"/>
                      <a:pt x="63" y="33"/>
                    </a:cubicBezTo>
                    <a:cubicBezTo>
                      <a:pt x="65" y="33"/>
                      <a:pt x="67" y="35"/>
                      <a:pt x="70" y="34"/>
                    </a:cubicBezTo>
                    <a:cubicBezTo>
                      <a:pt x="73" y="34"/>
                      <a:pt x="77" y="33"/>
                      <a:pt x="75" y="30"/>
                    </a:cubicBezTo>
                    <a:cubicBezTo>
                      <a:pt x="73" y="27"/>
                      <a:pt x="71" y="24"/>
                      <a:pt x="68" y="25"/>
                    </a:cubicBezTo>
                    <a:cubicBezTo>
                      <a:pt x="65" y="26"/>
                      <a:pt x="61" y="26"/>
                      <a:pt x="59" y="26"/>
                    </a:cubicBezTo>
                    <a:cubicBezTo>
                      <a:pt x="59" y="26"/>
                      <a:pt x="56" y="26"/>
                      <a:pt x="54" y="25"/>
                    </a:cubicBezTo>
                    <a:cubicBezTo>
                      <a:pt x="55" y="23"/>
                      <a:pt x="57" y="21"/>
                      <a:pt x="57" y="20"/>
                    </a:cubicBezTo>
                    <a:cubicBezTo>
                      <a:pt x="59" y="18"/>
                      <a:pt x="60" y="17"/>
                      <a:pt x="61" y="16"/>
                    </a:cubicBezTo>
                    <a:cubicBezTo>
                      <a:pt x="62" y="16"/>
                      <a:pt x="65" y="14"/>
                      <a:pt x="66" y="11"/>
                    </a:cubicBezTo>
                    <a:cubicBezTo>
                      <a:pt x="67" y="9"/>
                      <a:pt x="66" y="3"/>
                      <a:pt x="65" y="2"/>
                    </a:cubicBezTo>
                    <a:cubicBezTo>
                      <a:pt x="63" y="0"/>
                      <a:pt x="59" y="1"/>
                      <a:pt x="58" y="4"/>
                    </a:cubicBezTo>
                    <a:cubicBezTo>
                      <a:pt x="56" y="7"/>
                      <a:pt x="55" y="14"/>
                      <a:pt x="5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í$ḻíde"/>
              <p:cNvSpPr/>
              <p:nvPr/>
            </p:nvSpPr>
            <p:spPr bwMode="auto">
              <a:xfrm>
                <a:off x="2625726" y="2725738"/>
                <a:ext cx="890588" cy="1277938"/>
              </a:xfrm>
              <a:custGeom>
                <a:avLst/>
                <a:gdLst>
                  <a:gd name="T0" fmla="*/ 135 w 270"/>
                  <a:gd name="T1" fmla="*/ 22 h 387"/>
                  <a:gd name="T2" fmla="*/ 131 w 270"/>
                  <a:gd name="T3" fmla="*/ 22 h 387"/>
                  <a:gd name="T4" fmla="*/ 117 w 270"/>
                  <a:gd name="T5" fmla="*/ 6 h 387"/>
                  <a:gd name="T6" fmla="*/ 99 w 270"/>
                  <a:gd name="T7" fmla="*/ 6 h 387"/>
                  <a:gd name="T8" fmla="*/ 85 w 270"/>
                  <a:gd name="T9" fmla="*/ 0 h 387"/>
                  <a:gd name="T10" fmla="*/ 100 w 270"/>
                  <a:gd name="T11" fmla="*/ 20 h 387"/>
                  <a:gd name="T12" fmla="*/ 113 w 270"/>
                  <a:gd name="T13" fmla="*/ 20 h 387"/>
                  <a:gd name="T14" fmla="*/ 126 w 270"/>
                  <a:gd name="T15" fmla="*/ 23 h 387"/>
                  <a:gd name="T16" fmla="*/ 88 w 270"/>
                  <a:gd name="T17" fmla="*/ 45 h 387"/>
                  <a:gd name="T18" fmla="*/ 82 w 270"/>
                  <a:gd name="T19" fmla="*/ 108 h 387"/>
                  <a:gd name="T20" fmla="*/ 60 w 270"/>
                  <a:gd name="T21" fmla="*/ 108 h 387"/>
                  <a:gd name="T22" fmla="*/ 35 w 270"/>
                  <a:gd name="T23" fmla="*/ 142 h 387"/>
                  <a:gd name="T24" fmla="*/ 25 w 270"/>
                  <a:gd name="T25" fmla="*/ 309 h 387"/>
                  <a:gd name="T26" fmla="*/ 0 w 270"/>
                  <a:gd name="T27" fmla="*/ 387 h 387"/>
                  <a:gd name="T28" fmla="*/ 30 w 270"/>
                  <a:gd name="T29" fmla="*/ 387 h 387"/>
                  <a:gd name="T30" fmla="*/ 45 w 270"/>
                  <a:gd name="T31" fmla="*/ 367 h 387"/>
                  <a:gd name="T32" fmla="*/ 37 w 270"/>
                  <a:gd name="T33" fmla="*/ 387 h 387"/>
                  <a:gd name="T34" fmla="*/ 63 w 270"/>
                  <a:gd name="T35" fmla="*/ 387 h 387"/>
                  <a:gd name="T36" fmla="*/ 70 w 270"/>
                  <a:gd name="T37" fmla="*/ 353 h 387"/>
                  <a:gd name="T38" fmla="*/ 78 w 270"/>
                  <a:gd name="T39" fmla="*/ 167 h 387"/>
                  <a:gd name="T40" fmla="*/ 90 w 270"/>
                  <a:gd name="T41" fmla="*/ 151 h 387"/>
                  <a:gd name="T42" fmla="*/ 130 w 270"/>
                  <a:gd name="T43" fmla="*/ 151 h 387"/>
                  <a:gd name="T44" fmla="*/ 130 w 270"/>
                  <a:gd name="T45" fmla="*/ 69 h 387"/>
                  <a:gd name="T46" fmla="*/ 113 w 270"/>
                  <a:gd name="T47" fmla="*/ 48 h 387"/>
                  <a:gd name="T48" fmla="*/ 135 w 270"/>
                  <a:gd name="T49" fmla="*/ 27 h 387"/>
                  <a:gd name="T50" fmla="*/ 156 w 270"/>
                  <a:gd name="T51" fmla="*/ 48 h 387"/>
                  <a:gd name="T52" fmla="*/ 139 w 270"/>
                  <a:gd name="T53" fmla="*/ 69 h 387"/>
                  <a:gd name="T54" fmla="*/ 139 w 270"/>
                  <a:gd name="T55" fmla="*/ 151 h 387"/>
                  <a:gd name="T56" fmla="*/ 180 w 270"/>
                  <a:gd name="T57" fmla="*/ 151 h 387"/>
                  <a:gd name="T58" fmla="*/ 191 w 270"/>
                  <a:gd name="T59" fmla="*/ 167 h 387"/>
                  <a:gd name="T60" fmla="*/ 200 w 270"/>
                  <a:gd name="T61" fmla="*/ 353 h 387"/>
                  <a:gd name="T62" fmla="*/ 207 w 270"/>
                  <a:gd name="T63" fmla="*/ 387 h 387"/>
                  <a:gd name="T64" fmla="*/ 233 w 270"/>
                  <a:gd name="T65" fmla="*/ 387 h 387"/>
                  <a:gd name="T66" fmla="*/ 224 w 270"/>
                  <a:gd name="T67" fmla="*/ 367 h 387"/>
                  <a:gd name="T68" fmla="*/ 239 w 270"/>
                  <a:gd name="T69" fmla="*/ 387 h 387"/>
                  <a:gd name="T70" fmla="*/ 270 w 270"/>
                  <a:gd name="T71" fmla="*/ 387 h 387"/>
                  <a:gd name="T72" fmla="*/ 244 w 270"/>
                  <a:gd name="T73" fmla="*/ 309 h 387"/>
                  <a:gd name="T74" fmla="*/ 235 w 270"/>
                  <a:gd name="T75" fmla="*/ 142 h 387"/>
                  <a:gd name="T76" fmla="*/ 209 w 270"/>
                  <a:gd name="T77" fmla="*/ 108 h 387"/>
                  <a:gd name="T78" fmla="*/ 188 w 270"/>
                  <a:gd name="T79" fmla="*/ 108 h 387"/>
                  <a:gd name="T80" fmla="*/ 182 w 270"/>
                  <a:gd name="T81" fmla="*/ 45 h 387"/>
                  <a:gd name="T82" fmla="*/ 144 w 270"/>
                  <a:gd name="T83" fmla="*/ 23 h 387"/>
                  <a:gd name="T84" fmla="*/ 157 w 270"/>
                  <a:gd name="T85" fmla="*/ 20 h 387"/>
                  <a:gd name="T86" fmla="*/ 170 w 270"/>
                  <a:gd name="T87" fmla="*/ 20 h 387"/>
                  <a:gd name="T88" fmla="*/ 184 w 270"/>
                  <a:gd name="T89" fmla="*/ 0 h 387"/>
                  <a:gd name="T90" fmla="*/ 170 w 270"/>
                  <a:gd name="T91" fmla="*/ 6 h 387"/>
                  <a:gd name="T92" fmla="*/ 153 w 270"/>
                  <a:gd name="T93" fmla="*/ 6 h 387"/>
                  <a:gd name="T94" fmla="*/ 139 w 270"/>
                  <a:gd name="T95" fmla="*/ 22 h 387"/>
                  <a:gd name="T96" fmla="*/ 135 w 270"/>
                  <a:gd name="T97" fmla="*/ 22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0" h="387">
                    <a:moveTo>
                      <a:pt x="135" y="22"/>
                    </a:moveTo>
                    <a:cubicBezTo>
                      <a:pt x="133" y="22"/>
                      <a:pt x="132" y="22"/>
                      <a:pt x="131" y="22"/>
                    </a:cubicBezTo>
                    <a:cubicBezTo>
                      <a:pt x="130" y="15"/>
                      <a:pt x="126" y="6"/>
                      <a:pt x="117" y="6"/>
                    </a:cubicBezTo>
                    <a:cubicBezTo>
                      <a:pt x="110" y="6"/>
                      <a:pt x="106" y="6"/>
                      <a:pt x="99" y="6"/>
                    </a:cubicBezTo>
                    <a:cubicBezTo>
                      <a:pt x="93" y="6"/>
                      <a:pt x="88" y="4"/>
                      <a:pt x="85" y="0"/>
                    </a:cubicBezTo>
                    <a:cubicBezTo>
                      <a:pt x="87" y="9"/>
                      <a:pt x="90" y="18"/>
                      <a:pt x="100" y="20"/>
                    </a:cubicBezTo>
                    <a:cubicBezTo>
                      <a:pt x="104" y="20"/>
                      <a:pt x="109" y="20"/>
                      <a:pt x="113" y="20"/>
                    </a:cubicBezTo>
                    <a:cubicBezTo>
                      <a:pt x="120" y="20"/>
                      <a:pt x="123" y="21"/>
                      <a:pt x="126" y="23"/>
                    </a:cubicBezTo>
                    <a:cubicBezTo>
                      <a:pt x="109" y="24"/>
                      <a:pt x="93" y="30"/>
                      <a:pt x="88" y="45"/>
                    </a:cubicBezTo>
                    <a:cubicBezTo>
                      <a:pt x="83" y="59"/>
                      <a:pt x="85" y="92"/>
                      <a:pt x="82" y="108"/>
                    </a:cubicBezTo>
                    <a:cubicBezTo>
                      <a:pt x="75" y="108"/>
                      <a:pt x="67" y="108"/>
                      <a:pt x="60" y="108"/>
                    </a:cubicBezTo>
                    <a:cubicBezTo>
                      <a:pt x="42" y="107"/>
                      <a:pt x="36" y="123"/>
                      <a:pt x="35" y="142"/>
                    </a:cubicBezTo>
                    <a:cubicBezTo>
                      <a:pt x="32" y="198"/>
                      <a:pt x="28" y="253"/>
                      <a:pt x="25" y="309"/>
                    </a:cubicBezTo>
                    <a:cubicBezTo>
                      <a:pt x="23" y="352"/>
                      <a:pt x="14" y="372"/>
                      <a:pt x="0" y="387"/>
                    </a:cubicBezTo>
                    <a:cubicBezTo>
                      <a:pt x="10" y="387"/>
                      <a:pt x="20" y="387"/>
                      <a:pt x="30" y="387"/>
                    </a:cubicBezTo>
                    <a:cubicBezTo>
                      <a:pt x="35" y="383"/>
                      <a:pt x="38" y="378"/>
                      <a:pt x="45" y="367"/>
                    </a:cubicBezTo>
                    <a:cubicBezTo>
                      <a:pt x="42" y="377"/>
                      <a:pt x="40" y="382"/>
                      <a:pt x="37" y="387"/>
                    </a:cubicBezTo>
                    <a:cubicBezTo>
                      <a:pt x="46" y="387"/>
                      <a:pt x="54" y="387"/>
                      <a:pt x="63" y="387"/>
                    </a:cubicBezTo>
                    <a:cubicBezTo>
                      <a:pt x="68" y="377"/>
                      <a:pt x="70" y="365"/>
                      <a:pt x="70" y="353"/>
                    </a:cubicBezTo>
                    <a:cubicBezTo>
                      <a:pt x="73" y="291"/>
                      <a:pt x="76" y="229"/>
                      <a:pt x="78" y="167"/>
                    </a:cubicBezTo>
                    <a:cubicBezTo>
                      <a:pt x="79" y="157"/>
                      <a:pt x="82" y="151"/>
                      <a:pt x="90" y="151"/>
                    </a:cubicBezTo>
                    <a:cubicBezTo>
                      <a:pt x="103" y="151"/>
                      <a:pt x="117" y="151"/>
                      <a:pt x="130" y="151"/>
                    </a:cubicBezTo>
                    <a:cubicBezTo>
                      <a:pt x="130" y="124"/>
                      <a:pt x="130" y="96"/>
                      <a:pt x="130" y="69"/>
                    </a:cubicBezTo>
                    <a:cubicBezTo>
                      <a:pt x="121" y="67"/>
                      <a:pt x="113" y="58"/>
                      <a:pt x="113" y="48"/>
                    </a:cubicBezTo>
                    <a:cubicBezTo>
                      <a:pt x="113" y="36"/>
                      <a:pt x="123" y="27"/>
                      <a:pt x="135" y="27"/>
                    </a:cubicBezTo>
                    <a:cubicBezTo>
                      <a:pt x="147" y="27"/>
                      <a:pt x="156" y="36"/>
                      <a:pt x="156" y="48"/>
                    </a:cubicBezTo>
                    <a:cubicBezTo>
                      <a:pt x="156" y="58"/>
                      <a:pt x="149" y="67"/>
                      <a:pt x="139" y="69"/>
                    </a:cubicBezTo>
                    <a:cubicBezTo>
                      <a:pt x="139" y="96"/>
                      <a:pt x="139" y="124"/>
                      <a:pt x="139" y="151"/>
                    </a:cubicBezTo>
                    <a:cubicBezTo>
                      <a:pt x="153" y="151"/>
                      <a:pt x="166" y="151"/>
                      <a:pt x="180" y="151"/>
                    </a:cubicBezTo>
                    <a:cubicBezTo>
                      <a:pt x="188" y="151"/>
                      <a:pt x="191" y="157"/>
                      <a:pt x="191" y="167"/>
                    </a:cubicBezTo>
                    <a:cubicBezTo>
                      <a:pt x="194" y="229"/>
                      <a:pt x="197" y="291"/>
                      <a:pt x="200" y="353"/>
                    </a:cubicBezTo>
                    <a:cubicBezTo>
                      <a:pt x="200" y="365"/>
                      <a:pt x="202" y="377"/>
                      <a:pt x="207" y="387"/>
                    </a:cubicBezTo>
                    <a:cubicBezTo>
                      <a:pt x="215" y="387"/>
                      <a:pt x="224" y="387"/>
                      <a:pt x="233" y="387"/>
                    </a:cubicBezTo>
                    <a:cubicBezTo>
                      <a:pt x="230" y="382"/>
                      <a:pt x="227" y="377"/>
                      <a:pt x="224" y="367"/>
                    </a:cubicBezTo>
                    <a:cubicBezTo>
                      <a:pt x="232" y="378"/>
                      <a:pt x="235" y="383"/>
                      <a:pt x="239" y="387"/>
                    </a:cubicBezTo>
                    <a:cubicBezTo>
                      <a:pt x="249" y="387"/>
                      <a:pt x="260" y="387"/>
                      <a:pt x="270" y="387"/>
                    </a:cubicBezTo>
                    <a:cubicBezTo>
                      <a:pt x="256" y="372"/>
                      <a:pt x="247" y="352"/>
                      <a:pt x="244" y="309"/>
                    </a:cubicBezTo>
                    <a:cubicBezTo>
                      <a:pt x="242" y="253"/>
                      <a:pt x="238" y="198"/>
                      <a:pt x="235" y="142"/>
                    </a:cubicBezTo>
                    <a:cubicBezTo>
                      <a:pt x="234" y="123"/>
                      <a:pt x="228" y="107"/>
                      <a:pt x="209" y="108"/>
                    </a:cubicBezTo>
                    <a:cubicBezTo>
                      <a:pt x="202" y="108"/>
                      <a:pt x="195" y="108"/>
                      <a:pt x="188" y="108"/>
                    </a:cubicBezTo>
                    <a:cubicBezTo>
                      <a:pt x="185" y="92"/>
                      <a:pt x="186" y="59"/>
                      <a:pt x="182" y="45"/>
                    </a:cubicBezTo>
                    <a:cubicBezTo>
                      <a:pt x="176" y="30"/>
                      <a:pt x="161" y="24"/>
                      <a:pt x="144" y="23"/>
                    </a:cubicBezTo>
                    <a:cubicBezTo>
                      <a:pt x="146" y="21"/>
                      <a:pt x="150" y="20"/>
                      <a:pt x="157" y="20"/>
                    </a:cubicBezTo>
                    <a:cubicBezTo>
                      <a:pt x="161" y="20"/>
                      <a:pt x="166" y="20"/>
                      <a:pt x="170" y="20"/>
                    </a:cubicBezTo>
                    <a:cubicBezTo>
                      <a:pt x="180" y="18"/>
                      <a:pt x="183" y="9"/>
                      <a:pt x="184" y="0"/>
                    </a:cubicBezTo>
                    <a:cubicBezTo>
                      <a:pt x="181" y="4"/>
                      <a:pt x="177" y="6"/>
                      <a:pt x="170" y="6"/>
                    </a:cubicBezTo>
                    <a:cubicBezTo>
                      <a:pt x="164" y="6"/>
                      <a:pt x="159" y="6"/>
                      <a:pt x="153" y="6"/>
                    </a:cubicBezTo>
                    <a:cubicBezTo>
                      <a:pt x="144" y="6"/>
                      <a:pt x="140" y="15"/>
                      <a:pt x="139" y="22"/>
                    </a:cubicBezTo>
                    <a:cubicBezTo>
                      <a:pt x="138" y="22"/>
                      <a:pt x="136" y="22"/>
                      <a:pt x="13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ïŝľîḑê"/>
              <p:cNvSpPr/>
              <p:nvPr/>
            </p:nvSpPr>
            <p:spPr bwMode="auto">
              <a:xfrm>
                <a:off x="1735138" y="2095500"/>
                <a:ext cx="2667000" cy="2670175"/>
              </a:xfrm>
              <a:custGeom>
                <a:avLst/>
                <a:gdLst>
                  <a:gd name="T0" fmla="*/ 404 w 809"/>
                  <a:gd name="T1" fmla="*/ 0 h 809"/>
                  <a:gd name="T2" fmla="*/ 809 w 809"/>
                  <a:gd name="T3" fmla="*/ 404 h 809"/>
                  <a:gd name="T4" fmla="*/ 404 w 809"/>
                  <a:gd name="T5" fmla="*/ 809 h 809"/>
                  <a:gd name="T6" fmla="*/ 0 w 809"/>
                  <a:gd name="T7" fmla="*/ 404 h 809"/>
                  <a:gd name="T8" fmla="*/ 404 w 809"/>
                  <a:gd name="T9" fmla="*/ 0 h 809"/>
                  <a:gd name="T10" fmla="*/ 404 w 809"/>
                  <a:gd name="T11" fmla="*/ 0 h 809"/>
                  <a:gd name="T12" fmla="*/ 404 w 809"/>
                  <a:gd name="T13" fmla="*/ 14 h 809"/>
                  <a:gd name="T14" fmla="*/ 14 w 809"/>
                  <a:gd name="T15" fmla="*/ 404 h 809"/>
                  <a:gd name="T16" fmla="*/ 404 w 809"/>
                  <a:gd name="T17" fmla="*/ 795 h 809"/>
                  <a:gd name="T18" fmla="*/ 795 w 809"/>
                  <a:gd name="T19" fmla="*/ 404 h 809"/>
                  <a:gd name="T20" fmla="*/ 404 w 809"/>
                  <a:gd name="T21" fmla="*/ 14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9" h="809">
                    <a:moveTo>
                      <a:pt x="404" y="0"/>
                    </a:moveTo>
                    <a:cubicBezTo>
                      <a:pt x="627" y="0"/>
                      <a:pt x="809" y="182"/>
                      <a:pt x="809" y="404"/>
                    </a:cubicBezTo>
                    <a:cubicBezTo>
                      <a:pt x="809" y="627"/>
                      <a:pt x="627" y="809"/>
                      <a:pt x="404" y="809"/>
                    </a:cubicBezTo>
                    <a:cubicBezTo>
                      <a:pt x="181" y="809"/>
                      <a:pt x="0" y="627"/>
                      <a:pt x="0" y="404"/>
                    </a:cubicBezTo>
                    <a:cubicBezTo>
                      <a:pt x="0" y="182"/>
                      <a:pt x="181" y="0"/>
                      <a:pt x="404" y="0"/>
                    </a:cubicBezTo>
                    <a:cubicBezTo>
                      <a:pt x="404" y="0"/>
                      <a:pt x="404" y="0"/>
                      <a:pt x="404" y="0"/>
                    </a:cubicBezTo>
                    <a:close/>
                    <a:moveTo>
                      <a:pt x="404" y="14"/>
                    </a:moveTo>
                    <a:cubicBezTo>
                      <a:pt x="189" y="14"/>
                      <a:pt x="14" y="189"/>
                      <a:pt x="14" y="404"/>
                    </a:cubicBezTo>
                    <a:cubicBezTo>
                      <a:pt x="14" y="619"/>
                      <a:pt x="189" y="795"/>
                      <a:pt x="404" y="795"/>
                    </a:cubicBezTo>
                    <a:cubicBezTo>
                      <a:pt x="619" y="795"/>
                      <a:pt x="795" y="619"/>
                      <a:pt x="795" y="404"/>
                    </a:cubicBezTo>
                    <a:cubicBezTo>
                      <a:pt x="795" y="189"/>
                      <a:pt x="619" y="14"/>
                      <a:pt x="40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išlíḑe"/>
              <p:cNvSpPr/>
              <p:nvPr/>
            </p:nvSpPr>
            <p:spPr bwMode="auto">
              <a:xfrm>
                <a:off x="1897063" y="3373438"/>
                <a:ext cx="2333625" cy="1227138"/>
              </a:xfrm>
              <a:custGeom>
                <a:avLst/>
                <a:gdLst>
                  <a:gd name="T0" fmla="*/ 21 w 708"/>
                  <a:gd name="T1" fmla="*/ 23 h 372"/>
                  <a:gd name="T2" fmla="*/ 53 w 708"/>
                  <a:gd name="T3" fmla="*/ 35 h 372"/>
                  <a:gd name="T4" fmla="*/ 51 w 708"/>
                  <a:gd name="T5" fmla="*/ 26 h 372"/>
                  <a:gd name="T6" fmla="*/ 18 w 708"/>
                  <a:gd name="T7" fmla="*/ 47 h 372"/>
                  <a:gd name="T8" fmla="*/ 18 w 708"/>
                  <a:gd name="T9" fmla="*/ 88 h 372"/>
                  <a:gd name="T10" fmla="*/ 48 w 708"/>
                  <a:gd name="T11" fmla="*/ 67 h 372"/>
                  <a:gd name="T12" fmla="*/ 18 w 708"/>
                  <a:gd name="T13" fmla="*/ 88 h 372"/>
                  <a:gd name="T14" fmla="*/ 62 w 708"/>
                  <a:gd name="T15" fmla="*/ 109 h 372"/>
                  <a:gd name="T16" fmla="*/ 64 w 708"/>
                  <a:gd name="T17" fmla="*/ 147 h 372"/>
                  <a:gd name="T18" fmla="*/ 42 w 708"/>
                  <a:gd name="T19" fmla="*/ 155 h 372"/>
                  <a:gd name="T20" fmla="*/ 57 w 708"/>
                  <a:gd name="T21" fmla="*/ 206 h 372"/>
                  <a:gd name="T22" fmla="*/ 116 w 708"/>
                  <a:gd name="T23" fmla="*/ 203 h 372"/>
                  <a:gd name="T24" fmla="*/ 93 w 708"/>
                  <a:gd name="T25" fmla="*/ 174 h 372"/>
                  <a:gd name="T26" fmla="*/ 46 w 708"/>
                  <a:gd name="T27" fmla="*/ 181 h 372"/>
                  <a:gd name="T28" fmla="*/ 129 w 708"/>
                  <a:gd name="T29" fmla="*/ 265 h 372"/>
                  <a:gd name="T30" fmla="*/ 149 w 708"/>
                  <a:gd name="T31" fmla="*/ 251 h 372"/>
                  <a:gd name="T32" fmla="*/ 121 w 708"/>
                  <a:gd name="T33" fmla="*/ 221 h 372"/>
                  <a:gd name="T34" fmla="*/ 111 w 708"/>
                  <a:gd name="T35" fmla="*/ 252 h 372"/>
                  <a:gd name="T36" fmla="*/ 164 w 708"/>
                  <a:gd name="T37" fmla="*/ 295 h 372"/>
                  <a:gd name="T38" fmla="*/ 175 w 708"/>
                  <a:gd name="T39" fmla="*/ 321 h 372"/>
                  <a:gd name="T40" fmla="*/ 132 w 708"/>
                  <a:gd name="T41" fmla="*/ 292 h 372"/>
                  <a:gd name="T42" fmla="*/ 146 w 708"/>
                  <a:gd name="T43" fmla="*/ 291 h 372"/>
                  <a:gd name="T44" fmla="*/ 211 w 708"/>
                  <a:gd name="T45" fmla="*/ 283 h 372"/>
                  <a:gd name="T46" fmla="*/ 260 w 708"/>
                  <a:gd name="T47" fmla="*/ 308 h 372"/>
                  <a:gd name="T48" fmla="*/ 205 w 708"/>
                  <a:gd name="T49" fmla="*/ 335 h 372"/>
                  <a:gd name="T50" fmla="*/ 342 w 708"/>
                  <a:gd name="T51" fmla="*/ 329 h 372"/>
                  <a:gd name="T52" fmla="*/ 344 w 708"/>
                  <a:gd name="T53" fmla="*/ 352 h 372"/>
                  <a:gd name="T54" fmla="*/ 303 w 708"/>
                  <a:gd name="T55" fmla="*/ 320 h 372"/>
                  <a:gd name="T56" fmla="*/ 320 w 708"/>
                  <a:gd name="T57" fmla="*/ 364 h 372"/>
                  <a:gd name="T58" fmla="*/ 360 w 708"/>
                  <a:gd name="T59" fmla="*/ 321 h 372"/>
                  <a:gd name="T60" fmla="*/ 416 w 708"/>
                  <a:gd name="T61" fmla="*/ 315 h 372"/>
                  <a:gd name="T62" fmla="*/ 384 w 708"/>
                  <a:gd name="T63" fmla="*/ 368 h 372"/>
                  <a:gd name="T64" fmla="*/ 464 w 708"/>
                  <a:gd name="T65" fmla="*/ 350 h 372"/>
                  <a:gd name="T66" fmla="*/ 433 w 708"/>
                  <a:gd name="T67" fmla="*/ 313 h 372"/>
                  <a:gd name="T68" fmla="*/ 508 w 708"/>
                  <a:gd name="T69" fmla="*/ 337 h 372"/>
                  <a:gd name="T70" fmla="*/ 500 w 708"/>
                  <a:gd name="T71" fmla="*/ 285 h 372"/>
                  <a:gd name="T72" fmla="*/ 483 w 708"/>
                  <a:gd name="T73" fmla="*/ 294 h 372"/>
                  <a:gd name="T74" fmla="*/ 508 w 708"/>
                  <a:gd name="T75" fmla="*/ 337 h 372"/>
                  <a:gd name="T76" fmla="*/ 515 w 708"/>
                  <a:gd name="T77" fmla="*/ 276 h 372"/>
                  <a:gd name="T78" fmla="*/ 548 w 708"/>
                  <a:gd name="T79" fmla="*/ 279 h 372"/>
                  <a:gd name="T80" fmla="*/ 550 w 708"/>
                  <a:gd name="T81" fmla="*/ 283 h 372"/>
                  <a:gd name="T82" fmla="*/ 547 w 708"/>
                  <a:gd name="T83" fmla="*/ 316 h 372"/>
                  <a:gd name="T84" fmla="*/ 609 w 708"/>
                  <a:gd name="T85" fmla="*/ 250 h 372"/>
                  <a:gd name="T86" fmla="*/ 608 w 708"/>
                  <a:gd name="T87" fmla="*/ 227 h 372"/>
                  <a:gd name="T88" fmla="*/ 573 w 708"/>
                  <a:gd name="T89" fmla="*/ 241 h 372"/>
                  <a:gd name="T90" fmla="*/ 609 w 708"/>
                  <a:gd name="T91" fmla="*/ 250 h 372"/>
                  <a:gd name="T92" fmla="*/ 656 w 708"/>
                  <a:gd name="T93" fmla="*/ 184 h 372"/>
                  <a:gd name="T94" fmla="*/ 613 w 708"/>
                  <a:gd name="T95" fmla="*/ 172 h 372"/>
                  <a:gd name="T96" fmla="*/ 625 w 708"/>
                  <a:gd name="T97" fmla="*/ 165 h 372"/>
                  <a:gd name="T98" fmla="*/ 650 w 708"/>
                  <a:gd name="T99" fmla="*/ 169 h 372"/>
                  <a:gd name="T100" fmla="*/ 651 w 708"/>
                  <a:gd name="T101" fmla="*/ 215 h 372"/>
                  <a:gd name="T102" fmla="*/ 635 w 708"/>
                  <a:gd name="T103" fmla="*/ 139 h 372"/>
                  <a:gd name="T104" fmla="*/ 683 w 708"/>
                  <a:gd name="T105" fmla="*/ 137 h 372"/>
                  <a:gd name="T106" fmla="*/ 655 w 708"/>
                  <a:gd name="T107" fmla="*/ 73 h 372"/>
                  <a:gd name="T108" fmla="*/ 690 w 708"/>
                  <a:gd name="T109" fmla="*/ 98 h 372"/>
                  <a:gd name="T110" fmla="*/ 684 w 708"/>
                  <a:gd name="T111" fmla="*/ 17 h 372"/>
                  <a:gd name="T112" fmla="*/ 698 w 708"/>
                  <a:gd name="T113" fmla="*/ 34 h 372"/>
                  <a:gd name="T114" fmla="*/ 659 w 708"/>
                  <a:gd name="T115" fmla="*/ 29 h 372"/>
                  <a:gd name="T116" fmla="*/ 659 w 708"/>
                  <a:gd name="T117" fmla="*/ 11 h 372"/>
                  <a:gd name="T118" fmla="*/ 663 w 708"/>
                  <a:gd name="T119" fmla="*/ 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08" h="372">
                    <a:moveTo>
                      <a:pt x="0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5" y="9"/>
                      <a:pt x="11" y="11"/>
                      <a:pt x="8" y="14"/>
                    </a:cubicBezTo>
                    <a:cubicBezTo>
                      <a:pt x="5" y="18"/>
                      <a:pt x="4" y="22"/>
                      <a:pt x="4" y="26"/>
                    </a:cubicBezTo>
                    <a:cubicBezTo>
                      <a:pt x="4" y="29"/>
                      <a:pt x="5" y="32"/>
                      <a:pt x="6" y="33"/>
                    </a:cubicBezTo>
                    <a:cubicBezTo>
                      <a:pt x="7" y="35"/>
                      <a:pt x="9" y="36"/>
                      <a:pt x="11" y="36"/>
                    </a:cubicBezTo>
                    <a:cubicBezTo>
                      <a:pt x="14" y="36"/>
                      <a:pt x="18" y="3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1"/>
                    </a:cubicBezTo>
                    <a:cubicBezTo>
                      <a:pt x="25" y="15"/>
                      <a:pt x="27" y="11"/>
                      <a:pt x="30" y="9"/>
                    </a:cubicBezTo>
                    <a:cubicBezTo>
                      <a:pt x="31" y="8"/>
                      <a:pt x="32" y="7"/>
                      <a:pt x="34" y="7"/>
                    </a:cubicBezTo>
                    <a:cubicBezTo>
                      <a:pt x="35" y="6"/>
                      <a:pt x="36" y="6"/>
                      <a:pt x="38" y="6"/>
                    </a:cubicBezTo>
                    <a:cubicBezTo>
                      <a:pt x="43" y="6"/>
                      <a:pt x="47" y="8"/>
                      <a:pt x="50" y="11"/>
                    </a:cubicBezTo>
                    <a:cubicBezTo>
                      <a:pt x="53" y="15"/>
                      <a:pt x="55" y="19"/>
                      <a:pt x="55" y="25"/>
                    </a:cubicBezTo>
                    <a:cubicBezTo>
                      <a:pt x="55" y="28"/>
                      <a:pt x="54" y="31"/>
                      <a:pt x="53" y="35"/>
                    </a:cubicBezTo>
                    <a:cubicBezTo>
                      <a:pt x="52" y="38"/>
                      <a:pt x="51" y="40"/>
                      <a:pt x="51" y="40"/>
                    </a:cubicBezTo>
                    <a:cubicBezTo>
                      <a:pt x="51" y="41"/>
                      <a:pt x="52" y="41"/>
                      <a:pt x="52" y="42"/>
                    </a:cubicBezTo>
                    <a:cubicBezTo>
                      <a:pt x="53" y="42"/>
                      <a:pt x="53" y="42"/>
                      <a:pt x="55" y="42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2" y="42"/>
                      <a:pt x="45" y="40"/>
                      <a:pt x="48" y="37"/>
                    </a:cubicBezTo>
                    <a:cubicBezTo>
                      <a:pt x="50" y="34"/>
                      <a:pt x="51" y="30"/>
                      <a:pt x="51" y="26"/>
                    </a:cubicBezTo>
                    <a:cubicBezTo>
                      <a:pt x="51" y="24"/>
                      <a:pt x="51" y="22"/>
                      <a:pt x="49" y="20"/>
                    </a:cubicBezTo>
                    <a:cubicBezTo>
                      <a:pt x="48" y="19"/>
                      <a:pt x="47" y="18"/>
                      <a:pt x="45" y="18"/>
                    </a:cubicBezTo>
                    <a:cubicBezTo>
                      <a:pt x="42" y="18"/>
                      <a:pt x="39" y="21"/>
                      <a:pt x="37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4" y="33"/>
                      <a:pt x="33" y="37"/>
                      <a:pt x="32" y="39"/>
                    </a:cubicBezTo>
                    <a:cubicBezTo>
                      <a:pt x="31" y="40"/>
                      <a:pt x="30" y="42"/>
                      <a:pt x="29" y="43"/>
                    </a:cubicBezTo>
                    <a:cubicBezTo>
                      <a:pt x="27" y="44"/>
                      <a:pt x="26" y="45"/>
                      <a:pt x="24" y="46"/>
                    </a:cubicBezTo>
                    <a:cubicBezTo>
                      <a:pt x="22" y="47"/>
                      <a:pt x="20" y="47"/>
                      <a:pt x="18" y="47"/>
                    </a:cubicBezTo>
                    <a:cubicBezTo>
                      <a:pt x="13" y="47"/>
                      <a:pt x="9" y="46"/>
                      <a:pt x="6" y="42"/>
                    </a:cubicBezTo>
                    <a:cubicBezTo>
                      <a:pt x="2" y="38"/>
                      <a:pt x="1" y="34"/>
                      <a:pt x="1" y="28"/>
                    </a:cubicBezTo>
                    <a:cubicBezTo>
                      <a:pt x="1" y="25"/>
                      <a:pt x="1" y="21"/>
                      <a:pt x="2" y="17"/>
                    </a:cubicBezTo>
                    <a:cubicBezTo>
                      <a:pt x="3" y="14"/>
                      <a:pt x="4" y="12"/>
                      <a:pt x="4" y="12"/>
                    </a:cubicBezTo>
                    <a:cubicBezTo>
                      <a:pt x="4" y="11"/>
                      <a:pt x="3" y="10"/>
                      <a:pt x="3" y="9"/>
                    </a:cubicBezTo>
                    <a:cubicBezTo>
                      <a:pt x="2" y="9"/>
                      <a:pt x="1" y="9"/>
                      <a:pt x="0" y="9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  <a:moveTo>
                      <a:pt x="18" y="88"/>
                    </a:moveTo>
                    <a:cubicBezTo>
                      <a:pt x="16" y="89"/>
                      <a:pt x="14" y="90"/>
                      <a:pt x="13" y="91"/>
                    </a:cubicBezTo>
                    <a:cubicBezTo>
                      <a:pt x="12" y="92"/>
                      <a:pt x="12" y="94"/>
                      <a:pt x="12" y="96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8" y="70"/>
                      <a:pt x="8" y="71"/>
                      <a:pt x="10" y="72"/>
                    </a:cubicBezTo>
                    <a:cubicBezTo>
                      <a:pt x="11" y="73"/>
                      <a:pt x="13" y="73"/>
                      <a:pt x="16" y="73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50" y="66"/>
                      <a:pt x="52" y="66"/>
                      <a:pt x="53" y="64"/>
                    </a:cubicBezTo>
                    <a:cubicBezTo>
                      <a:pt x="54" y="63"/>
                      <a:pt x="54" y="61"/>
                      <a:pt x="54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61" y="88"/>
                      <a:pt x="61" y="88"/>
                      <a:pt x="61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5"/>
                      <a:pt x="58" y="84"/>
                      <a:pt x="56" y="83"/>
                    </a:cubicBezTo>
                    <a:cubicBezTo>
                      <a:pt x="55" y="82"/>
                      <a:pt x="53" y="82"/>
                      <a:pt x="51" y="83"/>
                    </a:cubicBezTo>
                    <a:cubicBezTo>
                      <a:pt x="18" y="88"/>
                      <a:pt x="18" y="88"/>
                      <a:pt x="18" y="88"/>
                    </a:cubicBezTo>
                    <a:close/>
                    <a:moveTo>
                      <a:pt x="41" y="158"/>
                    </a:moveTo>
                    <a:cubicBezTo>
                      <a:pt x="37" y="157"/>
                      <a:pt x="33" y="155"/>
                      <a:pt x="30" y="152"/>
                    </a:cubicBezTo>
                    <a:cubicBezTo>
                      <a:pt x="27" y="149"/>
                      <a:pt x="24" y="145"/>
                      <a:pt x="23" y="141"/>
                    </a:cubicBezTo>
                    <a:cubicBezTo>
                      <a:pt x="22" y="137"/>
                      <a:pt x="21" y="134"/>
                      <a:pt x="22" y="131"/>
                    </a:cubicBezTo>
                    <a:cubicBezTo>
                      <a:pt x="22" y="128"/>
                      <a:pt x="23" y="125"/>
                      <a:pt x="24" y="122"/>
                    </a:cubicBezTo>
                    <a:cubicBezTo>
                      <a:pt x="26" y="118"/>
                      <a:pt x="28" y="116"/>
                      <a:pt x="31" y="113"/>
                    </a:cubicBezTo>
                    <a:cubicBezTo>
                      <a:pt x="34" y="111"/>
                      <a:pt x="37" y="109"/>
                      <a:pt x="41" y="108"/>
                    </a:cubicBezTo>
                    <a:cubicBezTo>
                      <a:pt x="49" y="105"/>
                      <a:pt x="55" y="106"/>
                      <a:pt x="62" y="109"/>
                    </a:cubicBezTo>
                    <a:cubicBezTo>
                      <a:pt x="68" y="112"/>
                      <a:pt x="72" y="117"/>
                      <a:pt x="75" y="125"/>
                    </a:cubicBezTo>
                    <a:cubicBezTo>
                      <a:pt x="76" y="128"/>
                      <a:pt x="76" y="131"/>
                      <a:pt x="76" y="135"/>
                    </a:cubicBezTo>
                    <a:cubicBezTo>
                      <a:pt x="76" y="138"/>
                      <a:pt x="76" y="140"/>
                      <a:pt x="76" y="140"/>
                    </a:cubicBezTo>
                    <a:cubicBezTo>
                      <a:pt x="76" y="141"/>
                      <a:pt x="77" y="141"/>
                      <a:pt x="77" y="141"/>
                    </a:cubicBezTo>
                    <a:cubicBezTo>
                      <a:pt x="78" y="142"/>
                      <a:pt x="79" y="142"/>
                      <a:pt x="80" y="142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4" y="147"/>
                      <a:pt x="64" y="147"/>
                      <a:pt x="64" y="147"/>
                    </a:cubicBezTo>
                    <a:cubicBezTo>
                      <a:pt x="68" y="145"/>
                      <a:pt x="70" y="142"/>
                      <a:pt x="72" y="139"/>
                    </a:cubicBezTo>
                    <a:cubicBezTo>
                      <a:pt x="73" y="137"/>
                      <a:pt x="73" y="133"/>
                      <a:pt x="72" y="130"/>
                    </a:cubicBezTo>
                    <a:cubicBezTo>
                      <a:pt x="71" y="126"/>
                      <a:pt x="68" y="123"/>
                      <a:pt x="64" y="122"/>
                    </a:cubicBezTo>
                    <a:cubicBezTo>
                      <a:pt x="59" y="121"/>
                      <a:pt x="54" y="122"/>
                      <a:pt x="47" y="124"/>
                    </a:cubicBezTo>
                    <a:cubicBezTo>
                      <a:pt x="40" y="126"/>
                      <a:pt x="34" y="129"/>
                      <a:pt x="31" y="132"/>
                    </a:cubicBezTo>
                    <a:cubicBezTo>
                      <a:pt x="28" y="136"/>
                      <a:pt x="27" y="140"/>
                      <a:pt x="29" y="144"/>
                    </a:cubicBezTo>
                    <a:cubicBezTo>
                      <a:pt x="30" y="146"/>
                      <a:pt x="31" y="149"/>
                      <a:pt x="34" y="151"/>
                    </a:cubicBezTo>
                    <a:cubicBezTo>
                      <a:pt x="36" y="153"/>
                      <a:pt x="39" y="154"/>
                      <a:pt x="42" y="155"/>
                    </a:cubicBezTo>
                    <a:cubicBezTo>
                      <a:pt x="41" y="158"/>
                      <a:pt x="41" y="158"/>
                      <a:pt x="41" y="158"/>
                    </a:cubicBezTo>
                    <a:close/>
                    <a:moveTo>
                      <a:pt x="60" y="193"/>
                    </a:moveTo>
                    <a:cubicBezTo>
                      <a:pt x="73" y="185"/>
                      <a:pt x="73" y="185"/>
                      <a:pt x="73" y="185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68" y="207"/>
                      <a:pt x="68" y="207"/>
                      <a:pt x="68" y="207"/>
                    </a:cubicBezTo>
                    <a:cubicBezTo>
                      <a:pt x="66" y="208"/>
                      <a:pt x="64" y="208"/>
                      <a:pt x="63" y="208"/>
                    </a:cubicBezTo>
                    <a:cubicBezTo>
                      <a:pt x="61" y="208"/>
                      <a:pt x="60" y="207"/>
                      <a:pt x="59" y="205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72" y="231"/>
                      <a:pt x="72" y="231"/>
                      <a:pt x="72" y="231"/>
                    </a:cubicBezTo>
                    <a:cubicBezTo>
                      <a:pt x="74" y="230"/>
                      <a:pt x="74" y="230"/>
                      <a:pt x="74" y="230"/>
                    </a:cubicBezTo>
                    <a:cubicBezTo>
                      <a:pt x="73" y="228"/>
                      <a:pt x="72" y="226"/>
                      <a:pt x="73" y="224"/>
                    </a:cubicBezTo>
                    <a:cubicBezTo>
                      <a:pt x="73" y="223"/>
                      <a:pt x="75" y="222"/>
                      <a:pt x="77" y="220"/>
                    </a:cubicBezTo>
                    <a:cubicBezTo>
                      <a:pt x="105" y="203"/>
                      <a:pt x="105" y="203"/>
                      <a:pt x="105" y="203"/>
                    </a:cubicBezTo>
                    <a:cubicBezTo>
                      <a:pt x="107" y="201"/>
                      <a:pt x="109" y="201"/>
                      <a:pt x="110" y="201"/>
                    </a:cubicBezTo>
                    <a:cubicBezTo>
                      <a:pt x="112" y="201"/>
                      <a:pt x="113" y="202"/>
                      <a:pt x="114" y="204"/>
                    </a:cubicBezTo>
                    <a:cubicBezTo>
                      <a:pt x="116" y="203"/>
                      <a:pt x="116" y="203"/>
                      <a:pt x="116" y="203"/>
                    </a:cubicBezTo>
                    <a:cubicBezTo>
                      <a:pt x="101" y="179"/>
                      <a:pt x="101" y="179"/>
                      <a:pt x="101" y="179"/>
                    </a:cubicBezTo>
                    <a:cubicBezTo>
                      <a:pt x="99" y="180"/>
                      <a:pt x="99" y="180"/>
                      <a:pt x="99" y="180"/>
                    </a:cubicBezTo>
                    <a:cubicBezTo>
                      <a:pt x="100" y="182"/>
                      <a:pt x="101" y="183"/>
                      <a:pt x="100" y="185"/>
                    </a:cubicBezTo>
                    <a:cubicBezTo>
                      <a:pt x="100" y="186"/>
                      <a:pt x="98" y="188"/>
                      <a:pt x="96" y="189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76" y="183"/>
                      <a:pt x="76" y="183"/>
                      <a:pt x="76" y="183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90" y="174"/>
                      <a:pt x="92" y="174"/>
                      <a:pt x="93" y="174"/>
                    </a:cubicBezTo>
                    <a:cubicBezTo>
                      <a:pt x="95" y="174"/>
                      <a:pt x="96" y="175"/>
                      <a:pt x="98" y="177"/>
                    </a:cubicBezTo>
                    <a:cubicBezTo>
                      <a:pt x="99" y="176"/>
                      <a:pt x="99" y="176"/>
                      <a:pt x="99" y="176"/>
                    </a:cubicBezTo>
                    <a:cubicBezTo>
                      <a:pt x="84" y="152"/>
                      <a:pt x="84" y="152"/>
                      <a:pt x="84" y="152"/>
                    </a:cubicBezTo>
                    <a:cubicBezTo>
                      <a:pt x="82" y="153"/>
                      <a:pt x="82" y="153"/>
                      <a:pt x="82" y="153"/>
                    </a:cubicBezTo>
                    <a:cubicBezTo>
                      <a:pt x="83" y="155"/>
                      <a:pt x="84" y="157"/>
                      <a:pt x="83" y="158"/>
                    </a:cubicBezTo>
                    <a:cubicBezTo>
                      <a:pt x="83" y="159"/>
                      <a:pt x="82" y="161"/>
                      <a:pt x="79" y="162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9" y="181"/>
                      <a:pt x="47" y="182"/>
                      <a:pt x="46" y="181"/>
                    </a:cubicBezTo>
                    <a:cubicBezTo>
                      <a:pt x="44" y="181"/>
                      <a:pt x="43" y="180"/>
                      <a:pt x="42" y="178"/>
                    </a:cubicBezTo>
                    <a:cubicBezTo>
                      <a:pt x="40" y="179"/>
                      <a:pt x="40" y="179"/>
                      <a:pt x="40" y="179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7" y="203"/>
                      <a:pt x="57" y="203"/>
                      <a:pt x="57" y="203"/>
                    </a:cubicBezTo>
                    <a:cubicBezTo>
                      <a:pt x="56" y="201"/>
                      <a:pt x="56" y="199"/>
                      <a:pt x="56" y="197"/>
                    </a:cubicBezTo>
                    <a:cubicBezTo>
                      <a:pt x="56" y="196"/>
                      <a:pt x="58" y="195"/>
                      <a:pt x="60" y="193"/>
                    </a:cubicBezTo>
                    <a:cubicBezTo>
                      <a:pt x="60" y="193"/>
                      <a:pt x="60" y="193"/>
                      <a:pt x="60" y="193"/>
                    </a:cubicBezTo>
                    <a:close/>
                    <a:moveTo>
                      <a:pt x="129" y="265"/>
                    </a:moveTo>
                    <a:cubicBezTo>
                      <a:pt x="146" y="249"/>
                      <a:pt x="146" y="249"/>
                      <a:pt x="146" y="249"/>
                    </a:cubicBezTo>
                    <a:cubicBezTo>
                      <a:pt x="148" y="247"/>
                      <a:pt x="149" y="245"/>
                      <a:pt x="149" y="244"/>
                    </a:cubicBezTo>
                    <a:cubicBezTo>
                      <a:pt x="150" y="242"/>
                      <a:pt x="149" y="241"/>
                      <a:pt x="147" y="239"/>
                    </a:cubicBezTo>
                    <a:cubicBezTo>
                      <a:pt x="149" y="238"/>
                      <a:pt x="149" y="238"/>
                      <a:pt x="149" y="238"/>
                    </a:cubicBezTo>
                    <a:cubicBezTo>
                      <a:pt x="160" y="250"/>
                      <a:pt x="160" y="250"/>
                      <a:pt x="160" y="250"/>
                    </a:cubicBezTo>
                    <a:cubicBezTo>
                      <a:pt x="159" y="251"/>
                      <a:pt x="159" y="251"/>
                      <a:pt x="159" y="251"/>
                    </a:cubicBezTo>
                    <a:cubicBezTo>
                      <a:pt x="157" y="249"/>
                      <a:pt x="155" y="248"/>
                      <a:pt x="154" y="248"/>
                    </a:cubicBezTo>
                    <a:cubicBezTo>
                      <a:pt x="152" y="248"/>
                      <a:pt x="151" y="249"/>
                      <a:pt x="149" y="251"/>
                    </a:cubicBezTo>
                    <a:cubicBezTo>
                      <a:pt x="132" y="267"/>
                      <a:pt x="132" y="267"/>
                      <a:pt x="132" y="267"/>
                    </a:cubicBezTo>
                    <a:cubicBezTo>
                      <a:pt x="129" y="270"/>
                      <a:pt x="127" y="271"/>
                      <a:pt x="125" y="272"/>
                    </a:cubicBezTo>
                    <a:cubicBezTo>
                      <a:pt x="123" y="273"/>
                      <a:pt x="121" y="274"/>
                      <a:pt x="119" y="274"/>
                    </a:cubicBezTo>
                    <a:cubicBezTo>
                      <a:pt x="116" y="274"/>
                      <a:pt x="114" y="273"/>
                      <a:pt x="111" y="272"/>
                    </a:cubicBezTo>
                    <a:cubicBezTo>
                      <a:pt x="108" y="270"/>
                      <a:pt x="105" y="268"/>
                      <a:pt x="103" y="265"/>
                    </a:cubicBezTo>
                    <a:cubicBezTo>
                      <a:pt x="98" y="260"/>
                      <a:pt x="96" y="256"/>
                      <a:pt x="96" y="251"/>
                    </a:cubicBezTo>
                    <a:cubicBezTo>
                      <a:pt x="96" y="246"/>
                      <a:pt x="98" y="242"/>
                      <a:pt x="103" y="238"/>
                    </a:cubicBezTo>
                    <a:cubicBezTo>
                      <a:pt x="121" y="221"/>
                      <a:pt x="121" y="221"/>
                      <a:pt x="121" y="221"/>
                    </a:cubicBezTo>
                    <a:cubicBezTo>
                      <a:pt x="122" y="219"/>
                      <a:pt x="123" y="217"/>
                      <a:pt x="124" y="216"/>
                    </a:cubicBezTo>
                    <a:cubicBezTo>
                      <a:pt x="124" y="215"/>
                      <a:pt x="123" y="213"/>
                      <a:pt x="121" y="211"/>
                    </a:cubicBezTo>
                    <a:cubicBezTo>
                      <a:pt x="123" y="210"/>
                      <a:pt x="123" y="210"/>
                      <a:pt x="123" y="210"/>
                    </a:cubicBezTo>
                    <a:cubicBezTo>
                      <a:pt x="143" y="231"/>
                      <a:pt x="143" y="231"/>
                      <a:pt x="143" y="231"/>
                    </a:cubicBezTo>
                    <a:cubicBezTo>
                      <a:pt x="141" y="232"/>
                      <a:pt x="141" y="232"/>
                      <a:pt x="141" y="232"/>
                    </a:cubicBezTo>
                    <a:cubicBezTo>
                      <a:pt x="140" y="231"/>
                      <a:pt x="138" y="230"/>
                      <a:pt x="137" y="230"/>
                    </a:cubicBezTo>
                    <a:cubicBezTo>
                      <a:pt x="135" y="230"/>
                      <a:pt x="133" y="231"/>
                      <a:pt x="131" y="233"/>
                    </a:cubicBezTo>
                    <a:cubicBezTo>
                      <a:pt x="111" y="252"/>
                      <a:pt x="111" y="252"/>
                      <a:pt x="111" y="252"/>
                    </a:cubicBezTo>
                    <a:cubicBezTo>
                      <a:pt x="108" y="254"/>
                      <a:pt x="106" y="257"/>
                      <a:pt x="106" y="259"/>
                    </a:cubicBezTo>
                    <a:cubicBezTo>
                      <a:pt x="106" y="262"/>
                      <a:pt x="107" y="264"/>
                      <a:pt x="109" y="267"/>
                    </a:cubicBezTo>
                    <a:cubicBezTo>
                      <a:pt x="112" y="270"/>
                      <a:pt x="115" y="271"/>
                      <a:pt x="118" y="271"/>
                    </a:cubicBezTo>
                    <a:cubicBezTo>
                      <a:pt x="122" y="270"/>
                      <a:pt x="125" y="268"/>
                      <a:pt x="129" y="265"/>
                    </a:cubicBezTo>
                    <a:cubicBezTo>
                      <a:pt x="129" y="265"/>
                      <a:pt x="129" y="265"/>
                      <a:pt x="129" y="265"/>
                    </a:cubicBezTo>
                    <a:close/>
                    <a:moveTo>
                      <a:pt x="146" y="291"/>
                    </a:moveTo>
                    <a:cubicBezTo>
                      <a:pt x="153" y="287"/>
                      <a:pt x="153" y="287"/>
                      <a:pt x="153" y="287"/>
                    </a:cubicBezTo>
                    <a:cubicBezTo>
                      <a:pt x="164" y="295"/>
                      <a:pt x="164" y="295"/>
                      <a:pt x="164" y="295"/>
                    </a:cubicBezTo>
                    <a:cubicBezTo>
                      <a:pt x="161" y="304"/>
                      <a:pt x="161" y="304"/>
                      <a:pt x="161" y="304"/>
                    </a:cubicBezTo>
                    <a:cubicBezTo>
                      <a:pt x="161" y="305"/>
                      <a:pt x="161" y="305"/>
                      <a:pt x="160" y="305"/>
                    </a:cubicBezTo>
                    <a:cubicBezTo>
                      <a:pt x="160" y="306"/>
                      <a:pt x="160" y="306"/>
                      <a:pt x="160" y="306"/>
                    </a:cubicBezTo>
                    <a:cubicBezTo>
                      <a:pt x="159" y="307"/>
                      <a:pt x="158" y="308"/>
                      <a:pt x="158" y="308"/>
                    </a:cubicBezTo>
                    <a:cubicBezTo>
                      <a:pt x="157" y="307"/>
                      <a:pt x="155" y="307"/>
                      <a:pt x="153" y="305"/>
                    </a:cubicBezTo>
                    <a:cubicBezTo>
                      <a:pt x="152" y="307"/>
                      <a:pt x="152" y="307"/>
                      <a:pt x="152" y="307"/>
                    </a:cubicBezTo>
                    <a:cubicBezTo>
                      <a:pt x="174" y="322"/>
                      <a:pt x="174" y="322"/>
                      <a:pt x="174" y="322"/>
                    </a:cubicBezTo>
                    <a:cubicBezTo>
                      <a:pt x="175" y="321"/>
                      <a:pt x="175" y="321"/>
                      <a:pt x="175" y="321"/>
                    </a:cubicBezTo>
                    <a:cubicBezTo>
                      <a:pt x="174" y="320"/>
                      <a:pt x="174" y="320"/>
                      <a:pt x="173" y="319"/>
                    </a:cubicBezTo>
                    <a:cubicBezTo>
                      <a:pt x="173" y="318"/>
                      <a:pt x="173" y="316"/>
                      <a:pt x="174" y="315"/>
                    </a:cubicBezTo>
                    <a:cubicBezTo>
                      <a:pt x="186" y="268"/>
                      <a:pt x="186" y="268"/>
                      <a:pt x="186" y="268"/>
                    </a:cubicBezTo>
                    <a:cubicBezTo>
                      <a:pt x="181" y="264"/>
                      <a:pt x="181" y="264"/>
                      <a:pt x="181" y="264"/>
                    </a:cubicBezTo>
                    <a:cubicBezTo>
                      <a:pt x="141" y="290"/>
                      <a:pt x="141" y="290"/>
                      <a:pt x="141" y="290"/>
                    </a:cubicBezTo>
                    <a:cubicBezTo>
                      <a:pt x="139" y="291"/>
                      <a:pt x="138" y="291"/>
                      <a:pt x="137" y="292"/>
                    </a:cubicBezTo>
                    <a:cubicBezTo>
                      <a:pt x="135" y="292"/>
                      <a:pt x="134" y="291"/>
                      <a:pt x="133" y="291"/>
                    </a:cubicBezTo>
                    <a:cubicBezTo>
                      <a:pt x="132" y="292"/>
                      <a:pt x="132" y="292"/>
                      <a:pt x="132" y="292"/>
                    </a:cubicBezTo>
                    <a:cubicBezTo>
                      <a:pt x="145" y="301"/>
                      <a:pt x="145" y="301"/>
                      <a:pt x="145" y="301"/>
                    </a:cubicBezTo>
                    <a:cubicBezTo>
                      <a:pt x="146" y="300"/>
                      <a:pt x="146" y="300"/>
                      <a:pt x="146" y="300"/>
                    </a:cubicBezTo>
                    <a:cubicBezTo>
                      <a:pt x="145" y="299"/>
                      <a:pt x="145" y="299"/>
                      <a:pt x="145" y="299"/>
                    </a:cubicBezTo>
                    <a:cubicBezTo>
                      <a:pt x="144" y="298"/>
                      <a:pt x="143" y="297"/>
                      <a:pt x="143" y="296"/>
                    </a:cubicBezTo>
                    <a:cubicBezTo>
                      <a:pt x="142" y="295"/>
                      <a:pt x="143" y="294"/>
                      <a:pt x="143" y="293"/>
                    </a:cubicBezTo>
                    <a:cubicBezTo>
                      <a:pt x="144" y="293"/>
                      <a:pt x="144" y="293"/>
                      <a:pt x="144" y="292"/>
                    </a:cubicBezTo>
                    <a:cubicBezTo>
                      <a:pt x="145" y="292"/>
                      <a:pt x="145" y="292"/>
                      <a:pt x="146" y="291"/>
                    </a:cubicBezTo>
                    <a:cubicBezTo>
                      <a:pt x="146" y="291"/>
                      <a:pt x="146" y="291"/>
                      <a:pt x="146" y="291"/>
                    </a:cubicBezTo>
                    <a:close/>
                    <a:moveTo>
                      <a:pt x="156" y="285"/>
                    </a:moveTo>
                    <a:cubicBezTo>
                      <a:pt x="169" y="276"/>
                      <a:pt x="169" y="276"/>
                      <a:pt x="169" y="276"/>
                    </a:cubicBezTo>
                    <a:cubicBezTo>
                      <a:pt x="164" y="291"/>
                      <a:pt x="164" y="291"/>
                      <a:pt x="164" y="291"/>
                    </a:cubicBezTo>
                    <a:cubicBezTo>
                      <a:pt x="156" y="285"/>
                      <a:pt x="156" y="285"/>
                      <a:pt x="156" y="285"/>
                    </a:cubicBezTo>
                    <a:close/>
                    <a:moveTo>
                      <a:pt x="213" y="294"/>
                    </a:moveTo>
                    <a:cubicBezTo>
                      <a:pt x="214" y="292"/>
                      <a:pt x="214" y="290"/>
                      <a:pt x="214" y="288"/>
                    </a:cubicBezTo>
                    <a:cubicBezTo>
                      <a:pt x="213" y="287"/>
                      <a:pt x="212" y="286"/>
                      <a:pt x="210" y="285"/>
                    </a:cubicBezTo>
                    <a:cubicBezTo>
                      <a:pt x="211" y="283"/>
                      <a:pt x="211" y="283"/>
                      <a:pt x="211" y="283"/>
                    </a:cubicBezTo>
                    <a:cubicBezTo>
                      <a:pt x="230" y="292"/>
                      <a:pt x="230" y="292"/>
                      <a:pt x="230" y="292"/>
                    </a:cubicBezTo>
                    <a:cubicBezTo>
                      <a:pt x="239" y="329"/>
                      <a:pt x="239" y="329"/>
                      <a:pt x="239" y="329"/>
                    </a:cubicBezTo>
                    <a:cubicBezTo>
                      <a:pt x="248" y="311"/>
                      <a:pt x="248" y="311"/>
                      <a:pt x="248" y="311"/>
                    </a:cubicBezTo>
                    <a:cubicBezTo>
                      <a:pt x="249" y="308"/>
                      <a:pt x="250" y="306"/>
                      <a:pt x="249" y="305"/>
                    </a:cubicBezTo>
                    <a:cubicBezTo>
                      <a:pt x="249" y="304"/>
                      <a:pt x="248" y="302"/>
                      <a:pt x="245" y="301"/>
                    </a:cubicBezTo>
                    <a:cubicBezTo>
                      <a:pt x="246" y="299"/>
                      <a:pt x="246" y="299"/>
                      <a:pt x="246" y="299"/>
                    </a:cubicBezTo>
                    <a:cubicBezTo>
                      <a:pt x="261" y="306"/>
                      <a:pt x="261" y="306"/>
                      <a:pt x="261" y="306"/>
                    </a:cubicBezTo>
                    <a:cubicBezTo>
                      <a:pt x="260" y="308"/>
                      <a:pt x="260" y="308"/>
                      <a:pt x="260" y="308"/>
                    </a:cubicBezTo>
                    <a:cubicBezTo>
                      <a:pt x="258" y="307"/>
                      <a:pt x="256" y="307"/>
                      <a:pt x="255" y="308"/>
                    </a:cubicBezTo>
                    <a:cubicBezTo>
                      <a:pt x="254" y="308"/>
                      <a:pt x="252" y="310"/>
                      <a:pt x="251" y="312"/>
                    </a:cubicBezTo>
                    <a:cubicBezTo>
                      <a:pt x="234" y="350"/>
                      <a:pt x="234" y="350"/>
                      <a:pt x="234" y="350"/>
                    </a:cubicBezTo>
                    <a:cubicBezTo>
                      <a:pt x="228" y="348"/>
                      <a:pt x="228" y="348"/>
                      <a:pt x="228" y="348"/>
                    </a:cubicBezTo>
                    <a:cubicBezTo>
                      <a:pt x="215" y="297"/>
                      <a:pt x="215" y="297"/>
                      <a:pt x="215" y="297"/>
                    </a:cubicBezTo>
                    <a:cubicBezTo>
                      <a:pt x="202" y="325"/>
                      <a:pt x="202" y="325"/>
                      <a:pt x="202" y="325"/>
                    </a:cubicBezTo>
                    <a:cubicBezTo>
                      <a:pt x="201" y="328"/>
                      <a:pt x="200" y="330"/>
                      <a:pt x="201" y="331"/>
                    </a:cubicBezTo>
                    <a:cubicBezTo>
                      <a:pt x="201" y="332"/>
                      <a:pt x="203" y="334"/>
                      <a:pt x="205" y="335"/>
                    </a:cubicBezTo>
                    <a:cubicBezTo>
                      <a:pt x="204" y="337"/>
                      <a:pt x="204" y="337"/>
                      <a:pt x="204" y="337"/>
                    </a:cubicBezTo>
                    <a:cubicBezTo>
                      <a:pt x="189" y="329"/>
                      <a:pt x="189" y="329"/>
                      <a:pt x="189" y="329"/>
                    </a:cubicBezTo>
                    <a:cubicBezTo>
                      <a:pt x="190" y="328"/>
                      <a:pt x="190" y="328"/>
                      <a:pt x="190" y="328"/>
                    </a:cubicBezTo>
                    <a:cubicBezTo>
                      <a:pt x="192" y="329"/>
                      <a:pt x="194" y="329"/>
                      <a:pt x="195" y="328"/>
                    </a:cubicBezTo>
                    <a:cubicBezTo>
                      <a:pt x="196" y="328"/>
                      <a:pt x="198" y="326"/>
                      <a:pt x="199" y="324"/>
                    </a:cubicBezTo>
                    <a:cubicBezTo>
                      <a:pt x="213" y="294"/>
                      <a:pt x="213" y="294"/>
                      <a:pt x="213" y="294"/>
                    </a:cubicBezTo>
                    <a:close/>
                    <a:moveTo>
                      <a:pt x="340" y="352"/>
                    </a:moveTo>
                    <a:cubicBezTo>
                      <a:pt x="342" y="329"/>
                      <a:pt x="342" y="329"/>
                      <a:pt x="342" y="329"/>
                    </a:cubicBezTo>
                    <a:cubicBezTo>
                      <a:pt x="342" y="326"/>
                      <a:pt x="342" y="324"/>
                      <a:pt x="341" y="323"/>
                    </a:cubicBezTo>
                    <a:cubicBezTo>
                      <a:pt x="340" y="322"/>
                      <a:pt x="339" y="321"/>
                      <a:pt x="336" y="321"/>
                    </a:cubicBezTo>
                    <a:cubicBezTo>
                      <a:pt x="337" y="319"/>
                      <a:pt x="337" y="319"/>
                      <a:pt x="337" y="319"/>
                    </a:cubicBez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53" y="322"/>
                      <a:pt x="353" y="322"/>
                      <a:pt x="353" y="322"/>
                    </a:cubicBezTo>
                    <a:cubicBezTo>
                      <a:pt x="351" y="322"/>
                      <a:pt x="349" y="323"/>
                      <a:pt x="348" y="324"/>
                    </a:cubicBezTo>
                    <a:cubicBezTo>
                      <a:pt x="347" y="325"/>
                      <a:pt x="346" y="327"/>
                      <a:pt x="346" y="329"/>
                    </a:cubicBezTo>
                    <a:cubicBezTo>
                      <a:pt x="344" y="352"/>
                      <a:pt x="344" y="352"/>
                      <a:pt x="344" y="352"/>
                    </a:cubicBezTo>
                    <a:cubicBezTo>
                      <a:pt x="343" y="356"/>
                      <a:pt x="343" y="359"/>
                      <a:pt x="342" y="361"/>
                    </a:cubicBezTo>
                    <a:cubicBezTo>
                      <a:pt x="341" y="363"/>
                      <a:pt x="340" y="364"/>
                      <a:pt x="339" y="366"/>
                    </a:cubicBezTo>
                    <a:cubicBezTo>
                      <a:pt x="337" y="368"/>
                      <a:pt x="334" y="369"/>
                      <a:pt x="331" y="370"/>
                    </a:cubicBezTo>
                    <a:cubicBezTo>
                      <a:pt x="328" y="371"/>
                      <a:pt x="325" y="371"/>
                      <a:pt x="321" y="371"/>
                    </a:cubicBezTo>
                    <a:cubicBezTo>
                      <a:pt x="314" y="370"/>
                      <a:pt x="309" y="368"/>
                      <a:pt x="306" y="365"/>
                    </a:cubicBezTo>
                    <a:cubicBezTo>
                      <a:pt x="303" y="361"/>
                      <a:pt x="302" y="356"/>
                      <a:pt x="302" y="350"/>
                    </a:cubicBezTo>
                    <a:cubicBezTo>
                      <a:pt x="304" y="326"/>
                      <a:pt x="304" y="326"/>
                      <a:pt x="304" y="326"/>
                    </a:cubicBezTo>
                    <a:cubicBezTo>
                      <a:pt x="305" y="323"/>
                      <a:pt x="304" y="321"/>
                      <a:pt x="303" y="320"/>
                    </a:cubicBezTo>
                    <a:cubicBezTo>
                      <a:pt x="303" y="319"/>
                      <a:pt x="301" y="318"/>
                      <a:pt x="299" y="318"/>
                    </a:cubicBezTo>
                    <a:cubicBezTo>
                      <a:pt x="299" y="316"/>
                      <a:pt x="299" y="316"/>
                      <a:pt x="299" y="316"/>
                    </a:cubicBezTo>
                    <a:cubicBezTo>
                      <a:pt x="328" y="318"/>
                      <a:pt x="328" y="318"/>
                      <a:pt x="328" y="318"/>
                    </a:cubicBezTo>
                    <a:cubicBezTo>
                      <a:pt x="328" y="320"/>
                      <a:pt x="328" y="320"/>
                      <a:pt x="328" y="320"/>
                    </a:cubicBezTo>
                    <a:cubicBezTo>
                      <a:pt x="325" y="320"/>
                      <a:pt x="323" y="321"/>
                      <a:pt x="322" y="322"/>
                    </a:cubicBezTo>
                    <a:cubicBezTo>
                      <a:pt x="321" y="323"/>
                      <a:pt x="321" y="324"/>
                      <a:pt x="320" y="327"/>
                    </a:cubicBezTo>
                    <a:cubicBezTo>
                      <a:pt x="318" y="355"/>
                      <a:pt x="318" y="355"/>
                      <a:pt x="318" y="355"/>
                    </a:cubicBezTo>
                    <a:cubicBezTo>
                      <a:pt x="318" y="359"/>
                      <a:pt x="318" y="362"/>
                      <a:pt x="320" y="364"/>
                    </a:cubicBezTo>
                    <a:cubicBezTo>
                      <a:pt x="321" y="366"/>
                      <a:pt x="323" y="367"/>
                      <a:pt x="327" y="367"/>
                    </a:cubicBezTo>
                    <a:cubicBezTo>
                      <a:pt x="331" y="367"/>
                      <a:pt x="334" y="366"/>
                      <a:pt x="336" y="364"/>
                    </a:cubicBezTo>
                    <a:cubicBezTo>
                      <a:pt x="338" y="361"/>
                      <a:pt x="340" y="358"/>
                      <a:pt x="340" y="352"/>
                    </a:cubicBezTo>
                    <a:cubicBezTo>
                      <a:pt x="340" y="352"/>
                      <a:pt x="340" y="352"/>
                      <a:pt x="340" y="352"/>
                    </a:cubicBezTo>
                    <a:close/>
                    <a:moveTo>
                      <a:pt x="368" y="329"/>
                    </a:moveTo>
                    <a:cubicBezTo>
                      <a:pt x="368" y="327"/>
                      <a:pt x="367" y="325"/>
                      <a:pt x="366" y="324"/>
                    </a:cubicBezTo>
                    <a:cubicBezTo>
                      <a:pt x="365" y="323"/>
                      <a:pt x="363" y="323"/>
                      <a:pt x="361" y="323"/>
                    </a:cubicBezTo>
                    <a:cubicBezTo>
                      <a:pt x="360" y="321"/>
                      <a:pt x="360" y="321"/>
                      <a:pt x="360" y="321"/>
                    </a:cubicBezTo>
                    <a:cubicBezTo>
                      <a:pt x="382" y="318"/>
                      <a:pt x="382" y="318"/>
                      <a:pt x="382" y="318"/>
                    </a:cubicBezTo>
                    <a:cubicBezTo>
                      <a:pt x="410" y="344"/>
                      <a:pt x="410" y="344"/>
                      <a:pt x="410" y="344"/>
                    </a:cubicBezTo>
                    <a:cubicBezTo>
                      <a:pt x="407" y="324"/>
                      <a:pt x="407" y="324"/>
                      <a:pt x="407" y="324"/>
                    </a:cubicBezTo>
                    <a:cubicBezTo>
                      <a:pt x="407" y="321"/>
                      <a:pt x="406" y="320"/>
                      <a:pt x="405" y="319"/>
                    </a:cubicBezTo>
                    <a:cubicBezTo>
                      <a:pt x="404" y="318"/>
                      <a:pt x="402" y="317"/>
                      <a:pt x="400" y="317"/>
                    </a:cubicBezTo>
                    <a:cubicBezTo>
                      <a:pt x="399" y="316"/>
                      <a:pt x="399" y="316"/>
                      <a:pt x="399" y="316"/>
                    </a:cubicBezTo>
                    <a:cubicBezTo>
                      <a:pt x="416" y="313"/>
                      <a:pt x="416" y="313"/>
                      <a:pt x="416" y="313"/>
                    </a:cubicBezTo>
                    <a:cubicBezTo>
                      <a:pt x="416" y="315"/>
                      <a:pt x="416" y="315"/>
                      <a:pt x="416" y="315"/>
                    </a:cubicBezTo>
                    <a:cubicBezTo>
                      <a:pt x="414" y="316"/>
                      <a:pt x="412" y="316"/>
                      <a:pt x="411" y="318"/>
                    </a:cubicBezTo>
                    <a:cubicBezTo>
                      <a:pt x="410" y="319"/>
                      <a:pt x="410" y="321"/>
                      <a:pt x="411" y="323"/>
                    </a:cubicBezTo>
                    <a:cubicBezTo>
                      <a:pt x="416" y="365"/>
                      <a:pt x="416" y="365"/>
                      <a:pt x="416" y="365"/>
                    </a:cubicBezTo>
                    <a:cubicBezTo>
                      <a:pt x="411" y="366"/>
                      <a:pt x="411" y="366"/>
                      <a:pt x="411" y="366"/>
                    </a:cubicBezTo>
                    <a:cubicBezTo>
                      <a:pt x="372" y="330"/>
                      <a:pt x="372" y="330"/>
                      <a:pt x="372" y="330"/>
                    </a:cubicBezTo>
                    <a:cubicBezTo>
                      <a:pt x="376" y="361"/>
                      <a:pt x="376" y="361"/>
                      <a:pt x="376" y="361"/>
                    </a:cubicBezTo>
                    <a:cubicBezTo>
                      <a:pt x="377" y="364"/>
                      <a:pt x="377" y="366"/>
                      <a:pt x="379" y="367"/>
                    </a:cubicBezTo>
                    <a:cubicBezTo>
                      <a:pt x="380" y="368"/>
                      <a:pt x="381" y="368"/>
                      <a:pt x="384" y="368"/>
                    </a:cubicBezTo>
                    <a:cubicBezTo>
                      <a:pt x="384" y="370"/>
                      <a:pt x="384" y="370"/>
                      <a:pt x="384" y="370"/>
                    </a:cubicBezTo>
                    <a:cubicBezTo>
                      <a:pt x="368" y="372"/>
                      <a:pt x="368" y="372"/>
                      <a:pt x="368" y="372"/>
                    </a:cubicBezTo>
                    <a:cubicBezTo>
                      <a:pt x="367" y="370"/>
                      <a:pt x="367" y="370"/>
                      <a:pt x="367" y="370"/>
                    </a:cubicBezTo>
                    <a:cubicBezTo>
                      <a:pt x="370" y="370"/>
                      <a:pt x="371" y="369"/>
                      <a:pt x="372" y="368"/>
                    </a:cubicBezTo>
                    <a:cubicBezTo>
                      <a:pt x="373" y="366"/>
                      <a:pt x="373" y="364"/>
                      <a:pt x="373" y="362"/>
                    </a:cubicBezTo>
                    <a:cubicBezTo>
                      <a:pt x="368" y="329"/>
                      <a:pt x="368" y="329"/>
                      <a:pt x="368" y="329"/>
                    </a:cubicBezTo>
                    <a:close/>
                    <a:moveTo>
                      <a:pt x="461" y="345"/>
                    </a:moveTo>
                    <a:cubicBezTo>
                      <a:pt x="462" y="348"/>
                      <a:pt x="463" y="349"/>
                      <a:pt x="464" y="350"/>
                    </a:cubicBezTo>
                    <a:cubicBezTo>
                      <a:pt x="465" y="351"/>
                      <a:pt x="467" y="351"/>
                      <a:pt x="469" y="351"/>
                    </a:cubicBezTo>
                    <a:cubicBezTo>
                      <a:pt x="470" y="352"/>
                      <a:pt x="470" y="352"/>
                      <a:pt x="470" y="352"/>
                    </a:cubicBezTo>
                    <a:cubicBezTo>
                      <a:pt x="442" y="360"/>
                      <a:pt x="442" y="360"/>
                      <a:pt x="442" y="360"/>
                    </a:cubicBezTo>
                    <a:cubicBezTo>
                      <a:pt x="441" y="359"/>
                      <a:pt x="441" y="359"/>
                      <a:pt x="441" y="359"/>
                    </a:cubicBezTo>
                    <a:cubicBezTo>
                      <a:pt x="444" y="358"/>
                      <a:pt x="445" y="357"/>
                      <a:pt x="446" y="355"/>
                    </a:cubicBezTo>
                    <a:cubicBezTo>
                      <a:pt x="446" y="354"/>
                      <a:pt x="446" y="352"/>
                      <a:pt x="446" y="350"/>
                    </a:cubicBezTo>
                    <a:cubicBezTo>
                      <a:pt x="436" y="318"/>
                      <a:pt x="436" y="318"/>
                      <a:pt x="436" y="318"/>
                    </a:cubicBezTo>
                    <a:cubicBezTo>
                      <a:pt x="436" y="316"/>
                      <a:pt x="435" y="314"/>
                      <a:pt x="433" y="313"/>
                    </a:cubicBezTo>
                    <a:cubicBezTo>
                      <a:pt x="432" y="312"/>
                      <a:pt x="430" y="312"/>
                      <a:pt x="428" y="313"/>
                    </a:cubicBezTo>
                    <a:cubicBezTo>
                      <a:pt x="428" y="311"/>
                      <a:pt x="428" y="311"/>
                      <a:pt x="428" y="311"/>
                    </a:cubicBezTo>
                    <a:cubicBezTo>
                      <a:pt x="456" y="303"/>
                      <a:pt x="456" y="303"/>
                      <a:pt x="456" y="303"/>
                    </a:cubicBezTo>
                    <a:cubicBezTo>
                      <a:pt x="456" y="305"/>
                      <a:pt x="456" y="305"/>
                      <a:pt x="456" y="305"/>
                    </a:cubicBezTo>
                    <a:cubicBezTo>
                      <a:pt x="454" y="306"/>
                      <a:pt x="452" y="307"/>
                      <a:pt x="452" y="308"/>
                    </a:cubicBezTo>
                    <a:cubicBezTo>
                      <a:pt x="451" y="309"/>
                      <a:pt x="451" y="311"/>
                      <a:pt x="452" y="314"/>
                    </a:cubicBezTo>
                    <a:cubicBezTo>
                      <a:pt x="461" y="345"/>
                      <a:pt x="461" y="345"/>
                      <a:pt x="461" y="345"/>
                    </a:cubicBezTo>
                    <a:close/>
                    <a:moveTo>
                      <a:pt x="508" y="337"/>
                    </a:moveTo>
                    <a:cubicBezTo>
                      <a:pt x="511" y="336"/>
                      <a:pt x="511" y="336"/>
                      <a:pt x="511" y="336"/>
                    </a:cubicBezTo>
                    <a:cubicBezTo>
                      <a:pt x="507" y="287"/>
                      <a:pt x="507" y="287"/>
                      <a:pt x="507" y="287"/>
                    </a:cubicBezTo>
                    <a:cubicBezTo>
                      <a:pt x="507" y="285"/>
                      <a:pt x="507" y="284"/>
                      <a:pt x="507" y="282"/>
                    </a:cubicBezTo>
                    <a:cubicBezTo>
                      <a:pt x="508" y="281"/>
                      <a:pt x="509" y="280"/>
                      <a:pt x="510" y="279"/>
                    </a:cubicBezTo>
                    <a:cubicBezTo>
                      <a:pt x="509" y="277"/>
                      <a:pt x="509" y="277"/>
                      <a:pt x="509" y="277"/>
                    </a:cubicBezTo>
                    <a:cubicBezTo>
                      <a:pt x="495" y="285"/>
                      <a:pt x="495" y="285"/>
                      <a:pt x="495" y="285"/>
                    </a:cubicBezTo>
                    <a:cubicBezTo>
                      <a:pt x="496" y="286"/>
                      <a:pt x="496" y="286"/>
                      <a:pt x="496" y="286"/>
                    </a:cubicBezTo>
                    <a:cubicBezTo>
                      <a:pt x="498" y="286"/>
                      <a:pt x="499" y="285"/>
                      <a:pt x="500" y="285"/>
                    </a:cubicBezTo>
                    <a:cubicBezTo>
                      <a:pt x="501" y="285"/>
                      <a:pt x="502" y="286"/>
                      <a:pt x="503" y="287"/>
                    </a:cubicBezTo>
                    <a:cubicBezTo>
                      <a:pt x="503" y="287"/>
                      <a:pt x="503" y="287"/>
                      <a:pt x="503" y="288"/>
                    </a:cubicBezTo>
                    <a:cubicBezTo>
                      <a:pt x="503" y="288"/>
                      <a:pt x="503" y="289"/>
                      <a:pt x="503" y="290"/>
                    </a:cubicBezTo>
                    <a:cubicBezTo>
                      <a:pt x="506" y="316"/>
                      <a:pt x="506" y="316"/>
                      <a:pt x="506" y="316"/>
                    </a:cubicBezTo>
                    <a:cubicBezTo>
                      <a:pt x="485" y="298"/>
                      <a:pt x="485" y="298"/>
                      <a:pt x="485" y="298"/>
                    </a:cubicBezTo>
                    <a:cubicBezTo>
                      <a:pt x="484" y="297"/>
                      <a:pt x="484" y="297"/>
                      <a:pt x="484" y="297"/>
                    </a:cubicBezTo>
                    <a:cubicBezTo>
                      <a:pt x="484" y="297"/>
                      <a:pt x="484" y="296"/>
                      <a:pt x="483" y="296"/>
                    </a:cubicBezTo>
                    <a:cubicBezTo>
                      <a:pt x="483" y="295"/>
                      <a:pt x="483" y="295"/>
                      <a:pt x="483" y="294"/>
                    </a:cubicBezTo>
                    <a:cubicBezTo>
                      <a:pt x="484" y="293"/>
                      <a:pt x="485" y="292"/>
                      <a:pt x="486" y="292"/>
                    </a:cubicBezTo>
                    <a:cubicBezTo>
                      <a:pt x="486" y="291"/>
                      <a:pt x="486" y="291"/>
                      <a:pt x="486" y="291"/>
                    </a:cubicBezTo>
                    <a:cubicBezTo>
                      <a:pt x="486" y="290"/>
                      <a:pt x="486" y="290"/>
                      <a:pt x="486" y="290"/>
                    </a:cubicBezTo>
                    <a:cubicBezTo>
                      <a:pt x="462" y="302"/>
                      <a:pt x="462" y="302"/>
                      <a:pt x="462" y="302"/>
                    </a:cubicBezTo>
                    <a:cubicBezTo>
                      <a:pt x="463" y="304"/>
                      <a:pt x="463" y="304"/>
                      <a:pt x="463" y="304"/>
                    </a:cubicBezTo>
                    <a:cubicBezTo>
                      <a:pt x="464" y="303"/>
                      <a:pt x="465" y="303"/>
                      <a:pt x="467" y="303"/>
                    </a:cubicBezTo>
                    <a:cubicBezTo>
                      <a:pt x="468" y="304"/>
                      <a:pt x="469" y="305"/>
                      <a:pt x="471" y="306"/>
                    </a:cubicBezTo>
                    <a:cubicBezTo>
                      <a:pt x="508" y="337"/>
                      <a:pt x="508" y="337"/>
                      <a:pt x="508" y="337"/>
                    </a:cubicBezTo>
                    <a:close/>
                    <a:moveTo>
                      <a:pt x="547" y="316"/>
                    </a:moveTo>
                    <a:cubicBezTo>
                      <a:pt x="546" y="315"/>
                      <a:pt x="546" y="315"/>
                      <a:pt x="546" y="315"/>
                    </a:cubicBezTo>
                    <a:cubicBezTo>
                      <a:pt x="548" y="313"/>
                      <a:pt x="549" y="311"/>
                      <a:pt x="549" y="310"/>
                    </a:cubicBezTo>
                    <a:cubicBezTo>
                      <a:pt x="549" y="308"/>
                      <a:pt x="548" y="307"/>
                      <a:pt x="547" y="305"/>
                    </a:cubicBezTo>
                    <a:cubicBezTo>
                      <a:pt x="526" y="279"/>
                      <a:pt x="526" y="279"/>
                      <a:pt x="526" y="279"/>
                    </a:cubicBezTo>
                    <a:cubicBezTo>
                      <a:pt x="524" y="277"/>
                      <a:pt x="523" y="276"/>
                      <a:pt x="521" y="276"/>
                    </a:cubicBezTo>
                    <a:cubicBezTo>
                      <a:pt x="520" y="275"/>
                      <a:pt x="518" y="276"/>
                      <a:pt x="516" y="277"/>
                    </a:cubicBezTo>
                    <a:cubicBezTo>
                      <a:pt x="515" y="276"/>
                      <a:pt x="515" y="276"/>
                      <a:pt x="515" y="276"/>
                    </a:cubicBezTo>
                    <a:cubicBezTo>
                      <a:pt x="550" y="248"/>
                      <a:pt x="550" y="248"/>
                      <a:pt x="550" y="248"/>
                    </a:cubicBezTo>
                    <a:cubicBezTo>
                      <a:pt x="559" y="258"/>
                      <a:pt x="559" y="258"/>
                      <a:pt x="559" y="258"/>
                    </a:cubicBezTo>
                    <a:cubicBezTo>
                      <a:pt x="558" y="260"/>
                      <a:pt x="558" y="260"/>
                      <a:pt x="558" y="260"/>
                    </a:cubicBezTo>
                    <a:cubicBezTo>
                      <a:pt x="555" y="257"/>
                      <a:pt x="552" y="256"/>
                      <a:pt x="549" y="256"/>
                    </a:cubicBezTo>
                    <a:cubicBezTo>
                      <a:pt x="547" y="255"/>
                      <a:pt x="544" y="257"/>
                      <a:pt x="540" y="260"/>
                    </a:cubicBezTo>
                    <a:cubicBezTo>
                      <a:pt x="535" y="264"/>
                      <a:pt x="535" y="264"/>
                      <a:pt x="535" y="264"/>
                    </a:cubicBezTo>
                    <a:cubicBezTo>
                      <a:pt x="547" y="280"/>
                      <a:pt x="547" y="280"/>
                      <a:pt x="547" y="280"/>
                    </a:cubicBezTo>
                    <a:cubicBezTo>
                      <a:pt x="548" y="279"/>
                      <a:pt x="548" y="279"/>
                      <a:pt x="548" y="279"/>
                    </a:cubicBezTo>
                    <a:cubicBezTo>
                      <a:pt x="550" y="278"/>
                      <a:pt x="551" y="276"/>
                      <a:pt x="551" y="274"/>
                    </a:cubicBezTo>
                    <a:cubicBezTo>
                      <a:pt x="551" y="271"/>
                      <a:pt x="550" y="269"/>
                      <a:pt x="548" y="266"/>
                    </a:cubicBezTo>
                    <a:cubicBezTo>
                      <a:pt x="550" y="264"/>
                      <a:pt x="550" y="264"/>
                      <a:pt x="550" y="264"/>
                    </a:cubicBezTo>
                    <a:cubicBezTo>
                      <a:pt x="565" y="284"/>
                      <a:pt x="565" y="284"/>
                      <a:pt x="565" y="284"/>
                    </a:cubicBezTo>
                    <a:cubicBezTo>
                      <a:pt x="564" y="285"/>
                      <a:pt x="564" y="285"/>
                      <a:pt x="564" y="285"/>
                    </a:cubicBezTo>
                    <a:cubicBezTo>
                      <a:pt x="561" y="282"/>
                      <a:pt x="559" y="280"/>
                      <a:pt x="557" y="280"/>
                    </a:cubicBezTo>
                    <a:cubicBezTo>
                      <a:pt x="554" y="280"/>
                      <a:pt x="552" y="280"/>
                      <a:pt x="550" y="282"/>
                    </a:cubicBezTo>
                    <a:cubicBezTo>
                      <a:pt x="550" y="283"/>
                      <a:pt x="550" y="283"/>
                      <a:pt x="550" y="283"/>
                    </a:cubicBezTo>
                    <a:cubicBezTo>
                      <a:pt x="560" y="295"/>
                      <a:pt x="560" y="295"/>
                      <a:pt x="560" y="295"/>
                    </a:cubicBezTo>
                    <a:cubicBezTo>
                      <a:pt x="561" y="297"/>
                      <a:pt x="562" y="298"/>
                      <a:pt x="563" y="298"/>
                    </a:cubicBezTo>
                    <a:cubicBezTo>
                      <a:pt x="564" y="298"/>
                      <a:pt x="566" y="297"/>
                      <a:pt x="568" y="295"/>
                    </a:cubicBezTo>
                    <a:cubicBezTo>
                      <a:pt x="572" y="292"/>
                      <a:pt x="574" y="289"/>
                      <a:pt x="575" y="286"/>
                    </a:cubicBezTo>
                    <a:cubicBezTo>
                      <a:pt x="576" y="282"/>
                      <a:pt x="575" y="279"/>
                      <a:pt x="573" y="274"/>
                    </a:cubicBezTo>
                    <a:cubicBezTo>
                      <a:pt x="575" y="273"/>
                      <a:pt x="575" y="273"/>
                      <a:pt x="575" y="273"/>
                    </a:cubicBezTo>
                    <a:cubicBezTo>
                      <a:pt x="583" y="287"/>
                      <a:pt x="583" y="287"/>
                      <a:pt x="583" y="287"/>
                    </a:cubicBezTo>
                    <a:cubicBezTo>
                      <a:pt x="547" y="316"/>
                      <a:pt x="547" y="316"/>
                      <a:pt x="547" y="316"/>
                    </a:cubicBezTo>
                    <a:close/>
                    <a:moveTo>
                      <a:pt x="595" y="239"/>
                    </a:moveTo>
                    <a:cubicBezTo>
                      <a:pt x="596" y="238"/>
                      <a:pt x="596" y="238"/>
                      <a:pt x="596" y="238"/>
                    </a:cubicBezTo>
                    <a:cubicBezTo>
                      <a:pt x="598" y="236"/>
                      <a:pt x="599" y="233"/>
                      <a:pt x="599" y="231"/>
                    </a:cubicBezTo>
                    <a:cubicBezTo>
                      <a:pt x="598" y="229"/>
                      <a:pt x="597" y="226"/>
                      <a:pt x="594" y="224"/>
                    </a:cubicBezTo>
                    <a:cubicBezTo>
                      <a:pt x="591" y="221"/>
                      <a:pt x="588" y="220"/>
                      <a:pt x="586" y="220"/>
                    </a:cubicBezTo>
                    <a:cubicBezTo>
                      <a:pt x="583" y="220"/>
                      <a:pt x="581" y="222"/>
                      <a:pt x="579" y="225"/>
                    </a:cubicBezTo>
                    <a:cubicBezTo>
                      <a:pt x="595" y="239"/>
                      <a:pt x="595" y="239"/>
                      <a:pt x="595" y="239"/>
                    </a:cubicBezTo>
                    <a:close/>
                    <a:moveTo>
                      <a:pt x="609" y="250"/>
                    </a:moveTo>
                    <a:cubicBezTo>
                      <a:pt x="598" y="241"/>
                      <a:pt x="598" y="241"/>
                      <a:pt x="598" y="241"/>
                    </a:cubicBezTo>
                    <a:cubicBezTo>
                      <a:pt x="599" y="240"/>
                      <a:pt x="599" y="240"/>
                      <a:pt x="599" y="240"/>
                    </a:cubicBezTo>
                    <a:cubicBezTo>
                      <a:pt x="625" y="245"/>
                      <a:pt x="625" y="245"/>
                      <a:pt x="625" y="245"/>
                    </a:cubicBezTo>
                    <a:cubicBezTo>
                      <a:pt x="637" y="230"/>
                      <a:pt x="637" y="230"/>
                      <a:pt x="637" y="230"/>
                    </a:cubicBezTo>
                    <a:cubicBezTo>
                      <a:pt x="636" y="229"/>
                      <a:pt x="636" y="229"/>
                      <a:pt x="636" y="229"/>
                    </a:cubicBezTo>
                    <a:cubicBezTo>
                      <a:pt x="635" y="230"/>
                      <a:pt x="634" y="231"/>
                      <a:pt x="633" y="231"/>
                    </a:cubicBezTo>
                    <a:cubicBezTo>
                      <a:pt x="632" y="231"/>
                      <a:pt x="630" y="231"/>
                      <a:pt x="628" y="231"/>
                    </a:cubicBezTo>
                    <a:cubicBezTo>
                      <a:pt x="608" y="227"/>
                      <a:pt x="608" y="227"/>
                      <a:pt x="608" y="227"/>
                    </a:cubicBezTo>
                    <a:cubicBezTo>
                      <a:pt x="609" y="224"/>
                      <a:pt x="609" y="221"/>
                      <a:pt x="609" y="218"/>
                    </a:cubicBezTo>
                    <a:cubicBezTo>
                      <a:pt x="608" y="215"/>
                      <a:pt x="607" y="213"/>
                      <a:pt x="604" y="211"/>
                    </a:cubicBezTo>
                    <a:cubicBezTo>
                      <a:pt x="601" y="208"/>
                      <a:pt x="597" y="207"/>
                      <a:pt x="593" y="209"/>
                    </a:cubicBezTo>
                    <a:cubicBezTo>
                      <a:pt x="589" y="210"/>
                      <a:pt x="585" y="213"/>
                      <a:pt x="580" y="218"/>
                    </a:cubicBezTo>
                    <a:cubicBezTo>
                      <a:pt x="562" y="240"/>
                      <a:pt x="562" y="240"/>
                      <a:pt x="562" y="240"/>
                    </a:cubicBezTo>
                    <a:cubicBezTo>
                      <a:pt x="563" y="241"/>
                      <a:pt x="563" y="241"/>
                      <a:pt x="563" y="241"/>
                    </a:cubicBezTo>
                    <a:cubicBezTo>
                      <a:pt x="565" y="240"/>
                      <a:pt x="567" y="239"/>
                      <a:pt x="568" y="239"/>
                    </a:cubicBezTo>
                    <a:cubicBezTo>
                      <a:pt x="569" y="239"/>
                      <a:pt x="571" y="239"/>
                      <a:pt x="573" y="241"/>
                    </a:cubicBezTo>
                    <a:cubicBezTo>
                      <a:pt x="598" y="262"/>
                      <a:pt x="598" y="262"/>
                      <a:pt x="598" y="262"/>
                    </a:cubicBezTo>
                    <a:cubicBezTo>
                      <a:pt x="600" y="264"/>
                      <a:pt x="602" y="266"/>
                      <a:pt x="602" y="267"/>
                    </a:cubicBezTo>
                    <a:cubicBezTo>
                      <a:pt x="602" y="269"/>
                      <a:pt x="601" y="270"/>
                      <a:pt x="600" y="272"/>
                    </a:cubicBezTo>
                    <a:cubicBezTo>
                      <a:pt x="601" y="273"/>
                      <a:pt x="601" y="273"/>
                      <a:pt x="601" y="273"/>
                    </a:cubicBezTo>
                    <a:cubicBezTo>
                      <a:pt x="620" y="251"/>
                      <a:pt x="620" y="251"/>
                      <a:pt x="620" y="251"/>
                    </a:cubicBezTo>
                    <a:cubicBezTo>
                      <a:pt x="619" y="249"/>
                      <a:pt x="619" y="249"/>
                      <a:pt x="619" y="249"/>
                    </a:cubicBezTo>
                    <a:cubicBezTo>
                      <a:pt x="617" y="251"/>
                      <a:pt x="616" y="252"/>
                      <a:pt x="614" y="252"/>
                    </a:cubicBezTo>
                    <a:cubicBezTo>
                      <a:pt x="613" y="253"/>
                      <a:pt x="611" y="252"/>
                      <a:pt x="609" y="250"/>
                    </a:cubicBezTo>
                    <a:cubicBezTo>
                      <a:pt x="609" y="250"/>
                      <a:pt x="609" y="250"/>
                      <a:pt x="609" y="250"/>
                    </a:cubicBezTo>
                    <a:close/>
                    <a:moveTo>
                      <a:pt x="651" y="215"/>
                    </a:moveTo>
                    <a:cubicBezTo>
                      <a:pt x="634" y="206"/>
                      <a:pt x="634" y="206"/>
                      <a:pt x="634" y="206"/>
                    </a:cubicBezTo>
                    <a:cubicBezTo>
                      <a:pt x="635" y="204"/>
                      <a:pt x="635" y="204"/>
                      <a:pt x="635" y="204"/>
                    </a:cubicBezTo>
                    <a:cubicBezTo>
                      <a:pt x="639" y="206"/>
                      <a:pt x="643" y="206"/>
                      <a:pt x="648" y="205"/>
                    </a:cubicBezTo>
                    <a:cubicBezTo>
                      <a:pt x="652" y="203"/>
                      <a:pt x="655" y="200"/>
                      <a:pt x="657" y="196"/>
                    </a:cubicBezTo>
                    <a:cubicBezTo>
                      <a:pt x="659" y="194"/>
                      <a:pt x="659" y="191"/>
                      <a:pt x="659" y="189"/>
                    </a:cubicBezTo>
                    <a:cubicBezTo>
                      <a:pt x="659" y="187"/>
                      <a:pt x="658" y="185"/>
                      <a:pt x="656" y="184"/>
                    </a:cubicBezTo>
                    <a:cubicBezTo>
                      <a:pt x="653" y="183"/>
                      <a:pt x="648" y="185"/>
                      <a:pt x="641" y="190"/>
                    </a:cubicBezTo>
                    <a:cubicBezTo>
                      <a:pt x="640" y="190"/>
                      <a:pt x="640" y="190"/>
                      <a:pt x="640" y="190"/>
                    </a:cubicBezTo>
                    <a:cubicBezTo>
                      <a:pt x="640" y="191"/>
                      <a:pt x="639" y="191"/>
                      <a:pt x="638" y="192"/>
                    </a:cubicBezTo>
                    <a:cubicBezTo>
                      <a:pt x="633" y="196"/>
                      <a:pt x="629" y="198"/>
                      <a:pt x="626" y="198"/>
                    </a:cubicBezTo>
                    <a:cubicBezTo>
                      <a:pt x="625" y="199"/>
                      <a:pt x="623" y="199"/>
                      <a:pt x="622" y="198"/>
                    </a:cubicBezTo>
                    <a:cubicBezTo>
                      <a:pt x="620" y="198"/>
                      <a:pt x="619" y="198"/>
                      <a:pt x="618" y="197"/>
                    </a:cubicBezTo>
                    <a:cubicBezTo>
                      <a:pt x="614" y="195"/>
                      <a:pt x="611" y="191"/>
                      <a:pt x="610" y="186"/>
                    </a:cubicBezTo>
                    <a:cubicBezTo>
                      <a:pt x="609" y="182"/>
                      <a:pt x="610" y="177"/>
                      <a:pt x="613" y="172"/>
                    </a:cubicBezTo>
                    <a:cubicBezTo>
                      <a:pt x="614" y="169"/>
                      <a:pt x="616" y="167"/>
                      <a:pt x="619" y="165"/>
                    </a:cubicBezTo>
                    <a:cubicBezTo>
                      <a:pt x="622" y="162"/>
                      <a:pt x="623" y="161"/>
                      <a:pt x="623" y="161"/>
                    </a:cubicBezTo>
                    <a:cubicBezTo>
                      <a:pt x="624" y="160"/>
                      <a:pt x="624" y="159"/>
                      <a:pt x="623" y="159"/>
                    </a:cubicBezTo>
                    <a:cubicBezTo>
                      <a:pt x="623" y="158"/>
                      <a:pt x="622" y="158"/>
                      <a:pt x="621" y="157"/>
                    </a:cubicBezTo>
                    <a:cubicBezTo>
                      <a:pt x="622" y="155"/>
                      <a:pt x="622" y="155"/>
                      <a:pt x="622" y="155"/>
                    </a:cubicBezTo>
                    <a:cubicBezTo>
                      <a:pt x="637" y="163"/>
                      <a:pt x="637" y="163"/>
                      <a:pt x="637" y="163"/>
                    </a:cubicBezTo>
                    <a:cubicBezTo>
                      <a:pt x="636" y="165"/>
                      <a:pt x="636" y="165"/>
                      <a:pt x="636" y="165"/>
                    </a:cubicBezTo>
                    <a:cubicBezTo>
                      <a:pt x="632" y="163"/>
                      <a:pt x="628" y="163"/>
                      <a:pt x="625" y="165"/>
                    </a:cubicBezTo>
                    <a:cubicBezTo>
                      <a:pt x="621" y="166"/>
                      <a:pt x="618" y="169"/>
                      <a:pt x="616" y="173"/>
                    </a:cubicBezTo>
                    <a:cubicBezTo>
                      <a:pt x="615" y="175"/>
                      <a:pt x="615" y="177"/>
                      <a:pt x="615" y="179"/>
                    </a:cubicBezTo>
                    <a:cubicBezTo>
                      <a:pt x="615" y="181"/>
                      <a:pt x="616" y="182"/>
                      <a:pt x="618" y="183"/>
                    </a:cubicBezTo>
                    <a:cubicBezTo>
                      <a:pt x="620" y="184"/>
                      <a:pt x="624" y="183"/>
                      <a:pt x="630" y="179"/>
                    </a:cubicBezTo>
                    <a:cubicBezTo>
                      <a:pt x="630" y="178"/>
                      <a:pt x="630" y="178"/>
                      <a:pt x="630" y="178"/>
                    </a:cubicBezTo>
                    <a:cubicBezTo>
                      <a:pt x="634" y="175"/>
                      <a:pt x="637" y="173"/>
                      <a:pt x="639" y="172"/>
                    </a:cubicBezTo>
                    <a:cubicBezTo>
                      <a:pt x="641" y="170"/>
                      <a:pt x="643" y="170"/>
                      <a:pt x="644" y="169"/>
                    </a:cubicBezTo>
                    <a:cubicBezTo>
                      <a:pt x="646" y="169"/>
                      <a:pt x="648" y="169"/>
                      <a:pt x="650" y="169"/>
                    </a:cubicBezTo>
                    <a:cubicBezTo>
                      <a:pt x="652" y="169"/>
                      <a:pt x="654" y="170"/>
                      <a:pt x="656" y="171"/>
                    </a:cubicBezTo>
                    <a:cubicBezTo>
                      <a:pt x="660" y="173"/>
                      <a:pt x="663" y="177"/>
                      <a:pt x="664" y="182"/>
                    </a:cubicBezTo>
                    <a:cubicBezTo>
                      <a:pt x="665" y="186"/>
                      <a:pt x="664" y="191"/>
                      <a:pt x="661" y="197"/>
                    </a:cubicBezTo>
                    <a:cubicBezTo>
                      <a:pt x="659" y="199"/>
                      <a:pt x="657" y="202"/>
                      <a:pt x="654" y="205"/>
                    </a:cubicBezTo>
                    <a:cubicBezTo>
                      <a:pt x="652" y="207"/>
                      <a:pt x="650" y="209"/>
                      <a:pt x="650" y="209"/>
                    </a:cubicBezTo>
                    <a:cubicBezTo>
                      <a:pt x="650" y="210"/>
                      <a:pt x="650" y="211"/>
                      <a:pt x="650" y="211"/>
                    </a:cubicBezTo>
                    <a:cubicBezTo>
                      <a:pt x="650" y="212"/>
                      <a:pt x="651" y="213"/>
                      <a:pt x="652" y="213"/>
                    </a:cubicBezTo>
                    <a:cubicBezTo>
                      <a:pt x="651" y="215"/>
                      <a:pt x="651" y="215"/>
                      <a:pt x="651" y="215"/>
                    </a:cubicBezTo>
                    <a:close/>
                    <a:moveTo>
                      <a:pt x="678" y="136"/>
                    </a:moveTo>
                    <a:cubicBezTo>
                      <a:pt x="647" y="124"/>
                      <a:pt x="647" y="124"/>
                      <a:pt x="647" y="124"/>
                    </a:cubicBezTo>
                    <a:cubicBezTo>
                      <a:pt x="644" y="123"/>
                      <a:pt x="643" y="122"/>
                      <a:pt x="642" y="121"/>
                    </a:cubicBezTo>
                    <a:cubicBezTo>
                      <a:pt x="642" y="120"/>
                      <a:pt x="642" y="118"/>
                      <a:pt x="642" y="116"/>
                    </a:cubicBezTo>
                    <a:cubicBezTo>
                      <a:pt x="641" y="115"/>
                      <a:pt x="641" y="115"/>
                      <a:pt x="641" y="115"/>
                    </a:cubicBezTo>
                    <a:cubicBezTo>
                      <a:pt x="630" y="142"/>
                      <a:pt x="630" y="142"/>
                      <a:pt x="630" y="142"/>
                    </a:cubicBezTo>
                    <a:cubicBezTo>
                      <a:pt x="632" y="143"/>
                      <a:pt x="632" y="143"/>
                      <a:pt x="632" y="143"/>
                    </a:cubicBezTo>
                    <a:cubicBezTo>
                      <a:pt x="633" y="141"/>
                      <a:pt x="634" y="139"/>
                      <a:pt x="635" y="139"/>
                    </a:cubicBezTo>
                    <a:cubicBezTo>
                      <a:pt x="637" y="138"/>
                      <a:pt x="639" y="138"/>
                      <a:pt x="641" y="139"/>
                    </a:cubicBezTo>
                    <a:cubicBezTo>
                      <a:pt x="672" y="151"/>
                      <a:pt x="672" y="151"/>
                      <a:pt x="672" y="151"/>
                    </a:cubicBezTo>
                    <a:cubicBezTo>
                      <a:pt x="674" y="152"/>
                      <a:pt x="676" y="153"/>
                      <a:pt x="677" y="154"/>
                    </a:cubicBezTo>
                    <a:cubicBezTo>
                      <a:pt x="677" y="156"/>
                      <a:pt x="677" y="158"/>
                      <a:pt x="676" y="160"/>
                    </a:cubicBezTo>
                    <a:cubicBezTo>
                      <a:pt x="678" y="161"/>
                      <a:pt x="678" y="161"/>
                      <a:pt x="678" y="161"/>
                    </a:cubicBezTo>
                    <a:cubicBezTo>
                      <a:pt x="689" y="133"/>
                      <a:pt x="689" y="133"/>
                      <a:pt x="689" y="133"/>
                    </a:cubicBezTo>
                    <a:cubicBezTo>
                      <a:pt x="687" y="133"/>
                      <a:pt x="687" y="133"/>
                      <a:pt x="687" y="133"/>
                    </a:cubicBezTo>
                    <a:cubicBezTo>
                      <a:pt x="686" y="135"/>
                      <a:pt x="685" y="136"/>
                      <a:pt x="683" y="137"/>
                    </a:cubicBezTo>
                    <a:cubicBezTo>
                      <a:pt x="682" y="137"/>
                      <a:pt x="680" y="137"/>
                      <a:pt x="678" y="136"/>
                    </a:cubicBezTo>
                    <a:cubicBezTo>
                      <a:pt x="678" y="136"/>
                      <a:pt x="678" y="136"/>
                      <a:pt x="678" y="136"/>
                    </a:cubicBezTo>
                    <a:close/>
                    <a:moveTo>
                      <a:pt x="656" y="57"/>
                    </a:moveTo>
                    <a:cubicBezTo>
                      <a:pt x="669" y="60"/>
                      <a:pt x="669" y="60"/>
                      <a:pt x="669" y="60"/>
                    </a:cubicBezTo>
                    <a:cubicBezTo>
                      <a:pt x="668" y="62"/>
                      <a:pt x="668" y="62"/>
                      <a:pt x="668" y="62"/>
                    </a:cubicBezTo>
                    <a:cubicBezTo>
                      <a:pt x="665" y="62"/>
                      <a:pt x="662" y="62"/>
                      <a:pt x="660" y="63"/>
                    </a:cubicBezTo>
                    <a:cubicBezTo>
                      <a:pt x="658" y="64"/>
                      <a:pt x="657" y="67"/>
                      <a:pt x="656" y="70"/>
                    </a:cubicBezTo>
                    <a:cubicBezTo>
                      <a:pt x="655" y="73"/>
                      <a:pt x="655" y="73"/>
                      <a:pt x="655" y="73"/>
                    </a:cubicBezTo>
                    <a:cubicBezTo>
                      <a:pt x="693" y="82"/>
                      <a:pt x="693" y="82"/>
                      <a:pt x="693" y="82"/>
                    </a:cubicBezTo>
                    <a:cubicBezTo>
                      <a:pt x="696" y="83"/>
                      <a:pt x="698" y="83"/>
                      <a:pt x="699" y="82"/>
                    </a:cubicBezTo>
                    <a:cubicBezTo>
                      <a:pt x="700" y="81"/>
                      <a:pt x="701" y="80"/>
                      <a:pt x="702" y="77"/>
                    </a:cubicBezTo>
                    <a:cubicBezTo>
                      <a:pt x="704" y="78"/>
                      <a:pt x="704" y="78"/>
                      <a:pt x="704" y="78"/>
                    </a:cubicBezTo>
                    <a:cubicBezTo>
                      <a:pt x="697" y="106"/>
                      <a:pt x="697" y="106"/>
                      <a:pt x="697" y="106"/>
                    </a:cubicBezTo>
                    <a:cubicBezTo>
                      <a:pt x="695" y="106"/>
                      <a:pt x="695" y="106"/>
                      <a:pt x="695" y="106"/>
                    </a:cubicBezTo>
                    <a:cubicBezTo>
                      <a:pt x="696" y="103"/>
                      <a:pt x="696" y="102"/>
                      <a:pt x="695" y="100"/>
                    </a:cubicBezTo>
                    <a:cubicBezTo>
                      <a:pt x="694" y="99"/>
                      <a:pt x="692" y="98"/>
                      <a:pt x="690" y="98"/>
                    </a:cubicBezTo>
                    <a:cubicBezTo>
                      <a:pt x="652" y="89"/>
                      <a:pt x="652" y="89"/>
                      <a:pt x="652" y="89"/>
                    </a:cubicBezTo>
                    <a:cubicBezTo>
                      <a:pt x="651" y="92"/>
                      <a:pt x="651" y="92"/>
                      <a:pt x="651" y="92"/>
                    </a:cubicBezTo>
                    <a:cubicBezTo>
                      <a:pt x="650" y="96"/>
                      <a:pt x="651" y="98"/>
                      <a:pt x="652" y="100"/>
                    </a:cubicBezTo>
                    <a:cubicBezTo>
                      <a:pt x="653" y="102"/>
                      <a:pt x="655" y="104"/>
                      <a:pt x="658" y="105"/>
                    </a:cubicBezTo>
                    <a:cubicBezTo>
                      <a:pt x="658" y="107"/>
                      <a:pt x="658" y="107"/>
                      <a:pt x="658" y="107"/>
                    </a:cubicBezTo>
                    <a:cubicBezTo>
                      <a:pt x="645" y="104"/>
                      <a:pt x="645" y="104"/>
                      <a:pt x="645" y="104"/>
                    </a:cubicBezTo>
                    <a:cubicBezTo>
                      <a:pt x="656" y="57"/>
                      <a:pt x="656" y="57"/>
                      <a:pt x="656" y="57"/>
                    </a:cubicBezTo>
                    <a:close/>
                    <a:moveTo>
                      <a:pt x="684" y="17"/>
                    </a:moveTo>
                    <a:cubicBezTo>
                      <a:pt x="699" y="18"/>
                      <a:pt x="699" y="18"/>
                      <a:pt x="699" y="18"/>
                    </a:cubicBezTo>
                    <a:cubicBezTo>
                      <a:pt x="701" y="18"/>
                      <a:pt x="703" y="17"/>
                      <a:pt x="704" y="16"/>
                    </a:cubicBezTo>
                    <a:cubicBezTo>
                      <a:pt x="705" y="15"/>
                      <a:pt x="706" y="13"/>
                      <a:pt x="706" y="11"/>
                    </a:cubicBezTo>
                    <a:cubicBezTo>
                      <a:pt x="708" y="11"/>
                      <a:pt x="708" y="11"/>
                      <a:pt x="708" y="11"/>
                    </a:cubicBezTo>
                    <a:cubicBezTo>
                      <a:pt x="708" y="40"/>
                      <a:pt x="708" y="40"/>
                      <a:pt x="708" y="40"/>
                    </a:cubicBezTo>
                    <a:cubicBezTo>
                      <a:pt x="706" y="40"/>
                      <a:pt x="706" y="40"/>
                      <a:pt x="706" y="40"/>
                    </a:cubicBezTo>
                    <a:cubicBezTo>
                      <a:pt x="706" y="38"/>
                      <a:pt x="705" y="36"/>
                      <a:pt x="704" y="35"/>
                    </a:cubicBezTo>
                    <a:cubicBezTo>
                      <a:pt x="703" y="34"/>
                      <a:pt x="701" y="34"/>
                      <a:pt x="698" y="34"/>
                    </a:cubicBezTo>
                    <a:cubicBezTo>
                      <a:pt x="687" y="33"/>
                      <a:pt x="687" y="33"/>
                      <a:pt x="687" y="33"/>
                    </a:cubicBezTo>
                    <a:cubicBezTo>
                      <a:pt x="663" y="46"/>
                      <a:pt x="663" y="46"/>
                      <a:pt x="663" y="46"/>
                    </a:cubicBezTo>
                    <a:cubicBezTo>
                      <a:pt x="661" y="47"/>
                      <a:pt x="660" y="48"/>
                      <a:pt x="659" y="49"/>
                    </a:cubicBezTo>
                    <a:cubicBezTo>
                      <a:pt x="658" y="50"/>
                      <a:pt x="658" y="51"/>
                      <a:pt x="658" y="53"/>
                    </a:cubicBezTo>
                    <a:cubicBezTo>
                      <a:pt x="656" y="53"/>
                      <a:pt x="656" y="53"/>
                      <a:pt x="656" y="53"/>
                    </a:cubicBezTo>
                    <a:cubicBezTo>
                      <a:pt x="656" y="26"/>
                      <a:pt x="656" y="26"/>
                      <a:pt x="656" y="26"/>
                    </a:cubicBezTo>
                    <a:cubicBezTo>
                      <a:pt x="658" y="26"/>
                      <a:pt x="658" y="26"/>
                      <a:pt x="658" y="26"/>
                    </a:cubicBezTo>
                    <a:cubicBezTo>
                      <a:pt x="658" y="27"/>
                      <a:pt x="658" y="28"/>
                      <a:pt x="659" y="29"/>
                    </a:cubicBezTo>
                    <a:cubicBezTo>
                      <a:pt x="659" y="29"/>
                      <a:pt x="660" y="30"/>
                      <a:pt x="660" y="30"/>
                    </a:cubicBezTo>
                    <a:cubicBezTo>
                      <a:pt x="661" y="30"/>
                      <a:pt x="661" y="30"/>
                      <a:pt x="661" y="30"/>
                    </a:cubicBezTo>
                    <a:cubicBezTo>
                      <a:pt x="662" y="29"/>
                      <a:pt x="662" y="29"/>
                      <a:pt x="662" y="29"/>
                    </a:cubicBezTo>
                    <a:cubicBezTo>
                      <a:pt x="681" y="20"/>
                      <a:pt x="681" y="20"/>
                      <a:pt x="681" y="20"/>
                    </a:cubicBezTo>
                    <a:cubicBezTo>
                      <a:pt x="664" y="10"/>
                      <a:pt x="664" y="10"/>
                      <a:pt x="664" y="10"/>
                    </a:cubicBezTo>
                    <a:cubicBezTo>
                      <a:pt x="663" y="10"/>
                      <a:pt x="663" y="10"/>
                      <a:pt x="663" y="10"/>
                    </a:cubicBezTo>
                    <a:cubicBezTo>
                      <a:pt x="662" y="9"/>
                      <a:pt x="662" y="9"/>
                      <a:pt x="661" y="9"/>
                    </a:cubicBezTo>
                    <a:cubicBezTo>
                      <a:pt x="660" y="9"/>
                      <a:pt x="660" y="10"/>
                      <a:pt x="659" y="11"/>
                    </a:cubicBezTo>
                    <a:cubicBezTo>
                      <a:pt x="659" y="11"/>
                      <a:pt x="659" y="13"/>
                      <a:pt x="659" y="14"/>
                    </a:cubicBezTo>
                    <a:cubicBezTo>
                      <a:pt x="659" y="15"/>
                      <a:pt x="659" y="15"/>
                      <a:pt x="659" y="15"/>
                    </a:cubicBezTo>
                    <a:cubicBezTo>
                      <a:pt x="657" y="15"/>
                      <a:pt x="657" y="15"/>
                      <a:pt x="657" y="15"/>
                    </a:cubicBezTo>
                    <a:cubicBezTo>
                      <a:pt x="657" y="0"/>
                      <a:pt x="657" y="0"/>
                      <a:pt x="657" y="0"/>
                    </a:cubicBezTo>
                    <a:cubicBezTo>
                      <a:pt x="659" y="0"/>
                      <a:pt x="659" y="0"/>
                      <a:pt x="659" y="0"/>
                    </a:cubicBezTo>
                    <a:cubicBezTo>
                      <a:pt x="659" y="1"/>
                      <a:pt x="659" y="1"/>
                      <a:pt x="659" y="1"/>
                    </a:cubicBezTo>
                    <a:cubicBezTo>
                      <a:pt x="659" y="1"/>
                      <a:pt x="659" y="2"/>
                      <a:pt x="660" y="3"/>
                    </a:cubicBezTo>
                    <a:cubicBezTo>
                      <a:pt x="660" y="4"/>
                      <a:pt x="661" y="5"/>
                      <a:pt x="663" y="6"/>
                    </a:cubicBezTo>
                    <a:lnTo>
                      <a:pt x="68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îṩḻîḓè"/>
              <p:cNvSpPr/>
              <p:nvPr/>
            </p:nvSpPr>
            <p:spPr bwMode="auto">
              <a:xfrm>
                <a:off x="2840038" y="4119563"/>
                <a:ext cx="493713" cy="128588"/>
              </a:xfrm>
              <a:custGeom>
                <a:avLst/>
                <a:gdLst>
                  <a:gd name="T0" fmla="*/ 0 w 150"/>
                  <a:gd name="T1" fmla="*/ 36 h 39"/>
                  <a:gd name="T2" fmla="*/ 9 w 150"/>
                  <a:gd name="T3" fmla="*/ 33 h 39"/>
                  <a:gd name="T4" fmla="*/ 8 w 150"/>
                  <a:gd name="T5" fmla="*/ 7 h 39"/>
                  <a:gd name="T6" fmla="*/ 3 w 150"/>
                  <a:gd name="T7" fmla="*/ 7 h 39"/>
                  <a:gd name="T8" fmla="*/ 1 w 150"/>
                  <a:gd name="T9" fmla="*/ 5 h 39"/>
                  <a:gd name="T10" fmla="*/ 17 w 150"/>
                  <a:gd name="T11" fmla="*/ 0 h 39"/>
                  <a:gd name="T12" fmla="*/ 19 w 150"/>
                  <a:gd name="T13" fmla="*/ 33 h 39"/>
                  <a:gd name="T14" fmla="*/ 28 w 150"/>
                  <a:gd name="T15" fmla="*/ 36 h 39"/>
                  <a:gd name="T16" fmla="*/ 21 w 150"/>
                  <a:gd name="T17" fmla="*/ 38 h 39"/>
                  <a:gd name="T18" fmla="*/ 6 w 150"/>
                  <a:gd name="T19" fmla="*/ 38 h 39"/>
                  <a:gd name="T20" fmla="*/ 0 w 150"/>
                  <a:gd name="T21" fmla="*/ 38 h 39"/>
                  <a:gd name="T22" fmla="*/ 46 w 150"/>
                  <a:gd name="T23" fmla="*/ 24 h 39"/>
                  <a:gd name="T24" fmla="*/ 48 w 150"/>
                  <a:gd name="T25" fmla="*/ 34 h 39"/>
                  <a:gd name="T26" fmla="*/ 61 w 150"/>
                  <a:gd name="T27" fmla="*/ 34 h 39"/>
                  <a:gd name="T28" fmla="*/ 60 w 150"/>
                  <a:gd name="T29" fmla="*/ 25 h 39"/>
                  <a:gd name="T30" fmla="*/ 51 w 150"/>
                  <a:gd name="T31" fmla="*/ 21 h 39"/>
                  <a:gd name="T32" fmla="*/ 60 w 150"/>
                  <a:gd name="T33" fmla="*/ 12 h 39"/>
                  <a:gd name="T34" fmla="*/ 59 w 150"/>
                  <a:gd name="T35" fmla="*/ 4 h 39"/>
                  <a:gd name="T36" fmla="*/ 48 w 150"/>
                  <a:gd name="T37" fmla="*/ 4 h 39"/>
                  <a:gd name="T38" fmla="*/ 49 w 150"/>
                  <a:gd name="T39" fmla="*/ 11 h 39"/>
                  <a:gd name="T40" fmla="*/ 56 w 150"/>
                  <a:gd name="T41" fmla="*/ 15 h 39"/>
                  <a:gd name="T42" fmla="*/ 41 w 150"/>
                  <a:gd name="T43" fmla="*/ 15 h 39"/>
                  <a:gd name="T44" fmla="*/ 43 w 150"/>
                  <a:gd name="T45" fmla="*/ 3 h 39"/>
                  <a:gd name="T46" fmla="*/ 65 w 150"/>
                  <a:gd name="T47" fmla="*/ 3 h 39"/>
                  <a:gd name="T48" fmla="*/ 67 w 150"/>
                  <a:gd name="T49" fmla="*/ 13 h 39"/>
                  <a:gd name="T50" fmla="*/ 68 w 150"/>
                  <a:gd name="T51" fmla="*/ 21 h 39"/>
                  <a:gd name="T52" fmla="*/ 66 w 150"/>
                  <a:gd name="T53" fmla="*/ 36 h 39"/>
                  <a:gd name="T54" fmla="*/ 41 w 150"/>
                  <a:gd name="T55" fmla="*/ 36 h 39"/>
                  <a:gd name="T56" fmla="*/ 39 w 150"/>
                  <a:gd name="T57" fmla="*/ 23 h 39"/>
                  <a:gd name="T58" fmla="*/ 47 w 150"/>
                  <a:gd name="T59" fmla="*/ 19 h 39"/>
                  <a:gd name="T60" fmla="*/ 80 w 150"/>
                  <a:gd name="T61" fmla="*/ 33 h 39"/>
                  <a:gd name="T62" fmla="*/ 87 w 150"/>
                  <a:gd name="T63" fmla="*/ 36 h 39"/>
                  <a:gd name="T64" fmla="*/ 100 w 150"/>
                  <a:gd name="T65" fmla="*/ 20 h 39"/>
                  <a:gd name="T66" fmla="*/ 95 w 150"/>
                  <a:gd name="T67" fmla="*/ 25 h 39"/>
                  <a:gd name="T68" fmla="*/ 79 w 150"/>
                  <a:gd name="T69" fmla="*/ 23 h 39"/>
                  <a:gd name="T70" fmla="*/ 81 w 150"/>
                  <a:gd name="T71" fmla="*/ 4 h 39"/>
                  <a:gd name="T72" fmla="*/ 105 w 150"/>
                  <a:gd name="T73" fmla="*/ 5 h 39"/>
                  <a:gd name="T74" fmla="*/ 108 w 150"/>
                  <a:gd name="T75" fmla="*/ 26 h 39"/>
                  <a:gd name="T76" fmla="*/ 96 w 150"/>
                  <a:gd name="T77" fmla="*/ 38 h 39"/>
                  <a:gd name="T78" fmla="*/ 81 w 150"/>
                  <a:gd name="T79" fmla="*/ 38 h 39"/>
                  <a:gd name="T80" fmla="*/ 77 w 150"/>
                  <a:gd name="T81" fmla="*/ 36 h 39"/>
                  <a:gd name="T82" fmla="*/ 98 w 150"/>
                  <a:gd name="T83" fmla="*/ 19 h 39"/>
                  <a:gd name="T84" fmla="*/ 98 w 150"/>
                  <a:gd name="T85" fmla="*/ 6 h 39"/>
                  <a:gd name="T86" fmla="*/ 87 w 150"/>
                  <a:gd name="T87" fmla="*/ 6 h 39"/>
                  <a:gd name="T88" fmla="*/ 88 w 150"/>
                  <a:gd name="T89" fmla="*/ 19 h 39"/>
                  <a:gd name="T90" fmla="*/ 93 w 150"/>
                  <a:gd name="T91" fmla="*/ 21 h 39"/>
                  <a:gd name="T92" fmla="*/ 128 w 150"/>
                  <a:gd name="T93" fmla="*/ 20 h 39"/>
                  <a:gd name="T94" fmla="*/ 129 w 150"/>
                  <a:gd name="T95" fmla="*/ 33 h 39"/>
                  <a:gd name="T96" fmla="*/ 139 w 150"/>
                  <a:gd name="T97" fmla="*/ 34 h 39"/>
                  <a:gd name="T98" fmla="*/ 139 w 150"/>
                  <a:gd name="T99" fmla="*/ 21 h 39"/>
                  <a:gd name="T100" fmla="*/ 133 w 150"/>
                  <a:gd name="T101" fmla="*/ 18 h 39"/>
                  <a:gd name="T102" fmla="*/ 146 w 150"/>
                  <a:gd name="T103" fmla="*/ 6 h 39"/>
                  <a:gd name="T104" fmla="*/ 139 w 150"/>
                  <a:gd name="T105" fmla="*/ 4 h 39"/>
                  <a:gd name="T106" fmla="*/ 126 w 150"/>
                  <a:gd name="T107" fmla="*/ 19 h 39"/>
                  <a:gd name="T108" fmla="*/ 131 w 150"/>
                  <a:gd name="T109" fmla="*/ 15 h 39"/>
                  <a:gd name="T110" fmla="*/ 147 w 150"/>
                  <a:gd name="T111" fmla="*/ 16 h 39"/>
                  <a:gd name="T112" fmla="*/ 146 w 150"/>
                  <a:gd name="T113" fmla="*/ 35 h 39"/>
                  <a:gd name="T114" fmla="*/ 121 w 150"/>
                  <a:gd name="T115" fmla="*/ 35 h 39"/>
                  <a:gd name="T116" fmla="*/ 118 w 150"/>
                  <a:gd name="T117" fmla="*/ 13 h 39"/>
                  <a:gd name="T118" fmla="*/ 130 w 150"/>
                  <a:gd name="T119" fmla="*/ 2 h 39"/>
                  <a:gd name="T120" fmla="*/ 145 w 150"/>
                  <a:gd name="T121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0" h="39">
                    <a:moveTo>
                      <a:pt x="0" y="38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4" y="36"/>
                      <a:pt x="6" y="36"/>
                      <a:pt x="8" y="35"/>
                    </a:cubicBezTo>
                    <a:cubicBezTo>
                      <a:pt x="9" y="35"/>
                      <a:pt x="9" y="34"/>
                      <a:pt x="9" y="3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8"/>
                      <a:pt x="8" y="7"/>
                    </a:cubicBezTo>
                    <a:cubicBezTo>
                      <a:pt x="8" y="7"/>
                      <a:pt x="7" y="7"/>
                      <a:pt x="5" y="7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4"/>
                      <a:pt x="7" y="4"/>
                      <a:pt x="9" y="3"/>
                    </a:cubicBezTo>
                    <a:cubicBezTo>
                      <a:pt x="12" y="3"/>
                      <a:pt x="14" y="2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2" y="36"/>
                      <a:pt x="24" y="36"/>
                      <a:pt x="28" y="36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6" y="38"/>
                      <a:pt x="23" y="38"/>
                      <a:pt x="21" y="38"/>
                    </a:cubicBezTo>
                    <a:cubicBezTo>
                      <a:pt x="19" y="38"/>
                      <a:pt x="16" y="38"/>
                      <a:pt x="14" y="38"/>
                    </a:cubicBezTo>
                    <a:cubicBezTo>
                      <a:pt x="11" y="38"/>
                      <a:pt x="8" y="38"/>
                      <a:pt x="6" y="38"/>
                    </a:cubicBezTo>
                    <a:cubicBezTo>
                      <a:pt x="4" y="38"/>
                      <a:pt x="2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lose/>
                    <a:moveTo>
                      <a:pt x="51" y="21"/>
                    </a:moveTo>
                    <a:cubicBezTo>
                      <a:pt x="49" y="22"/>
                      <a:pt x="48" y="23"/>
                      <a:pt x="46" y="24"/>
                    </a:cubicBezTo>
                    <a:cubicBezTo>
                      <a:pt x="45" y="26"/>
                      <a:pt x="45" y="27"/>
                      <a:pt x="45" y="28"/>
                    </a:cubicBezTo>
                    <a:cubicBezTo>
                      <a:pt x="45" y="31"/>
                      <a:pt x="46" y="32"/>
                      <a:pt x="48" y="34"/>
                    </a:cubicBezTo>
                    <a:cubicBezTo>
                      <a:pt x="50" y="35"/>
                      <a:pt x="52" y="36"/>
                      <a:pt x="55" y="36"/>
                    </a:cubicBezTo>
                    <a:cubicBezTo>
                      <a:pt x="57" y="36"/>
                      <a:pt x="59" y="36"/>
                      <a:pt x="61" y="34"/>
                    </a:cubicBezTo>
                    <a:cubicBezTo>
                      <a:pt x="62" y="33"/>
                      <a:pt x="63" y="32"/>
                      <a:pt x="63" y="30"/>
                    </a:cubicBezTo>
                    <a:cubicBezTo>
                      <a:pt x="63" y="28"/>
                      <a:pt x="62" y="27"/>
                      <a:pt x="60" y="25"/>
                    </a:cubicBezTo>
                    <a:cubicBezTo>
                      <a:pt x="58" y="24"/>
                      <a:pt x="55" y="23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lose/>
                    <a:moveTo>
                      <a:pt x="56" y="15"/>
                    </a:moveTo>
                    <a:cubicBezTo>
                      <a:pt x="58" y="14"/>
                      <a:pt x="59" y="13"/>
                      <a:pt x="60" y="12"/>
                    </a:cubicBezTo>
                    <a:cubicBezTo>
                      <a:pt x="61" y="11"/>
                      <a:pt x="61" y="10"/>
                      <a:pt x="61" y="8"/>
                    </a:cubicBezTo>
                    <a:cubicBezTo>
                      <a:pt x="61" y="7"/>
                      <a:pt x="60" y="5"/>
                      <a:pt x="59" y="4"/>
                    </a:cubicBezTo>
                    <a:cubicBezTo>
                      <a:pt x="57" y="3"/>
                      <a:pt x="56" y="3"/>
                      <a:pt x="53" y="3"/>
                    </a:cubicBezTo>
                    <a:cubicBezTo>
                      <a:pt x="51" y="3"/>
                      <a:pt x="50" y="3"/>
                      <a:pt x="48" y="4"/>
                    </a:cubicBezTo>
                    <a:cubicBezTo>
                      <a:pt x="47" y="5"/>
                      <a:pt x="46" y="6"/>
                      <a:pt x="46" y="7"/>
                    </a:cubicBezTo>
                    <a:cubicBezTo>
                      <a:pt x="46" y="9"/>
                      <a:pt x="47" y="10"/>
                      <a:pt x="49" y="11"/>
                    </a:cubicBezTo>
                    <a:cubicBezTo>
                      <a:pt x="50" y="13"/>
                      <a:pt x="53" y="14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lose/>
                    <a:moveTo>
                      <a:pt x="47" y="19"/>
                    </a:moveTo>
                    <a:cubicBezTo>
                      <a:pt x="44" y="18"/>
                      <a:pt x="42" y="16"/>
                      <a:pt x="41" y="15"/>
                    </a:cubicBezTo>
                    <a:cubicBezTo>
                      <a:pt x="39" y="13"/>
                      <a:pt x="39" y="12"/>
                      <a:pt x="39" y="10"/>
                    </a:cubicBezTo>
                    <a:cubicBezTo>
                      <a:pt x="39" y="7"/>
                      <a:pt x="40" y="5"/>
                      <a:pt x="43" y="3"/>
                    </a:cubicBezTo>
                    <a:cubicBezTo>
                      <a:pt x="46" y="1"/>
                      <a:pt x="50" y="0"/>
                      <a:pt x="55" y="0"/>
                    </a:cubicBezTo>
                    <a:cubicBezTo>
                      <a:pt x="59" y="0"/>
                      <a:pt x="62" y="1"/>
                      <a:pt x="65" y="3"/>
                    </a:cubicBezTo>
                    <a:cubicBezTo>
                      <a:pt x="67" y="4"/>
                      <a:pt x="69" y="6"/>
                      <a:pt x="69" y="8"/>
                    </a:cubicBezTo>
                    <a:cubicBezTo>
                      <a:pt x="69" y="10"/>
                      <a:pt x="68" y="11"/>
                      <a:pt x="67" y="13"/>
                    </a:cubicBezTo>
                    <a:cubicBezTo>
                      <a:pt x="65" y="14"/>
                      <a:pt x="63" y="15"/>
                      <a:pt x="60" y="17"/>
                    </a:cubicBezTo>
                    <a:cubicBezTo>
                      <a:pt x="64" y="18"/>
                      <a:pt x="66" y="20"/>
                      <a:pt x="68" y="21"/>
                    </a:cubicBezTo>
                    <a:cubicBezTo>
                      <a:pt x="70" y="23"/>
                      <a:pt x="71" y="25"/>
                      <a:pt x="71" y="28"/>
                    </a:cubicBezTo>
                    <a:cubicBezTo>
                      <a:pt x="71" y="31"/>
                      <a:pt x="69" y="34"/>
                      <a:pt x="66" y="36"/>
                    </a:cubicBezTo>
                    <a:cubicBezTo>
                      <a:pt x="63" y="38"/>
                      <a:pt x="59" y="39"/>
                      <a:pt x="54" y="39"/>
                    </a:cubicBezTo>
                    <a:cubicBezTo>
                      <a:pt x="48" y="39"/>
                      <a:pt x="44" y="38"/>
                      <a:pt x="41" y="36"/>
                    </a:cubicBezTo>
                    <a:cubicBezTo>
                      <a:pt x="38" y="34"/>
                      <a:pt x="36" y="32"/>
                      <a:pt x="36" y="29"/>
                    </a:cubicBezTo>
                    <a:cubicBezTo>
                      <a:pt x="36" y="27"/>
                      <a:pt x="37" y="25"/>
                      <a:pt x="39" y="23"/>
                    </a:cubicBezTo>
                    <a:cubicBezTo>
                      <a:pt x="40" y="22"/>
                      <a:pt x="43" y="20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lose/>
                    <a:moveTo>
                      <a:pt x="77" y="36"/>
                    </a:moveTo>
                    <a:cubicBezTo>
                      <a:pt x="80" y="33"/>
                      <a:pt x="80" y="33"/>
                      <a:pt x="80" y="33"/>
                    </a:cubicBezTo>
                    <a:cubicBezTo>
                      <a:pt x="81" y="34"/>
                      <a:pt x="82" y="35"/>
                      <a:pt x="83" y="35"/>
                    </a:cubicBezTo>
                    <a:cubicBezTo>
                      <a:pt x="85" y="35"/>
                      <a:pt x="86" y="36"/>
                      <a:pt x="87" y="36"/>
                    </a:cubicBezTo>
                    <a:cubicBezTo>
                      <a:pt x="91" y="36"/>
                      <a:pt x="94" y="34"/>
                      <a:pt x="97" y="31"/>
                    </a:cubicBezTo>
                    <a:cubicBezTo>
                      <a:pt x="99" y="28"/>
                      <a:pt x="100" y="25"/>
                      <a:pt x="100" y="20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99" y="22"/>
                      <a:pt x="97" y="24"/>
                      <a:pt x="95" y="25"/>
                    </a:cubicBezTo>
                    <a:cubicBezTo>
                      <a:pt x="93" y="26"/>
                      <a:pt x="91" y="26"/>
                      <a:pt x="88" y="26"/>
                    </a:cubicBezTo>
                    <a:cubicBezTo>
                      <a:pt x="85" y="26"/>
                      <a:pt x="82" y="25"/>
                      <a:pt x="79" y="23"/>
                    </a:cubicBezTo>
                    <a:cubicBezTo>
                      <a:pt x="77" y="21"/>
                      <a:pt x="76" y="18"/>
                      <a:pt x="76" y="15"/>
                    </a:cubicBezTo>
                    <a:cubicBezTo>
                      <a:pt x="76" y="11"/>
                      <a:pt x="78" y="7"/>
                      <a:pt x="81" y="4"/>
                    </a:cubicBezTo>
                    <a:cubicBezTo>
                      <a:pt x="84" y="2"/>
                      <a:pt x="88" y="0"/>
                      <a:pt x="93" y="0"/>
                    </a:cubicBezTo>
                    <a:cubicBezTo>
                      <a:pt x="98" y="0"/>
                      <a:pt x="102" y="2"/>
                      <a:pt x="105" y="5"/>
                    </a:cubicBezTo>
                    <a:cubicBezTo>
                      <a:pt x="108" y="8"/>
                      <a:pt x="110" y="12"/>
                      <a:pt x="110" y="17"/>
                    </a:cubicBezTo>
                    <a:cubicBezTo>
                      <a:pt x="110" y="20"/>
                      <a:pt x="109" y="23"/>
                      <a:pt x="108" y="26"/>
                    </a:cubicBezTo>
                    <a:cubicBezTo>
                      <a:pt x="107" y="29"/>
                      <a:pt x="106" y="31"/>
                      <a:pt x="104" y="33"/>
                    </a:cubicBezTo>
                    <a:cubicBezTo>
                      <a:pt x="101" y="35"/>
                      <a:pt x="99" y="36"/>
                      <a:pt x="96" y="38"/>
                    </a:cubicBezTo>
                    <a:cubicBezTo>
                      <a:pt x="93" y="39"/>
                      <a:pt x="91" y="39"/>
                      <a:pt x="87" y="39"/>
                    </a:cubicBezTo>
                    <a:cubicBezTo>
                      <a:pt x="85" y="39"/>
                      <a:pt x="83" y="39"/>
                      <a:pt x="81" y="38"/>
                    </a:cubicBezTo>
                    <a:cubicBezTo>
                      <a:pt x="80" y="38"/>
                      <a:pt x="78" y="37"/>
                      <a:pt x="77" y="36"/>
                    </a:cubicBezTo>
                    <a:cubicBezTo>
                      <a:pt x="77" y="36"/>
                      <a:pt x="77" y="36"/>
                      <a:pt x="77" y="36"/>
                    </a:cubicBezTo>
                    <a:close/>
                    <a:moveTo>
                      <a:pt x="93" y="21"/>
                    </a:moveTo>
                    <a:cubicBezTo>
                      <a:pt x="95" y="21"/>
                      <a:pt x="97" y="21"/>
                      <a:pt x="98" y="19"/>
                    </a:cubicBezTo>
                    <a:cubicBezTo>
                      <a:pt x="99" y="18"/>
                      <a:pt x="100" y="16"/>
                      <a:pt x="100" y="14"/>
                    </a:cubicBezTo>
                    <a:cubicBezTo>
                      <a:pt x="100" y="11"/>
                      <a:pt x="99" y="8"/>
                      <a:pt x="98" y="6"/>
                    </a:cubicBezTo>
                    <a:cubicBezTo>
                      <a:pt x="96" y="4"/>
                      <a:pt x="94" y="3"/>
                      <a:pt x="92" y="3"/>
                    </a:cubicBezTo>
                    <a:cubicBezTo>
                      <a:pt x="90" y="3"/>
                      <a:pt x="88" y="4"/>
                      <a:pt x="87" y="6"/>
                    </a:cubicBezTo>
                    <a:cubicBezTo>
                      <a:pt x="86" y="7"/>
                      <a:pt x="86" y="9"/>
                      <a:pt x="86" y="12"/>
                    </a:cubicBezTo>
                    <a:cubicBezTo>
                      <a:pt x="86" y="15"/>
                      <a:pt x="87" y="17"/>
                      <a:pt x="88" y="19"/>
                    </a:cubicBezTo>
                    <a:cubicBezTo>
                      <a:pt x="89" y="21"/>
                      <a:pt x="91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lose/>
                    <a:moveTo>
                      <a:pt x="133" y="18"/>
                    </a:moveTo>
                    <a:cubicBezTo>
                      <a:pt x="131" y="18"/>
                      <a:pt x="130" y="19"/>
                      <a:pt x="128" y="20"/>
                    </a:cubicBezTo>
                    <a:cubicBezTo>
                      <a:pt x="127" y="21"/>
                      <a:pt x="127" y="23"/>
                      <a:pt x="127" y="25"/>
                    </a:cubicBezTo>
                    <a:cubicBezTo>
                      <a:pt x="127" y="29"/>
                      <a:pt x="127" y="31"/>
                      <a:pt x="129" y="33"/>
                    </a:cubicBezTo>
                    <a:cubicBezTo>
                      <a:pt x="130" y="35"/>
                      <a:pt x="132" y="36"/>
                      <a:pt x="134" y="36"/>
                    </a:cubicBezTo>
                    <a:cubicBezTo>
                      <a:pt x="136" y="36"/>
                      <a:pt x="138" y="35"/>
                      <a:pt x="139" y="34"/>
                    </a:cubicBezTo>
                    <a:cubicBezTo>
                      <a:pt x="140" y="33"/>
                      <a:pt x="140" y="31"/>
                      <a:pt x="140" y="28"/>
                    </a:cubicBezTo>
                    <a:cubicBezTo>
                      <a:pt x="140" y="25"/>
                      <a:pt x="140" y="22"/>
                      <a:pt x="139" y="21"/>
                    </a:cubicBezTo>
                    <a:cubicBezTo>
                      <a:pt x="137" y="19"/>
                      <a:pt x="136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lose/>
                    <a:moveTo>
                      <a:pt x="150" y="4"/>
                    </a:moveTo>
                    <a:cubicBezTo>
                      <a:pt x="146" y="6"/>
                      <a:pt x="146" y="6"/>
                      <a:pt x="146" y="6"/>
                    </a:cubicBezTo>
                    <a:cubicBezTo>
                      <a:pt x="145" y="5"/>
                      <a:pt x="144" y="5"/>
                      <a:pt x="143" y="5"/>
                    </a:cubicBezTo>
                    <a:cubicBezTo>
                      <a:pt x="142" y="4"/>
                      <a:pt x="141" y="4"/>
                      <a:pt x="139" y="4"/>
                    </a:cubicBezTo>
                    <a:cubicBezTo>
                      <a:pt x="135" y="4"/>
                      <a:pt x="132" y="5"/>
                      <a:pt x="130" y="8"/>
                    </a:cubicBezTo>
                    <a:cubicBezTo>
                      <a:pt x="127" y="11"/>
                      <a:pt x="126" y="15"/>
                      <a:pt x="126" y="19"/>
                    </a:cubicBezTo>
                    <a:cubicBezTo>
                      <a:pt x="126" y="19"/>
                      <a:pt x="126" y="19"/>
                      <a:pt x="126" y="19"/>
                    </a:cubicBezTo>
                    <a:cubicBezTo>
                      <a:pt x="127" y="17"/>
                      <a:pt x="129" y="16"/>
                      <a:pt x="131" y="15"/>
                    </a:cubicBezTo>
                    <a:cubicBezTo>
                      <a:pt x="133" y="14"/>
                      <a:pt x="135" y="13"/>
                      <a:pt x="138" y="13"/>
                    </a:cubicBezTo>
                    <a:cubicBezTo>
                      <a:pt x="142" y="13"/>
                      <a:pt x="145" y="14"/>
                      <a:pt x="147" y="16"/>
                    </a:cubicBezTo>
                    <a:cubicBezTo>
                      <a:pt x="149" y="18"/>
                      <a:pt x="150" y="21"/>
                      <a:pt x="150" y="25"/>
                    </a:cubicBezTo>
                    <a:cubicBezTo>
                      <a:pt x="150" y="29"/>
                      <a:pt x="149" y="32"/>
                      <a:pt x="146" y="35"/>
                    </a:cubicBezTo>
                    <a:cubicBezTo>
                      <a:pt x="143" y="38"/>
                      <a:pt x="139" y="39"/>
                      <a:pt x="134" y="39"/>
                    </a:cubicBezTo>
                    <a:cubicBezTo>
                      <a:pt x="128" y="39"/>
                      <a:pt x="124" y="38"/>
                      <a:pt x="121" y="35"/>
                    </a:cubicBezTo>
                    <a:cubicBezTo>
                      <a:pt x="118" y="32"/>
                      <a:pt x="116" y="27"/>
                      <a:pt x="116" y="22"/>
                    </a:cubicBezTo>
                    <a:cubicBezTo>
                      <a:pt x="116" y="19"/>
                      <a:pt x="117" y="16"/>
                      <a:pt x="118" y="13"/>
                    </a:cubicBezTo>
                    <a:cubicBezTo>
                      <a:pt x="119" y="11"/>
                      <a:pt x="121" y="9"/>
                      <a:pt x="123" y="7"/>
                    </a:cubicBezTo>
                    <a:cubicBezTo>
                      <a:pt x="125" y="5"/>
                      <a:pt x="127" y="3"/>
                      <a:pt x="130" y="2"/>
                    </a:cubicBezTo>
                    <a:cubicBezTo>
                      <a:pt x="133" y="1"/>
                      <a:pt x="136" y="0"/>
                      <a:pt x="139" y="0"/>
                    </a:cubicBezTo>
                    <a:cubicBezTo>
                      <a:pt x="141" y="0"/>
                      <a:pt x="143" y="1"/>
                      <a:pt x="145" y="1"/>
                    </a:cubicBezTo>
                    <a:cubicBezTo>
                      <a:pt x="147" y="2"/>
                      <a:pt x="148" y="3"/>
                      <a:pt x="15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ïsļîḑè"/>
              <p:cNvSpPr/>
              <p:nvPr/>
            </p:nvSpPr>
            <p:spPr bwMode="auto">
              <a:xfrm>
                <a:off x="2190751" y="2551113"/>
                <a:ext cx="1754188" cy="1651000"/>
              </a:xfrm>
              <a:custGeom>
                <a:avLst/>
                <a:gdLst>
                  <a:gd name="T0" fmla="*/ 266 w 532"/>
                  <a:gd name="T1" fmla="*/ 0 h 500"/>
                  <a:gd name="T2" fmla="*/ 532 w 532"/>
                  <a:gd name="T3" fmla="*/ 266 h 500"/>
                  <a:gd name="T4" fmla="*/ 395 w 532"/>
                  <a:gd name="T5" fmla="*/ 500 h 500"/>
                  <a:gd name="T6" fmla="*/ 389 w 532"/>
                  <a:gd name="T7" fmla="*/ 489 h 500"/>
                  <a:gd name="T8" fmla="*/ 521 w 532"/>
                  <a:gd name="T9" fmla="*/ 266 h 500"/>
                  <a:gd name="T10" fmla="*/ 266 w 532"/>
                  <a:gd name="T11" fmla="*/ 12 h 500"/>
                  <a:gd name="T12" fmla="*/ 11 w 532"/>
                  <a:gd name="T13" fmla="*/ 266 h 500"/>
                  <a:gd name="T14" fmla="*/ 144 w 532"/>
                  <a:gd name="T15" fmla="*/ 490 h 500"/>
                  <a:gd name="T16" fmla="*/ 139 w 532"/>
                  <a:gd name="T17" fmla="*/ 500 h 500"/>
                  <a:gd name="T18" fmla="*/ 0 w 532"/>
                  <a:gd name="T19" fmla="*/ 266 h 500"/>
                  <a:gd name="T20" fmla="*/ 266 w 532"/>
                  <a:gd name="T2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2" h="500">
                    <a:moveTo>
                      <a:pt x="266" y="0"/>
                    </a:moveTo>
                    <a:cubicBezTo>
                      <a:pt x="413" y="0"/>
                      <a:pt x="532" y="120"/>
                      <a:pt x="532" y="266"/>
                    </a:cubicBezTo>
                    <a:cubicBezTo>
                      <a:pt x="532" y="367"/>
                      <a:pt x="477" y="454"/>
                      <a:pt x="395" y="500"/>
                    </a:cubicBezTo>
                    <a:cubicBezTo>
                      <a:pt x="389" y="489"/>
                      <a:pt x="389" y="489"/>
                      <a:pt x="389" y="489"/>
                    </a:cubicBezTo>
                    <a:cubicBezTo>
                      <a:pt x="468" y="446"/>
                      <a:pt x="521" y="362"/>
                      <a:pt x="521" y="266"/>
                    </a:cubicBezTo>
                    <a:cubicBezTo>
                      <a:pt x="521" y="126"/>
                      <a:pt x="407" y="12"/>
                      <a:pt x="266" y="12"/>
                    </a:cubicBezTo>
                    <a:cubicBezTo>
                      <a:pt x="126" y="12"/>
                      <a:pt x="11" y="126"/>
                      <a:pt x="11" y="266"/>
                    </a:cubicBezTo>
                    <a:cubicBezTo>
                      <a:pt x="11" y="363"/>
                      <a:pt x="65" y="447"/>
                      <a:pt x="144" y="490"/>
                    </a:cubicBezTo>
                    <a:cubicBezTo>
                      <a:pt x="139" y="500"/>
                      <a:pt x="139" y="500"/>
                      <a:pt x="139" y="500"/>
                    </a:cubicBezTo>
                    <a:cubicBezTo>
                      <a:pt x="56" y="455"/>
                      <a:pt x="0" y="367"/>
                      <a:pt x="0" y="266"/>
                    </a:cubicBezTo>
                    <a:cubicBezTo>
                      <a:pt x="0" y="120"/>
                      <a:pt x="120" y="0"/>
                      <a:pt x="26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8" name="íšľïḋé"/>
            <p:cNvSpPr/>
            <p:nvPr/>
          </p:nvSpPr>
          <p:spPr bwMode="auto">
            <a:xfrm>
              <a:off x="10398657" y="734847"/>
              <a:ext cx="1120243" cy="66549"/>
            </a:xfrm>
            <a:custGeom>
              <a:avLst/>
              <a:gdLst>
                <a:gd name="T0" fmla="*/ 2 w 1702"/>
                <a:gd name="T1" fmla="*/ 29 h 101"/>
                <a:gd name="T2" fmla="*/ 49 w 1702"/>
                <a:gd name="T3" fmla="*/ 13 h 101"/>
                <a:gd name="T4" fmla="*/ 59 w 1702"/>
                <a:gd name="T5" fmla="*/ 92 h 101"/>
                <a:gd name="T6" fmla="*/ 87 w 1702"/>
                <a:gd name="T7" fmla="*/ 93 h 101"/>
                <a:gd name="T8" fmla="*/ 110 w 1702"/>
                <a:gd name="T9" fmla="*/ 3 h 101"/>
                <a:gd name="T10" fmla="*/ 133 w 1702"/>
                <a:gd name="T11" fmla="*/ 99 h 101"/>
                <a:gd name="T12" fmla="*/ 235 w 1702"/>
                <a:gd name="T13" fmla="*/ 34 h 101"/>
                <a:gd name="T14" fmla="*/ 240 w 1702"/>
                <a:gd name="T15" fmla="*/ 77 h 101"/>
                <a:gd name="T16" fmla="*/ 254 w 1702"/>
                <a:gd name="T17" fmla="*/ 99 h 101"/>
                <a:gd name="T18" fmla="*/ 263 w 1702"/>
                <a:gd name="T19" fmla="*/ 2 h 101"/>
                <a:gd name="T20" fmla="*/ 326 w 1702"/>
                <a:gd name="T21" fmla="*/ 9 h 101"/>
                <a:gd name="T22" fmla="*/ 354 w 1702"/>
                <a:gd name="T23" fmla="*/ 9 h 101"/>
                <a:gd name="T24" fmla="*/ 318 w 1702"/>
                <a:gd name="T25" fmla="*/ 93 h 101"/>
                <a:gd name="T26" fmla="*/ 299 w 1702"/>
                <a:gd name="T27" fmla="*/ 98 h 101"/>
                <a:gd name="T28" fmla="*/ 377 w 1702"/>
                <a:gd name="T29" fmla="*/ 2 h 101"/>
                <a:gd name="T30" fmla="*/ 415 w 1702"/>
                <a:gd name="T31" fmla="*/ 82 h 101"/>
                <a:gd name="T32" fmla="*/ 454 w 1702"/>
                <a:gd name="T33" fmla="*/ 2 h 101"/>
                <a:gd name="T34" fmla="*/ 398 w 1702"/>
                <a:gd name="T35" fmla="*/ 93 h 101"/>
                <a:gd name="T36" fmla="*/ 510 w 1702"/>
                <a:gd name="T37" fmla="*/ 93 h 101"/>
                <a:gd name="T38" fmla="*/ 528 w 1702"/>
                <a:gd name="T39" fmla="*/ 2 h 101"/>
                <a:gd name="T40" fmla="*/ 534 w 1702"/>
                <a:gd name="T41" fmla="*/ 93 h 101"/>
                <a:gd name="T42" fmla="*/ 669 w 1702"/>
                <a:gd name="T43" fmla="*/ 9 h 101"/>
                <a:gd name="T44" fmla="*/ 680 w 1702"/>
                <a:gd name="T45" fmla="*/ 17 h 101"/>
                <a:gd name="T46" fmla="*/ 598 w 1702"/>
                <a:gd name="T47" fmla="*/ 98 h 101"/>
                <a:gd name="T48" fmla="*/ 607 w 1702"/>
                <a:gd name="T49" fmla="*/ 3 h 101"/>
                <a:gd name="T50" fmla="*/ 793 w 1702"/>
                <a:gd name="T51" fmla="*/ 3 h 101"/>
                <a:gd name="T52" fmla="*/ 827 w 1702"/>
                <a:gd name="T53" fmla="*/ 89 h 101"/>
                <a:gd name="T54" fmla="*/ 860 w 1702"/>
                <a:gd name="T55" fmla="*/ 2 h 101"/>
                <a:gd name="T56" fmla="*/ 781 w 1702"/>
                <a:gd name="T57" fmla="*/ 16 h 101"/>
                <a:gd name="T58" fmla="*/ 981 w 1702"/>
                <a:gd name="T59" fmla="*/ 7 h 101"/>
                <a:gd name="T60" fmla="*/ 914 w 1702"/>
                <a:gd name="T61" fmla="*/ 99 h 101"/>
                <a:gd name="T62" fmla="*/ 882 w 1702"/>
                <a:gd name="T63" fmla="*/ 7 h 101"/>
                <a:gd name="T64" fmla="*/ 1006 w 1702"/>
                <a:gd name="T65" fmla="*/ 91 h 101"/>
                <a:gd name="T66" fmla="*/ 1042 w 1702"/>
                <a:gd name="T67" fmla="*/ 2 h 101"/>
                <a:gd name="T68" fmla="*/ 1020 w 1702"/>
                <a:gd name="T69" fmla="*/ 98 h 101"/>
                <a:gd name="T70" fmla="*/ 1054 w 1702"/>
                <a:gd name="T71" fmla="*/ 2 h 101"/>
                <a:gd name="T72" fmla="*/ 1090 w 1702"/>
                <a:gd name="T73" fmla="*/ 15 h 101"/>
                <a:gd name="T74" fmla="*/ 1137 w 1702"/>
                <a:gd name="T75" fmla="*/ 2 h 101"/>
                <a:gd name="T76" fmla="*/ 1173 w 1702"/>
                <a:gd name="T77" fmla="*/ 91 h 101"/>
                <a:gd name="T78" fmla="*/ 1224 w 1702"/>
                <a:gd name="T79" fmla="*/ 2 h 101"/>
                <a:gd name="T80" fmla="*/ 1210 w 1702"/>
                <a:gd name="T81" fmla="*/ 46 h 101"/>
                <a:gd name="T82" fmla="*/ 1211 w 1702"/>
                <a:gd name="T83" fmla="*/ 52 h 101"/>
                <a:gd name="T84" fmla="*/ 1221 w 1702"/>
                <a:gd name="T85" fmla="*/ 98 h 101"/>
                <a:gd name="T86" fmla="*/ 1267 w 1702"/>
                <a:gd name="T87" fmla="*/ 9 h 101"/>
                <a:gd name="T88" fmla="*/ 1333 w 1702"/>
                <a:gd name="T89" fmla="*/ 40 h 101"/>
                <a:gd name="T90" fmla="*/ 1324 w 1702"/>
                <a:gd name="T91" fmla="*/ 96 h 101"/>
                <a:gd name="T92" fmla="*/ 1302 w 1702"/>
                <a:gd name="T93" fmla="*/ 93 h 101"/>
                <a:gd name="T94" fmla="*/ 1318 w 1702"/>
                <a:gd name="T95" fmla="*/ 28 h 101"/>
                <a:gd name="T96" fmla="*/ 1413 w 1702"/>
                <a:gd name="T97" fmla="*/ 88 h 101"/>
                <a:gd name="T98" fmla="*/ 1431 w 1702"/>
                <a:gd name="T99" fmla="*/ 4 h 101"/>
                <a:gd name="T100" fmla="*/ 1407 w 1702"/>
                <a:gd name="T101" fmla="*/ 38 h 101"/>
                <a:gd name="T102" fmla="*/ 1370 w 1702"/>
                <a:gd name="T103" fmla="*/ 73 h 101"/>
                <a:gd name="T104" fmla="*/ 1465 w 1702"/>
                <a:gd name="T105" fmla="*/ 9 h 101"/>
                <a:gd name="T106" fmla="*/ 1491 w 1702"/>
                <a:gd name="T107" fmla="*/ 16 h 101"/>
                <a:gd name="T108" fmla="*/ 1456 w 1702"/>
                <a:gd name="T109" fmla="*/ 99 h 101"/>
                <a:gd name="T110" fmla="*/ 1517 w 1702"/>
                <a:gd name="T111" fmla="*/ 26 h 101"/>
                <a:gd name="T112" fmla="*/ 1586 w 1702"/>
                <a:gd name="T113" fmla="*/ 13 h 101"/>
                <a:gd name="T114" fmla="*/ 1545 w 1702"/>
                <a:gd name="T115" fmla="*/ 98 h 101"/>
                <a:gd name="T116" fmla="*/ 1656 w 1702"/>
                <a:gd name="T117" fmla="*/ 98 h 101"/>
                <a:gd name="T118" fmla="*/ 1610 w 1702"/>
                <a:gd name="T119" fmla="*/ 7 h 101"/>
                <a:gd name="T120" fmla="*/ 1644 w 1702"/>
                <a:gd name="T121" fmla="*/ 12 h 101"/>
                <a:gd name="T122" fmla="*/ 1688 w 1702"/>
                <a:gd name="T123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2" h="101">
                  <a:moveTo>
                    <a:pt x="1" y="66"/>
                  </a:moveTo>
                  <a:cubicBezTo>
                    <a:pt x="11" y="66"/>
                    <a:pt x="11" y="66"/>
                    <a:pt x="11" y="66"/>
                  </a:cubicBezTo>
                  <a:cubicBezTo>
                    <a:pt x="11" y="75"/>
                    <a:pt x="13" y="81"/>
                    <a:pt x="16" y="85"/>
                  </a:cubicBezTo>
                  <a:cubicBezTo>
                    <a:pt x="20" y="90"/>
                    <a:pt x="25" y="92"/>
                    <a:pt x="32" y="92"/>
                  </a:cubicBezTo>
                  <a:cubicBezTo>
                    <a:pt x="37" y="92"/>
                    <a:pt x="41" y="90"/>
                    <a:pt x="44" y="88"/>
                  </a:cubicBezTo>
                  <a:cubicBezTo>
                    <a:pt x="48" y="85"/>
                    <a:pt x="49" y="82"/>
                    <a:pt x="49" y="77"/>
                  </a:cubicBezTo>
                  <a:cubicBezTo>
                    <a:pt x="49" y="74"/>
                    <a:pt x="48" y="71"/>
                    <a:pt x="46" y="68"/>
                  </a:cubicBezTo>
                  <a:cubicBezTo>
                    <a:pt x="44" y="66"/>
                    <a:pt x="39" y="63"/>
                    <a:pt x="31" y="60"/>
                  </a:cubicBezTo>
                  <a:cubicBezTo>
                    <a:pt x="20" y="55"/>
                    <a:pt x="12" y="51"/>
                    <a:pt x="8" y="46"/>
                  </a:cubicBezTo>
                  <a:cubicBezTo>
                    <a:pt x="4" y="41"/>
                    <a:pt x="2" y="36"/>
                    <a:pt x="2" y="29"/>
                  </a:cubicBezTo>
                  <a:cubicBezTo>
                    <a:pt x="2" y="20"/>
                    <a:pt x="5" y="13"/>
                    <a:pt x="11" y="8"/>
                  </a:cubicBezTo>
                  <a:cubicBezTo>
                    <a:pt x="17" y="2"/>
                    <a:pt x="25" y="0"/>
                    <a:pt x="34" y="0"/>
                  </a:cubicBezTo>
                  <a:cubicBezTo>
                    <a:pt x="38" y="0"/>
                    <a:pt x="42" y="0"/>
                    <a:pt x="47" y="1"/>
                  </a:cubicBezTo>
                  <a:cubicBezTo>
                    <a:pt x="51" y="1"/>
                    <a:pt x="56" y="2"/>
                    <a:pt x="62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9"/>
                    <a:pt x="62" y="14"/>
                    <a:pt x="62" y="17"/>
                  </a:cubicBezTo>
                  <a:cubicBezTo>
                    <a:pt x="62" y="19"/>
                    <a:pt x="62" y="23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2"/>
                    <a:pt x="53" y="17"/>
                    <a:pt x="49" y="13"/>
                  </a:cubicBezTo>
                  <a:cubicBezTo>
                    <a:pt x="46" y="10"/>
                    <a:pt x="42" y="8"/>
                    <a:pt x="36" y="8"/>
                  </a:cubicBezTo>
                  <a:cubicBezTo>
                    <a:pt x="31" y="8"/>
                    <a:pt x="27" y="9"/>
                    <a:pt x="25" y="11"/>
                  </a:cubicBezTo>
                  <a:cubicBezTo>
                    <a:pt x="22" y="14"/>
                    <a:pt x="21" y="17"/>
                    <a:pt x="21" y="21"/>
                  </a:cubicBezTo>
                  <a:cubicBezTo>
                    <a:pt x="21" y="24"/>
                    <a:pt x="22" y="27"/>
                    <a:pt x="24" y="30"/>
                  </a:cubicBezTo>
                  <a:cubicBezTo>
                    <a:pt x="26" y="32"/>
                    <a:pt x="31" y="35"/>
                    <a:pt x="39" y="38"/>
                  </a:cubicBezTo>
                  <a:cubicBezTo>
                    <a:pt x="40" y="38"/>
                    <a:pt x="41" y="39"/>
                    <a:pt x="43" y="40"/>
                  </a:cubicBezTo>
                  <a:cubicBezTo>
                    <a:pt x="51" y="43"/>
                    <a:pt x="57" y="46"/>
                    <a:pt x="60" y="49"/>
                  </a:cubicBezTo>
                  <a:cubicBezTo>
                    <a:pt x="63" y="51"/>
                    <a:pt x="65" y="55"/>
                    <a:pt x="66" y="58"/>
                  </a:cubicBezTo>
                  <a:cubicBezTo>
                    <a:pt x="68" y="61"/>
                    <a:pt x="69" y="65"/>
                    <a:pt x="69" y="69"/>
                  </a:cubicBezTo>
                  <a:cubicBezTo>
                    <a:pt x="69" y="79"/>
                    <a:pt x="65" y="86"/>
                    <a:pt x="59" y="92"/>
                  </a:cubicBezTo>
                  <a:cubicBezTo>
                    <a:pt x="53" y="98"/>
                    <a:pt x="44" y="101"/>
                    <a:pt x="33" y="101"/>
                  </a:cubicBezTo>
                  <a:cubicBezTo>
                    <a:pt x="27" y="101"/>
                    <a:pt x="21" y="100"/>
                    <a:pt x="16" y="99"/>
                  </a:cubicBezTo>
                  <a:cubicBezTo>
                    <a:pt x="11" y="98"/>
                    <a:pt x="5" y="96"/>
                    <a:pt x="0" y="93"/>
                  </a:cubicBezTo>
                  <a:cubicBezTo>
                    <a:pt x="1" y="90"/>
                    <a:pt x="1" y="87"/>
                    <a:pt x="1" y="83"/>
                  </a:cubicBezTo>
                  <a:cubicBezTo>
                    <a:pt x="1" y="80"/>
                    <a:pt x="1" y="77"/>
                    <a:pt x="1" y="73"/>
                  </a:cubicBezTo>
                  <a:cubicBezTo>
                    <a:pt x="1" y="71"/>
                    <a:pt x="1" y="70"/>
                    <a:pt x="1" y="69"/>
                  </a:cubicBezTo>
                  <a:cubicBezTo>
                    <a:pt x="1" y="68"/>
                    <a:pt x="1" y="6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lose/>
                  <a:moveTo>
                    <a:pt x="87" y="99"/>
                  </a:moveTo>
                  <a:cubicBezTo>
                    <a:pt x="87" y="93"/>
                    <a:pt x="87" y="93"/>
                    <a:pt x="87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93" y="93"/>
                    <a:pt x="95" y="92"/>
                    <a:pt x="97" y="91"/>
                  </a:cubicBezTo>
                  <a:cubicBezTo>
                    <a:pt x="98" y="89"/>
                    <a:pt x="99" y="86"/>
                    <a:pt x="99" y="81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3"/>
                    <a:pt x="98" y="11"/>
                    <a:pt x="97" y="9"/>
                  </a:cubicBezTo>
                  <a:cubicBezTo>
                    <a:pt x="95" y="8"/>
                    <a:pt x="93" y="7"/>
                    <a:pt x="89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91" y="2"/>
                    <a:pt x="95" y="2"/>
                    <a:pt x="99" y="2"/>
                  </a:cubicBezTo>
                  <a:cubicBezTo>
                    <a:pt x="103" y="3"/>
                    <a:pt x="107" y="3"/>
                    <a:pt x="110" y="3"/>
                  </a:cubicBezTo>
                  <a:cubicBezTo>
                    <a:pt x="114" y="3"/>
                    <a:pt x="118" y="3"/>
                    <a:pt x="122" y="2"/>
                  </a:cubicBezTo>
                  <a:cubicBezTo>
                    <a:pt x="126" y="2"/>
                    <a:pt x="129" y="2"/>
                    <a:pt x="133" y="2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29" y="7"/>
                    <a:pt x="126" y="8"/>
                    <a:pt x="125" y="9"/>
                  </a:cubicBezTo>
                  <a:cubicBezTo>
                    <a:pt x="123" y="10"/>
                    <a:pt x="122" y="12"/>
                    <a:pt x="122" y="16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22" y="86"/>
                    <a:pt x="123" y="89"/>
                    <a:pt x="124" y="91"/>
                  </a:cubicBezTo>
                  <a:cubicBezTo>
                    <a:pt x="126" y="92"/>
                    <a:pt x="128" y="93"/>
                    <a:pt x="133" y="93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3" y="99"/>
                    <a:pt x="133" y="99"/>
                    <a:pt x="133" y="99"/>
                  </a:cubicBezTo>
                  <a:cubicBezTo>
                    <a:pt x="130" y="98"/>
                    <a:pt x="126" y="98"/>
                    <a:pt x="122" y="98"/>
                  </a:cubicBezTo>
                  <a:cubicBezTo>
                    <a:pt x="118" y="98"/>
                    <a:pt x="114" y="98"/>
                    <a:pt x="110" y="98"/>
                  </a:cubicBezTo>
                  <a:cubicBezTo>
                    <a:pt x="107" y="98"/>
                    <a:pt x="104" y="98"/>
                    <a:pt x="100" y="98"/>
                  </a:cubicBezTo>
                  <a:cubicBezTo>
                    <a:pt x="96" y="98"/>
                    <a:pt x="92" y="98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lose/>
                  <a:moveTo>
                    <a:pt x="236" y="4"/>
                  </a:moveTo>
                  <a:cubicBezTo>
                    <a:pt x="236" y="8"/>
                    <a:pt x="235" y="11"/>
                    <a:pt x="235" y="14"/>
                  </a:cubicBezTo>
                  <a:cubicBezTo>
                    <a:pt x="235" y="17"/>
                    <a:pt x="235" y="20"/>
                    <a:pt x="235" y="23"/>
                  </a:cubicBezTo>
                  <a:cubicBezTo>
                    <a:pt x="235" y="24"/>
                    <a:pt x="235" y="26"/>
                    <a:pt x="235" y="27"/>
                  </a:cubicBezTo>
                  <a:cubicBezTo>
                    <a:pt x="235" y="29"/>
                    <a:pt x="235" y="31"/>
                    <a:pt x="235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6" y="25"/>
                    <a:pt x="224" y="18"/>
                    <a:pt x="220" y="14"/>
                  </a:cubicBezTo>
                  <a:cubicBezTo>
                    <a:pt x="216" y="10"/>
                    <a:pt x="211" y="7"/>
                    <a:pt x="205" y="7"/>
                  </a:cubicBezTo>
                  <a:cubicBezTo>
                    <a:pt x="195" y="7"/>
                    <a:pt x="188" y="11"/>
                    <a:pt x="183" y="18"/>
                  </a:cubicBezTo>
                  <a:cubicBezTo>
                    <a:pt x="178" y="25"/>
                    <a:pt x="175" y="35"/>
                    <a:pt x="175" y="47"/>
                  </a:cubicBezTo>
                  <a:cubicBezTo>
                    <a:pt x="175" y="60"/>
                    <a:pt x="178" y="71"/>
                    <a:pt x="184" y="78"/>
                  </a:cubicBezTo>
                  <a:cubicBezTo>
                    <a:pt x="189" y="86"/>
                    <a:pt x="197" y="90"/>
                    <a:pt x="206" y="90"/>
                  </a:cubicBezTo>
                  <a:cubicBezTo>
                    <a:pt x="211" y="90"/>
                    <a:pt x="216" y="89"/>
                    <a:pt x="220" y="86"/>
                  </a:cubicBezTo>
                  <a:cubicBezTo>
                    <a:pt x="224" y="83"/>
                    <a:pt x="229" y="79"/>
                    <a:pt x="233" y="73"/>
                  </a:cubicBezTo>
                  <a:cubicBezTo>
                    <a:pt x="240" y="77"/>
                    <a:pt x="240" y="77"/>
                    <a:pt x="240" y="77"/>
                  </a:cubicBezTo>
                  <a:cubicBezTo>
                    <a:pt x="234" y="85"/>
                    <a:pt x="229" y="91"/>
                    <a:pt x="222" y="95"/>
                  </a:cubicBezTo>
                  <a:cubicBezTo>
                    <a:pt x="215" y="99"/>
                    <a:pt x="208" y="101"/>
                    <a:pt x="199" y="101"/>
                  </a:cubicBezTo>
                  <a:cubicBezTo>
                    <a:pt x="184" y="101"/>
                    <a:pt x="172" y="96"/>
                    <a:pt x="164" y="87"/>
                  </a:cubicBezTo>
                  <a:cubicBezTo>
                    <a:pt x="155" y="78"/>
                    <a:pt x="151" y="66"/>
                    <a:pt x="151" y="50"/>
                  </a:cubicBezTo>
                  <a:cubicBezTo>
                    <a:pt x="151" y="35"/>
                    <a:pt x="156" y="23"/>
                    <a:pt x="165" y="14"/>
                  </a:cubicBezTo>
                  <a:cubicBezTo>
                    <a:pt x="175" y="4"/>
                    <a:pt x="187" y="0"/>
                    <a:pt x="203" y="0"/>
                  </a:cubicBezTo>
                  <a:cubicBezTo>
                    <a:pt x="209" y="0"/>
                    <a:pt x="218" y="1"/>
                    <a:pt x="233" y="4"/>
                  </a:cubicBezTo>
                  <a:cubicBezTo>
                    <a:pt x="234" y="4"/>
                    <a:pt x="235" y="4"/>
                    <a:pt x="236" y="4"/>
                  </a:cubicBezTo>
                  <a:cubicBezTo>
                    <a:pt x="236" y="4"/>
                    <a:pt x="236" y="4"/>
                    <a:pt x="236" y="4"/>
                  </a:cubicBezTo>
                  <a:close/>
                  <a:moveTo>
                    <a:pt x="254" y="99"/>
                  </a:moveTo>
                  <a:cubicBezTo>
                    <a:pt x="254" y="93"/>
                    <a:pt x="254" y="93"/>
                    <a:pt x="254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9" y="93"/>
                    <a:pt x="262" y="92"/>
                    <a:pt x="263" y="91"/>
                  </a:cubicBezTo>
                  <a:cubicBezTo>
                    <a:pt x="265" y="89"/>
                    <a:pt x="265" y="86"/>
                    <a:pt x="265" y="81"/>
                  </a:cubicBezTo>
                  <a:cubicBezTo>
                    <a:pt x="265" y="16"/>
                    <a:pt x="265" y="16"/>
                    <a:pt x="265" y="16"/>
                  </a:cubicBezTo>
                  <a:cubicBezTo>
                    <a:pt x="265" y="13"/>
                    <a:pt x="265" y="11"/>
                    <a:pt x="263" y="9"/>
                  </a:cubicBezTo>
                  <a:cubicBezTo>
                    <a:pt x="262" y="8"/>
                    <a:pt x="259" y="7"/>
                    <a:pt x="256" y="7"/>
                  </a:cubicBezTo>
                  <a:cubicBezTo>
                    <a:pt x="254" y="7"/>
                    <a:pt x="254" y="7"/>
                    <a:pt x="254" y="7"/>
                  </a:cubicBezTo>
                  <a:cubicBezTo>
                    <a:pt x="254" y="2"/>
                    <a:pt x="254" y="2"/>
                    <a:pt x="254" y="2"/>
                  </a:cubicBezTo>
                  <a:cubicBezTo>
                    <a:pt x="257" y="2"/>
                    <a:pt x="260" y="2"/>
                    <a:pt x="263" y="2"/>
                  </a:cubicBezTo>
                  <a:cubicBezTo>
                    <a:pt x="267" y="3"/>
                    <a:pt x="271" y="3"/>
                    <a:pt x="277" y="3"/>
                  </a:cubicBezTo>
                  <a:cubicBezTo>
                    <a:pt x="282" y="3"/>
                    <a:pt x="286" y="3"/>
                    <a:pt x="290" y="2"/>
                  </a:cubicBezTo>
                  <a:cubicBezTo>
                    <a:pt x="294" y="2"/>
                    <a:pt x="297" y="2"/>
                    <a:pt x="299" y="2"/>
                  </a:cubicBezTo>
                  <a:cubicBezTo>
                    <a:pt x="299" y="7"/>
                    <a:pt x="299" y="7"/>
                    <a:pt x="299" y="7"/>
                  </a:cubicBezTo>
                  <a:cubicBezTo>
                    <a:pt x="295" y="7"/>
                    <a:pt x="292" y="8"/>
                    <a:pt x="291" y="9"/>
                  </a:cubicBezTo>
                  <a:cubicBezTo>
                    <a:pt x="289" y="10"/>
                    <a:pt x="288" y="12"/>
                    <a:pt x="288" y="16"/>
                  </a:cubicBezTo>
                  <a:cubicBezTo>
                    <a:pt x="288" y="43"/>
                    <a:pt x="288" y="43"/>
                    <a:pt x="288" y="43"/>
                  </a:cubicBezTo>
                  <a:cubicBezTo>
                    <a:pt x="329" y="43"/>
                    <a:pt x="329" y="43"/>
                    <a:pt x="329" y="43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29" y="13"/>
                    <a:pt x="328" y="10"/>
                    <a:pt x="326" y="9"/>
                  </a:cubicBezTo>
                  <a:cubicBezTo>
                    <a:pt x="325" y="8"/>
                    <a:pt x="322" y="7"/>
                    <a:pt x="318" y="7"/>
                  </a:cubicBezTo>
                  <a:cubicBezTo>
                    <a:pt x="317" y="7"/>
                    <a:pt x="317" y="7"/>
                    <a:pt x="317" y="7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21" y="2"/>
                    <a:pt x="324" y="2"/>
                    <a:pt x="328" y="2"/>
                  </a:cubicBezTo>
                  <a:cubicBezTo>
                    <a:pt x="331" y="3"/>
                    <a:pt x="336" y="3"/>
                    <a:pt x="340" y="3"/>
                  </a:cubicBezTo>
                  <a:cubicBezTo>
                    <a:pt x="345" y="3"/>
                    <a:pt x="349" y="3"/>
                    <a:pt x="352" y="2"/>
                  </a:cubicBezTo>
                  <a:cubicBezTo>
                    <a:pt x="356" y="2"/>
                    <a:pt x="359" y="2"/>
                    <a:pt x="362" y="2"/>
                  </a:cubicBezTo>
                  <a:cubicBezTo>
                    <a:pt x="362" y="7"/>
                    <a:pt x="362" y="7"/>
                    <a:pt x="362" y="7"/>
                  </a:cubicBezTo>
                  <a:cubicBezTo>
                    <a:pt x="361" y="7"/>
                    <a:pt x="361" y="7"/>
                    <a:pt x="361" y="7"/>
                  </a:cubicBezTo>
                  <a:cubicBezTo>
                    <a:pt x="357" y="7"/>
                    <a:pt x="355" y="8"/>
                    <a:pt x="354" y="9"/>
                  </a:cubicBezTo>
                  <a:cubicBezTo>
                    <a:pt x="352" y="11"/>
                    <a:pt x="351" y="13"/>
                    <a:pt x="351" y="16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51" y="86"/>
                    <a:pt x="352" y="89"/>
                    <a:pt x="354" y="90"/>
                  </a:cubicBezTo>
                  <a:cubicBezTo>
                    <a:pt x="355" y="92"/>
                    <a:pt x="358" y="93"/>
                    <a:pt x="362" y="93"/>
                  </a:cubicBezTo>
                  <a:cubicBezTo>
                    <a:pt x="362" y="99"/>
                    <a:pt x="362" y="99"/>
                    <a:pt x="362" y="99"/>
                  </a:cubicBezTo>
                  <a:cubicBezTo>
                    <a:pt x="358" y="98"/>
                    <a:pt x="354" y="98"/>
                    <a:pt x="350" y="98"/>
                  </a:cubicBezTo>
                  <a:cubicBezTo>
                    <a:pt x="346" y="98"/>
                    <a:pt x="343" y="98"/>
                    <a:pt x="340" y="98"/>
                  </a:cubicBezTo>
                  <a:cubicBezTo>
                    <a:pt x="338" y="98"/>
                    <a:pt x="336" y="98"/>
                    <a:pt x="332" y="98"/>
                  </a:cubicBezTo>
                  <a:cubicBezTo>
                    <a:pt x="328" y="98"/>
                    <a:pt x="323" y="98"/>
                    <a:pt x="318" y="99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23" y="93"/>
                    <a:pt x="325" y="92"/>
                    <a:pt x="327" y="91"/>
                  </a:cubicBezTo>
                  <a:cubicBezTo>
                    <a:pt x="328" y="89"/>
                    <a:pt x="329" y="86"/>
                    <a:pt x="329" y="81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288" y="50"/>
                    <a:pt x="288" y="50"/>
                    <a:pt x="288" y="50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86"/>
                    <a:pt x="289" y="89"/>
                    <a:pt x="290" y="91"/>
                  </a:cubicBezTo>
                  <a:cubicBezTo>
                    <a:pt x="292" y="92"/>
                    <a:pt x="294" y="93"/>
                    <a:pt x="299" y="93"/>
                  </a:cubicBezTo>
                  <a:cubicBezTo>
                    <a:pt x="299" y="93"/>
                    <a:pt x="299" y="93"/>
                    <a:pt x="299" y="93"/>
                  </a:cubicBezTo>
                  <a:cubicBezTo>
                    <a:pt x="299" y="98"/>
                    <a:pt x="299" y="98"/>
                    <a:pt x="299" y="98"/>
                  </a:cubicBezTo>
                  <a:cubicBezTo>
                    <a:pt x="294" y="98"/>
                    <a:pt x="290" y="98"/>
                    <a:pt x="286" y="98"/>
                  </a:cubicBezTo>
                  <a:cubicBezTo>
                    <a:pt x="282" y="98"/>
                    <a:pt x="279" y="98"/>
                    <a:pt x="277" y="98"/>
                  </a:cubicBezTo>
                  <a:cubicBezTo>
                    <a:pt x="273" y="98"/>
                    <a:pt x="270" y="98"/>
                    <a:pt x="266" y="98"/>
                  </a:cubicBezTo>
                  <a:cubicBezTo>
                    <a:pt x="262" y="98"/>
                    <a:pt x="258" y="98"/>
                    <a:pt x="254" y="99"/>
                  </a:cubicBezTo>
                  <a:cubicBezTo>
                    <a:pt x="254" y="99"/>
                    <a:pt x="254" y="99"/>
                    <a:pt x="254" y="99"/>
                  </a:cubicBezTo>
                  <a:close/>
                  <a:moveTo>
                    <a:pt x="388" y="16"/>
                  </a:moveTo>
                  <a:cubicBezTo>
                    <a:pt x="388" y="13"/>
                    <a:pt x="387" y="11"/>
                    <a:pt x="386" y="9"/>
                  </a:cubicBezTo>
                  <a:cubicBezTo>
                    <a:pt x="384" y="8"/>
                    <a:pt x="382" y="7"/>
                    <a:pt x="378" y="7"/>
                  </a:cubicBezTo>
                  <a:cubicBezTo>
                    <a:pt x="377" y="7"/>
                    <a:pt x="377" y="7"/>
                    <a:pt x="377" y="7"/>
                  </a:cubicBezTo>
                  <a:cubicBezTo>
                    <a:pt x="377" y="2"/>
                    <a:pt x="377" y="2"/>
                    <a:pt x="377" y="2"/>
                  </a:cubicBezTo>
                  <a:cubicBezTo>
                    <a:pt x="382" y="2"/>
                    <a:pt x="386" y="2"/>
                    <a:pt x="390" y="3"/>
                  </a:cubicBezTo>
                  <a:cubicBezTo>
                    <a:pt x="393" y="3"/>
                    <a:pt x="397" y="3"/>
                    <a:pt x="400" y="3"/>
                  </a:cubicBezTo>
                  <a:cubicBezTo>
                    <a:pt x="403" y="3"/>
                    <a:pt x="406" y="3"/>
                    <a:pt x="410" y="3"/>
                  </a:cubicBezTo>
                  <a:cubicBezTo>
                    <a:pt x="414" y="2"/>
                    <a:pt x="418" y="2"/>
                    <a:pt x="423" y="2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18" y="7"/>
                    <a:pt x="415" y="8"/>
                    <a:pt x="414" y="9"/>
                  </a:cubicBezTo>
                  <a:cubicBezTo>
                    <a:pt x="412" y="10"/>
                    <a:pt x="411" y="12"/>
                    <a:pt x="411" y="16"/>
                  </a:cubicBezTo>
                  <a:cubicBezTo>
                    <a:pt x="411" y="60"/>
                    <a:pt x="411" y="60"/>
                    <a:pt x="411" y="60"/>
                  </a:cubicBezTo>
                  <a:cubicBezTo>
                    <a:pt x="411" y="67"/>
                    <a:pt x="412" y="72"/>
                    <a:pt x="412" y="75"/>
                  </a:cubicBezTo>
                  <a:cubicBezTo>
                    <a:pt x="413" y="78"/>
                    <a:pt x="414" y="80"/>
                    <a:pt x="415" y="82"/>
                  </a:cubicBezTo>
                  <a:cubicBezTo>
                    <a:pt x="417" y="84"/>
                    <a:pt x="420" y="86"/>
                    <a:pt x="423" y="88"/>
                  </a:cubicBezTo>
                  <a:cubicBezTo>
                    <a:pt x="426" y="89"/>
                    <a:pt x="430" y="89"/>
                    <a:pt x="434" y="89"/>
                  </a:cubicBezTo>
                  <a:cubicBezTo>
                    <a:pt x="442" y="89"/>
                    <a:pt x="448" y="87"/>
                    <a:pt x="452" y="83"/>
                  </a:cubicBezTo>
                  <a:cubicBezTo>
                    <a:pt x="456" y="78"/>
                    <a:pt x="457" y="70"/>
                    <a:pt x="457" y="60"/>
                  </a:cubicBezTo>
                  <a:cubicBezTo>
                    <a:pt x="457" y="59"/>
                    <a:pt x="457" y="59"/>
                    <a:pt x="457" y="59"/>
                  </a:cubicBezTo>
                  <a:cubicBezTo>
                    <a:pt x="457" y="18"/>
                    <a:pt x="457" y="18"/>
                    <a:pt x="457" y="18"/>
                  </a:cubicBezTo>
                  <a:cubicBezTo>
                    <a:pt x="457" y="14"/>
                    <a:pt x="457" y="11"/>
                    <a:pt x="455" y="9"/>
                  </a:cubicBezTo>
                  <a:cubicBezTo>
                    <a:pt x="454" y="8"/>
                    <a:pt x="451" y="7"/>
                    <a:pt x="446" y="7"/>
                  </a:cubicBezTo>
                  <a:cubicBezTo>
                    <a:pt x="446" y="2"/>
                    <a:pt x="446" y="2"/>
                    <a:pt x="446" y="2"/>
                  </a:cubicBezTo>
                  <a:cubicBezTo>
                    <a:pt x="449" y="2"/>
                    <a:pt x="452" y="2"/>
                    <a:pt x="454" y="2"/>
                  </a:cubicBezTo>
                  <a:cubicBezTo>
                    <a:pt x="456" y="2"/>
                    <a:pt x="458" y="3"/>
                    <a:pt x="460" y="3"/>
                  </a:cubicBezTo>
                  <a:cubicBezTo>
                    <a:pt x="462" y="3"/>
                    <a:pt x="465" y="2"/>
                    <a:pt x="467" y="2"/>
                  </a:cubicBezTo>
                  <a:cubicBezTo>
                    <a:pt x="469" y="2"/>
                    <a:pt x="472" y="2"/>
                    <a:pt x="474" y="2"/>
                  </a:cubicBezTo>
                  <a:cubicBezTo>
                    <a:pt x="474" y="7"/>
                    <a:pt x="474" y="7"/>
                    <a:pt x="474" y="7"/>
                  </a:cubicBezTo>
                  <a:cubicBezTo>
                    <a:pt x="471" y="7"/>
                    <a:pt x="469" y="8"/>
                    <a:pt x="468" y="9"/>
                  </a:cubicBezTo>
                  <a:cubicBezTo>
                    <a:pt x="467" y="10"/>
                    <a:pt x="466" y="13"/>
                    <a:pt x="466" y="18"/>
                  </a:cubicBezTo>
                  <a:cubicBezTo>
                    <a:pt x="465" y="62"/>
                    <a:pt x="465" y="62"/>
                    <a:pt x="465" y="62"/>
                  </a:cubicBezTo>
                  <a:cubicBezTo>
                    <a:pt x="465" y="76"/>
                    <a:pt x="462" y="86"/>
                    <a:pt x="456" y="92"/>
                  </a:cubicBezTo>
                  <a:cubicBezTo>
                    <a:pt x="450" y="98"/>
                    <a:pt x="440" y="101"/>
                    <a:pt x="427" y="101"/>
                  </a:cubicBezTo>
                  <a:cubicBezTo>
                    <a:pt x="414" y="101"/>
                    <a:pt x="405" y="98"/>
                    <a:pt x="398" y="93"/>
                  </a:cubicBezTo>
                  <a:cubicBezTo>
                    <a:pt x="391" y="87"/>
                    <a:pt x="388" y="79"/>
                    <a:pt x="388" y="69"/>
                  </a:cubicBezTo>
                  <a:cubicBezTo>
                    <a:pt x="388" y="16"/>
                    <a:pt x="388" y="16"/>
                    <a:pt x="388" y="16"/>
                  </a:cubicBezTo>
                  <a:close/>
                  <a:moveTo>
                    <a:pt x="524" y="27"/>
                  </a:moveTo>
                  <a:cubicBezTo>
                    <a:pt x="511" y="60"/>
                    <a:pt x="511" y="60"/>
                    <a:pt x="511" y="60"/>
                  </a:cubicBezTo>
                  <a:cubicBezTo>
                    <a:pt x="536" y="60"/>
                    <a:pt x="536" y="60"/>
                    <a:pt x="536" y="60"/>
                  </a:cubicBezTo>
                  <a:cubicBezTo>
                    <a:pt x="524" y="27"/>
                    <a:pt x="524" y="27"/>
                    <a:pt x="524" y="27"/>
                  </a:cubicBezTo>
                  <a:close/>
                  <a:moveTo>
                    <a:pt x="501" y="84"/>
                  </a:moveTo>
                  <a:cubicBezTo>
                    <a:pt x="500" y="85"/>
                    <a:pt x="500" y="86"/>
                    <a:pt x="500" y="86"/>
                  </a:cubicBezTo>
                  <a:cubicBezTo>
                    <a:pt x="500" y="87"/>
                    <a:pt x="500" y="88"/>
                    <a:pt x="500" y="88"/>
                  </a:cubicBezTo>
                  <a:cubicBezTo>
                    <a:pt x="500" y="91"/>
                    <a:pt x="503" y="92"/>
                    <a:pt x="510" y="93"/>
                  </a:cubicBezTo>
                  <a:cubicBezTo>
                    <a:pt x="510" y="93"/>
                    <a:pt x="510" y="93"/>
                    <a:pt x="510" y="93"/>
                  </a:cubicBezTo>
                  <a:cubicBezTo>
                    <a:pt x="510" y="99"/>
                    <a:pt x="510" y="99"/>
                    <a:pt x="510" y="99"/>
                  </a:cubicBezTo>
                  <a:cubicBezTo>
                    <a:pt x="507" y="98"/>
                    <a:pt x="505" y="98"/>
                    <a:pt x="502" y="98"/>
                  </a:cubicBezTo>
                  <a:cubicBezTo>
                    <a:pt x="499" y="98"/>
                    <a:pt x="497" y="98"/>
                    <a:pt x="495" y="98"/>
                  </a:cubicBezTo>
                  <a:cubicBezTo>
                    <a:pt x="493" y="98"/>
                    <a:pt x="492" y="98"/>
                    <a:pt x="490" y="98"/>
                  </a:cubicBezTo>
                  <a:cubicBezTo>
                    <a:pt x="488" y="98"/>
                    <a:pt x="484" y="98"/>
                    <a:pt x="480" y="99"/>
                  </a:cubicBezTo>
                  <a:cubicBezTo>
                    <a:pt x="480" y="93"/>
                    <a:pt x="480" y="93"/>
                    <a:pt x="480" y="93"/>
                  </a:cubicBezTo>
                  <a:cubicBezTo>
                    <a:pt x="483" y="92"/>
                    <a:pt x="485" y="91"/>
                    <a:pt x="487" y="90"/>
                  </a:cubicBezTo>
                  <a:cubicBezTo>
                    <a:pt x="489" y="88"/>
                    <a:pt x="491" y="85"/>
                    <a:pt x="493" y="81"/>
                  </a:cubicBezTo>
                  <a:cubicBezTo>
                    <a:pt x="528" y="2"/>
                    <a:pt x="528" y="2"/>
                    <a:pt x="528" y="2"/>
                  </a:cubicBezTo>
                  <a:cubicBezTo>
                    <a:pt x="537" y="2"/>
                    <a:pt x="537" y="2"/>
                    <a:pt x="537" y="2"/>
                  </a:cubicBezTo>
                  <a:cubicBezTo>
                    <a:pt x="568" y="86"/>
                    <a:pt x="568" y="86"/>
                    <a:pt x="568" y="86"/>
                  </a:cubicBezTo>
                  <a:cubicBezTo>
                    <a:pt x="569" y="89"/>
                    <a:pt x="571" y="90"/>
                    <a:pt x="572" y="91"/>
                  </a:cubicBezTo>
                  <a:cubicBezTo>
                    <a:pt x="574" y="92"/>
                    <a:pt x="576" y="93"/>
                    <a:pt x="579" y="93"/>
                  </a:cubicBezTo>
                  <a:cubicBezTo>
                    <a:pt x="579" y="99"/>
                    <a:pt x="579" y="99"/>
                    <a:pt x="579" y="99"/>
                  </a:cubicBezTo>
                  <a:cubicBezTo>
                    <a:pt x="575" y="98"/>
                    <a:pt x="571" y="98"/>
                    <a:pt x="567" y="98"/>
                  </a:cubicBezTo>
                  <a:cubicBezTo>
                    <a:pt x="564" y="98"/>
                    <a:pt x="560" y="98"/>
                    <a:pt x="557" y="98"/>
                  </a:cubicBezTo>
                  <a:cubicBezTo>
                    <a:pt x="554" y="98"/>
                    <a:pt x="551" y="98"/>
                    <a:pt x="547" y="98"/>
                  </a:cubicBezTo>
                  <a:cubicBezTo>
                    <a:pt x="543" y="98"/>
                    <a:pt x="538" y="98"/>
                    <a:pt x="534" y="99"/>
                  </a:cubicBezTo>
                  <a:cubicBezTo>
                    <a:pt x="534" y="93"/>
                    <a:pt x="534" y="93"/>
                    <a:pt x="534" y="93"/>
                  </a:cubicBezTo>
                  <a:cubicBezTo>
                    <a:pt x="539" y="93"/>
                    <a:pt x="542" y="92"/>
                    <a:pt x="543" y="92"/>
                  </a:cubicBezTo>
                  <a:cubicBezTo>
                    <a:pt x="545" y="91"/>
                    <a:pt x="545" y="90"/>
                    <a:pt x="545" y="88"/>
                  </a:cubicBezTo>
                  <a:cubicBezTo>
                    <a:pt x="545" y="88"/>
                    <a:pt x="545" y="87"/>
                    <a:pt x="545" y="87"/>
                  </a:cubicBezTo>
                  <a:cubicBezTo>
                    <a:pt x="545" y="86"/>
                    <a:pt x="545" y="86"/>
                    <a:pt x="545" y="85"/>
                  </a:cubicBezTo>
                  <a:cubicBezTo>
                    <a:pt x="538" y="67"/>
                    <a:pt x="538" y="67"/>
                    <a:pt x="538" y="67"/>
                  </a:cubicBezTo>
                  <a:cubicBezTo>
                    <a:pt x="508" y="67"/>
                    <a:pt x="508" y="67"/>
                    <a:pt x="508" y="67"/>
                  </a:cubicBezTo>
                  <a:cubicBezTo>
                    <a:pt x="501" y="84"/>
                    <a:pt x="501" y="84"/>
                    <a:pt x="501" y="84"/>
                  </a:cubicBezTo>
                  <a:close/>
                  <a:moveTo>
                    <a:pt x="672" y="64"/>
                  </a:moveTo>
                  <a:cubicBezTo>
                    <a:pt x="672" y="17"/>
                    <a:pt x="672" y="17"/>
                    <a:pt x="672" y="17"/>
                  </a:cubicBezTo>
                  <a:cubicBezTo>
                    <a:pt x="672" y="13"/>
                    <a:pt x="671" y="10"/>
                    <a:pt x="669" y="9"/>
                  </a:cubicBezTo>
                  <a:cubicBezTo>
                    <a:pt x="668" y="8"/>
                    <a:pt x="664" y="7"/>
                    <a:pt x="659" y="7"/>
                  </a:cubicBezTo>
                  <a:cubicBezTo>
                    <a:pt x="659" y="2"/>
                    <a:pt x="659" y="2"/>
                    <a:pt x="659" y="2"/>
                  </a:cubicBezTo>
                  <a:cubicBezTo>
                    <a:pt x="661" y="2"/>
                    <a:pt x="664" y="2"/>
                    <a:pt x="666" y="2"/>
                  </a:cubicBezTo>
                  <a:cubicBezTo>
                    <a:pt x="669" y="2"/>
                    <a:pt x="672" y="2"/>
                    <a:pt x="675" y="2"/>
                  </a:cubicBezTo>
                  <a:cubicBezTo>
                    <a:pt x="678" y="2"/>
                    <a:pt x="680" y="2"/>
                    <a:pt x="683" y="2"/>
                  </a:cubicBezTo>
                  <a:cubicBezTo>
                    <a:pt x="685" y="2"/>
                    <a:pt x="688" y="2"/>
                    <a:pt x="690" y="2"/>
                  </a:cubicBezTo>
                  <a:cubicBezTo>
                    <a:pt x="690" y="7"/>
                    <a:pt x="690" y="7"/>
                    <a:pt x="690" y="7"/>
                  </a:cubicBezTo>
                  <a:cubicBezTo>
                    <a:pt x="689" y="7"/>
                    <a:pt x="689" y="7"/>
                    <a:pt x="689" y="7"/>
                  </a:cubicBezTo>
                  <a:cubicBezTo>
                    <a:pt x="686" y="7"/>
                    <a:pt x="683" y="8"/>
                    <a:pt x="682" y="9"/>
                  </a:cubicBezTo>
                  <a:cubicBezTo>
                    <a:pt x="681" y="11"/>
                    <a:pt x="680" y="13"/>
                    <a:pt x="680" y="17"/>
                  </a:cubicBezTo>
                  <a:cubicBezTo>
                    <a:pt x="680" y="99"/>
                    <a:pt x="680" y="99"/>
                    <a:pt x="680" y="99"/>
                  </a:cubicBezTo>
                  <a:cubicBezTo>
                    <a:pt x="671" y="99"/>
                    <a:pt x="671" y="99"/>
                    <a:pt x="671" y="99"/>
                  </a:cubicBezTo>
                  <a:cubicBezTo>
                    <a:pt x="610" y="20"/>
                    <a:pt x="610" y="20"/>
                    <a:pt x="610" y="20"/>
                  </a:cubicBezTo>
                  <a:cubicBezTo>
                    <a:pt x="610" y="81"/>
                    <a:pt x="610" y="81"/>
                    <a:pt x="610" y="81"/>
                  </a:cubicBezTo>
                  <a:cubicBezTo>
                    <a:pt x="610" y="86"/>
                    <a:pt x="611" y="89"/>
                    <a:pt x="612" y="91"/>
                  </a:cubicBezTo>
                  <a:cubicBezTo>
                    <a:pt x="614" y="92"/>
                    <a:pt x="617" y="93"/>
                    <a:pt x="623" y="93"/>
                  </a:cubicBezTo>
                  <a:cubicBezTo>
                    <a:pt x="623" y="99"/>
                    <a:pt x="623" y="99"/>
                    <a:pt x="623" y="99"/>
                  </a:cubicBezTo>
                  <a:cubicBezTo>
                    <a:pt x="620" y="98"/>
                    <a:pt x="617" y="98"/>
                    <a:pt x="614" y="98"/>
                  </a:cubicBezTo>
                  <a:cubicBezTo>
                    <a:pt x="611" y="98"/>
                    <a:pt x="608" y="98"/>
                    <a:pt x="605" y="98"/>
                  </a:cubicBezTo>
                  <a:cubicBezTo>
                    <a:pt x="603" y="98"/>
                    <a:pt x="600" y="98"/>
                    <a:pt x="598" y="98"/>
                  </a:cubicBezTo>
                  <a:cubicBezTo>
                    <a:pt x="595" y="98"/>
                    <a:pt x="592" y="98"/>
                    <a:pt x="590" y="99"/>
                  </a:cubicBezTo>
                  <a:cubicBezTo>
                    <a:pt x="590" y="93"/>
                    <a:pt x="590" y="93"/>
                    <a:pt x="590" y="93"/>
                  </a:cubicBezTo>
                  <a:cubicBezTo>
                    <a:pt x="595" y="93"/>
                    <a:pt x="598" y="92"/>
                    <a:pt x="599" y="91"/>
                  </a:cubicBezTo>
                  <a:cubicBezTo>
                    <a:pt x="601" y="89"/>
                    <a:pt x="602" y="86"/>
                    <a:pt x="602" y="81"/>
                  </a:cubicBezTo>
                  <a:cubicBezTo>
                    <a:pt x="602" y="17"/>
                    <a:pt x="602" y="17"/>
                    <a:pt x="602" y="17"/>
                  </a:cubicBezTo>
                  <a:cubicBezTo>
                    <a:pt x="602" y="13"/>
                    <a:pt x="601" y="11"/>
                    <a:pt x="599" y="9"/>
                  </a:cubicBezTo>
                  <a:cubicBezTo>
                    <a:pt x="598" y="8"/>
                    <a:pt x="595" y="8"/>
                    <a:pt x="591" y="7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5" y="2"/>
                    <a:pt x="599" y="2"/>
                    <a:pt x="601" y="2"/>
                  </a:cubicBezTo>
                  <a:cubicBezTo>
                    <a:pt x="603" y="2"/>
                    <a:pt x="605" y="3"/>
                    <a:pt x="607" y="3"/>
                  </a:cubicBezTo>
                  <a:cubicBezTo>
                    <a:pt x="609" y="3"/>
                    <a:pt x="612" y="2"/>
                    <a:pt x="614" y="2"/>
                  </a:cubicBezTo>
                  <a:cubicBezTo>
                    <a:pt x="617" y="2"/>
                    <a:pt x="620" y="2"/>
                    <a:pt x="623" y="2"/>
                  </a:cubicBezTo>
                  <a:cubicBezTo>
                    <a:pt x="672" y="64"/>
                    <a:pt x="672" y="64"/>
                    <a:pt x="672" y="64"/>
                  </a:cubicBezTo>
                  <a:close/>
                  <a:moveTo>
                    <a:pt x="781" y="16"/>
                  </a:moveTo>
                  <a:cubicBezTo>
                    <a:pt x="781" y="13"/>
                    <a:pt x="780" y="11"/>
                    <a:pt x="779" y="9"/>
                  </a:cubicBezTo>
                  <a:cubicBezTo>
                    <a:pt x="777" y="8"/>
                    <a:pt x="775" y="7"/>
                    <a:pt x="771" y="7"/>
                  </a:cubicBezTo>
                  <a:cubicBezTo>
                    <a:pt x="770" y="7"/>
                    <a:pt x="770" y="7"/>
                    <a:pt x="770" y="7"/>
                  </a:cubicBezTo>
                  <a:cubicBezTo>
                    <a:pt x="770" y="2"/>
                    <a:pt x="770" y="2"/>
                    <a:pt x="770" y="2"/>
                  </a:cubicBezTo>
                  <a:cubicBezTo>
                    <a:pt x="775" y="2"/>
                    <a:pt x="779" y="2"/>
                    <a:pt x="782" y="3"/>
                  </a:cubicBezTo>
                  <a:cubicBezTo>
                    <a:pt x="786" y="3"/>
                    <a:pt x="790" y="3"/>
                    <a:pt x="793" y="3"/>
                  </a:cubicBezTo>
                  <a:cubicBezTo>
                    <a:pt x="796" y="3"/>
                    <a:pt x="799" y="3"/>
                    <a:pt x="803" y="3"/>
                  </a:cubicBezTo>
                  <a:cubicBezTo>
                    <a:pt x="807" y="2"/>
                    <a:pt x="811" y="2"/>
                    <a:pt x="815" y="2"/>
                  </a:cubicBezTo>
                  <a:cubicBezTo>
                    <a:pt x="815" y="7"/>
                    <a:pt x="815" y="7"/>
                    <a:pt x="815" y="7"/>
                  </a:cubicBezTo>
                  <a:cubicBezTo>
                    <a:pt x="811" y="7"/>
                    <a:pt x="808" y="8"/>
                    <a:pt x="807" y="9"/>
                  </a:cubicBezTo>
                  <a:cubicBezTo>
                    <a:pt x="805" y="10"/>
                    <a:pt x="804" y="12"/>
                    <a:pt x="804" y="16"/>
                  </a:cubicBezTo>
                  <a:cubicBezTo>
                    <a:pt x="804" y="60"/>
                    <a:pt x="804" y="60"/>
                    <a:pt x="804" y="60"/>
                  </a:cubicBezTo>
                  <a:cubicBezTo>
                    <a:pt x="804" y="67"/>
                    <a:pt x="805" y="72"/>
                    <a:pt x="805" y="75"/>
                  </a:cubicBezTo>
                  <a:cubicBezTo>
                    <a:pt x="806" y="78"/>
                    <a:pt x="807" y="80"/>
                    <a:pt x="808" y="82"/>
                  </a:cubicBezTo>
                  <a:cubicBezTo>
                    <a:pt x="810" y="84"/>
                    <a:pt x="813" y="86"/>
                    <a:pt x="816" y="88"/>
                  </a:cubicBezTo>
                  <a:cubicBezTo>
                    <a:pt x="819" y="89"/>
                    <a:pt x="822" y="89"/>
                    <a:pt x="827" y="89"/>
                  </a:cubicBezTo>
                  <a:cubicBezTo>
                    <a:pt x="835" y="89"/>
                    <a:pt x="841" y="87"/>
                    <a:pt x="845" y="83"/>
                  </a:cubicBezTo>
                  <a:cubicBezTo>
                    <a:pt x="848" y="78"/>
                    <a:pt x="850" y="70"/>
                    <a:pt x="850" y="60"/>
                  </a:cubicBezTo>
                  <a:cubicBezTo>
                    <a:pt x="850" y="59"/>
                    <a:pt x="850" y="59"/>
                    <a:pt x="850" y="59"/>
                  </a:cubicBezTo>
                  <a:cubicBezTo>
                    <a:pt x="850" y="18"/>
                    <a:pt x="850" y="18"/>
                    <a:pt x="850" y="18"/>
                  </a:cubicBezTo>
                  <a:cubicBezTo>
                    <a:pt x="850" y="14"/>
                    <a:pt x="849" y="11"/>
                    <a:pt x="848" y="9"/>
                  </a:cubicBezTo>
                  <a:cubicBezTo>
                    <a:pt x="847" y="8"/>
                    <a:pt x="844" y="7"/>
                    <a:pt x="839" y="7"/>
                  </a:cubicBezTo>
                  <a:cubicBezTo>
                    <a:pt x="839" y="2"/>
                    <a:pt x="839" y="2"/>
                    <a:pt x="839" y="2"/>
                  </a:cubicBezTo>
                  <a:cubicBezTo>
                    <a:pt x="842" y="2"/>
                    <a:pt x="845" y="2"/>
                    <a:pt x="847" y="2"/>
                  </a:cubicBezTo>
                  <a:cubicBezTo>
                    <a:pt x="849" y="2"/>
                    <a:pt x="851" y="3"/>
                    <a:pt x="853" y="3"/>
                  </a:cubicBezTo>
                  <a:cubicBezTo>
                    <a:pt x="855" y="3"/>
                    <a:pt x="857" y="2"/>
                    <a:pt x="860" y="2"/>
                  </a:cubicBezTo>
                  <a:cubicBezTo>
                    <a:pt x="862" y="2"/>
                    <a:pt x="865" y="2"/>
                    <a:pt x="867" y="2"/>
                  </a:cubicBezTo>
                  <a:cubicBezTo>
                    <a:pt x="867" y="7"/>
                    <a:pt x="867" y="7"/>
                    <a:pt x="867" y="7"/>
                  </a:cubicBezTo>
                  <a:cubicBezTo>
                    <a:pt x="864" y="7"/>
                    <a:pt x="862" y="8"/>
                    <a:pt x="861" y="9"/>
                  </a:cubicBezTo>
                  <a:cubicBezTo>
                    <a:pt x="860" y="10"/>
                    <a:pt x="859" y="13"/>
                    <a:pt x="859" y="18"/>
                  </a:cubicBezTo>
                  <a:cubicBezTo>
                    <a:pt x="858" y="62"/>
                    <a:pt x="858" y="62"/>
                    <a:pt x="858" y="62"/>
                  </a:cubicBezTo>
                  <a:cubicBezTo>
                    <a:pt x="858" y="76"/>
                    <a:pt x="855" y="86"/>
                    <a:pt x="849" y="92"/>
                  </a:cubicBezTo>
                  <a:cubicBezTo>
                    <a:pt x="843" y="98"/>
                    <a:pt x="833" y="101"/>
                    <a:pt x="820" y="101"/>
                  </a:cubicBezTo>
                  <a:cubicBezTo>
                    <a:pt x="807" y="101"/>
                    <a:pt x="797" y="98"/>
                    <a:pt x="791" y="93"/>
                  </a:cubicBezTo>
                  <a:cubicBezTo>
                    <a:pt x="784" y="87"/>
                    <a:pt x="781" y="79"/>
                    <a:pt x="781" y="69"/>
                  </a:cubicBezTo>
                  <a:cubicBezTo>
                    <a:pt x="781" y="16"/>
                    <a:pt x="781" y="16"/>
                    <a:pt x="781" y="16"/>
                  </a:cubicBezTo>
                  <a:close/>
                  <a:moveTo>
                    <a:pt x="963" y="64"/>
                  </a:moveTo>
                  <a:cubicBezTo>
                    <a:pt x="963" y="17"/>
                    <a:pt x="963" y="17"/>
                    <a:pt x="963" y="17"/>
                  </a:cubicBezTo>
                  <a:cubicBezTo>
                    <a:pt x="963" y="13"/>
                    <a:pt x="962" y="10"/>
                    <a:pt x="961" y="9"/>
                  </a:cubicBezTo>
                  <a:cubicBezTo>
                    <a:pt x="959" y="8"/>
                    <a:pt x="956" y="7"/>
                    <a:pt x="950" y="7"/>
                  </a:cubicBezTo>
                  <a:cubicBezTo>
                    <a:pt x="950" y="2"/>
                    <a:pt x="950" y="2"/>
                    <a:pt x="950" y="2"/>
                  </a:cubicBezTo>
                  <a:cubicBezTo>
                    <a:pt x="953" y="2"/>
                    <a:pt x="955" y="2"/>
                    <a:pt x="958" y="2"/>
                  </a:cubicBezTo>
                  <a:cubicBezTo>
                    <a:pt x="960" y="2"/>
                    <a:pt x="963" y="2"/>
                    <a:pt x="966" y="2"/>
                  </a:cubicBezTo>
                  <a:cubicBezTo>
                    <a:pt x="969" y="2"/>
                    <a:pt x="972" y="2"/>
                    <a:pt x="974" y="2"/>
                  </a:cubicBezTo>
                  <a:cubicBezTo>
                    <a:pt x="977" y="2"/>
                    <a:pt x="979" y="2"/>
                    <a:pt x="981" y="2"/>
                  </a:cubicBezTo>
                  <a:cubicBezTo>
                    <a:pt x="981" y="7"/>
                    <a:pt x="981" y="7"/>
                    <a:pt x="981" y="7"/>
                  </a:cubicBezTo>
                  <a:cubicBezTo>
                    <a:pt x="980" y="7"/>
                    <a:pt x="980" y="7"/>
                    <a:pt x="980" y="7"/>
                  </a:cubicBezTo>
                  <a:cubicBezTo>
                    <a:pt x="977" y="7"/>
                    <a:pt x="975" y="8"/>
                    <a:pt x="973" y="9"/>
                  </a:cubicBezTo>
                  <a:cubicBezTo>
                    <a:pt x="972" y="11"/>
                    <a:pt x="971" y="13"/>
                    <a:pt x="971" y="17"/>
                  </a:cubicBezTo>
                  <a:cubicBezTo>
                    <a:pt x="971" y="99"/>
                    <a:pt x="971" y="99"/>
                    <a:pt x="971" y="99"/>
                  </a:cubicBezTo>
                  <a:cubicBezTo>
                    <a:pt x="963" y="99"/>
                    <a:pt x="963" y="99"/>
                    <a:pt x="963" y="99"/>
                  </a:cubicBezTo>
                  <a:cubicBezTo>
                    <a:pt x="901" y="20"/>
                    <a:pt x="901" y="20"/>
                    <a:pt x="901" y="20"/>
                  </a:cubicBezTo>
                  <a:cubicBezTo>
                    <a:pt x="901" y="81"/>
                    <a:pt x="901" y="81"/>
                    <a:pt x="901" y="81"/>
                  </a:cubicBezTo>
                  <a:cubicBezTo>
                    <a:pt x="901" y="86"/>
                    <a:pt x="902" y="89"/>
                    <a:pt x="904" y="91"/>
                  </a:cubicBezTo>
                  <a:cubicBezTo>
                    <a:pt x="905" y="92"/>
                    <a:pt x="909" y="93"/>
                    <a:pt x="914" y="93"/>
                  </a:cubicBezTo>
                  <a:cubicBezTo>
                    <a:pt x="914" y="99"/>
                    <a:pt x="914" y="99"/>
                    <a:pt x="914" y="99"/>
                  </a:cubicBezTo>
                  <a:cubicBezTo>
                    <a:pt x="911" y="98"/>
                    <a:pt x="908" y="98"/>
                    <a:pt x="905" y="98"/>
                  </a:cubicBezTo>
                  <a:cubicBezTo>
                    <a:pt x="902" y="98"/>
                    <a:pt x="900" y="98"/>
                    <a:pt x="897" y="98"/>
                  </a:cubicBezTo>
                  <a:cubicBezTo>
                    <a:pt x="894" y="98"/>
                    <a:pt x="892" y="98"/>
                    <a:pt x="889" y="98"/>
                  </a:cubicBezTo>
                  <a:cubicBezTo>
                    <a:pt x="886" y="98"/>
                    <a:pt x="884" y="98"/>
                    <a:pt x="881" y="99"/>
                  </a:cubicBezTo>
                  <a:cubicBezTo>
                    <a:pt x="881" y="93"/>
                    <a:pt x="881" y="93"/>
                    <a:pt x="881" y="93"/>
                  </a:cubicBezTo>
                  <a:cubicBezTo>
                    <a:pt x="886" y="93"/>
                    <a:pt x="889" y="92"/>
                    <a:pt x="891" y="91"/>
                  </a:cubicBezTo>
                  <a:cubicBezTo>
                    <a:pt x="892" y="89"/>
                    <a:pt x="893" y="86"/>
                    <a:pt x="893" y="81"/>
                  </a:cubicBezTo>
                  <a:cubicBezTo>
                    <a:pt x="893" y="17"/>
                    <a:pt x="893" y="17"/>
                    <a:pt x="893" y="17"/>
                  </a:cubicBezTo>
                  <a:cubicBezTo>
                    <a:pt x="893" y="13"/>
                    <a:pt x="892" y="11"/>
                    <a:pt x="891" y="9"/>
                  </a:cubicBezTo>
                  <a:cubicBezTo>
                    <a:pt x="889" y="8"/>
                    <a:pt x="886" y="8"/>
                    <a:pt x="882" y="7"/>
                  </a:cubicBezTo>
                  <a:cubicBezTo>
                    <a:pt x="882" y="2"/>
                    <a:pt x="882" y="2"/>
                    <a:pt x="882" y="2"/>
                  </a:cubicBezTo>
                  <a:cubicBezTo>
                    <a:pt x="887" y="2"/>
                    <a:pt x="890" y="2"/>
                    <a:pt x="892" y="2"/>
                  </a:cubicBezTo>
                  <a:cubicBezTo>
                    <a:pt x="895" y="2"/>
                    <a:pt x="897" y="3"/>
                    <a:pt x="899" y="3"/>
                  </a:cubicBezTo>
                  <a:cubicBezTo>
                    <a:pt x="901" y="3"/>
                    <a:pt x="903" y="2"/>
                    <a:pt x="906" y="2"/>
                  </a:cubicBezTo>
                  <a:cubicBezTo>
                    <a:pt x="908" y="2"/>
                    <a:pt x="911" y="2"/>
                    <a:pt x="915" y="2"/>
                  </a:cubicBezTo>
                  <a:cubicBezTo>
                    <a:pt x="963" y="64"/>
                    <a:pt x="963" y="64"/>
                    <a:pt x="963" y="64"/>
                  </a:cubicBezTo>
                  <a:close/>
                  <a:moveTo>
                    <a:pt x="997" y="99"/>
                  </a:moveTo>
                  <a:cubicBezTo>
                    <a:pt x="997" y="93"/>
                    <a:pt x="997" y="93"/>
                    <a:pt x="997" y="93"/>
                  </a:cubicBezTo>
                  <a:cubicBezTo>
                    <a:pt x="997" y="93"/>
                    <a:pt x="997" y="93"/>
                    <a:pt x="997" y="93"/>
                  </a:cubicBezTo>
                  <a:cubicBezTo>
                    <a:pt x="1002" y="93"/>
                    <a:pt x="1005" y="92"/>
                    <a:pt x="1006" y="91"/>
                  </a:cubicBezTo>
                  <a:cubicBezTo>
                    <a:pt x="1007" y="89"/>
                    <a:pt x="1008" y="86"/>
                    <a:pt x="1008" y="81"/>
                  </a:cubicBezTo>
                  <a:cubicBezTo>
                    <a:pt x="1008" y="16"/>
                    <a:pt x="1008" y="16"/>
                    <a:pt x="1008" y="16"/>
                  </a:cubicBezTo>
                  <a:cubicBezTo>
                    <a:pt x="1008" y="13"/>
                    <a:pt x="1007" y="11"/>
                    <a:pt x="1006" y="9"/>
                  </a:cubicBezTo>
                  <a:cubicBezTo>
                    <a:pt x="1004" y="8"/>
                    <a:pt x="1002" y="7"/>
                    <a:pt x="998" y="7"/>
                  </a:cubicBezTo>
                  <a:cubicBezTo>
                    <a:pt x="997" y="7"/>
                    <a:pt x="997" y="7"/>
                    <a:pt x="997" y="7"/>
                  </a:cubicBezTo>
                  <a:cubicBezTo>
                    <a:pt x="997" y="2"/>
                    <a:pt x="997" y="2"/>
                    <a:pt x="997" y="2"/>
                  </a:cubicBezTo>
                  <a:cubicBezTo>
                    <a:pt x="1001" y="2"/>
                    <a:pt x="1004" y="2"/>
                    <a:pt x="1008" y="2"/>
                  </a:cubicBezTo>
                  <a:cubicBezTo>
                    <a:pt x="1012" y="3"/>
                    <a:pt x="1016" y="3"/>
                    <a:pt x="1020" y="3"/>
                  </a:cubicBezTo>
                  <a:cubicBezTo>
                    <a:pt x="1023" y="3"/>
                    <a:pt x="1027" y="3"/>
                    <a:pt x="1031" y="2"/>
                  </a:cubicBezTo>
                  <a:cubicBezTo>
                    <a:pt x="1035" y="2"/>
                    <a:pt x="1039" y="2"/>
                    <a:pt x="1042" y="2"/>
                  </a:cubicBezTo>
                  <a:cubicBezTo>
                    <a:pt x="1042" y="7"/>
                    <a:pt x="1042" y="7"/>
                    <a:pt x="1042" y="7"/>
                  </a:cubicBezTo>
                  <a:cubicBezTo>
                    <a:pt x="1038" y="7"/>
                    <a:pt x="1035" y="8"/>
                    <a:pt x="1034" y="9"/>
                  </a:cubicBezTo>
                  <a:cubicBezTo>
                    <a:pt x="1032" y="10"/>
                    <a:pt x="1031" y="12"/>
                    <a:pt x="1031" y="16"/>
                  </a:cubicBezTo>
                  <a:cubicBezTo>
                    <a:pt x="1031" y="81"/>
                    <a:pt x="1031" y="81"/>
                    <a:pt x="1031" y="81"/>
                  </a:cubicBezTo>
                  <a:cubicBezTo>
                    <a:pt x="1031" y="86"/>
                    <a:pt x="1032" y="89"/>
                    <a:pt x="1033" y="91"/>
                  </a:cubicBezTo>
                  <a:cubicBezTo>
                    <a:pt x="1035" y="92"/>
                    <a:pt x="1038" y="93"/>
                    <a:pt x="1042" y="93"/>
                  </a:cubicBezTo>
                  <a:cubicBezTo>
                    <a:pt x="1042" y="93"/>
                    <a:pt x="1042" y="93"/>
                    <a:pt x="1042" y="93"/>
                  </a:cubicBezTo>
                  <a:cubicBezTo>
                    <a:pt x="1042" y="99"/>
                    <a:pt x="1042" y="99"/>
                    <a:pt x="1042" y="99"/>
                  </a:cubicBezTo>
                  <a:cubicBezTo>
                    <a:pt x="1039" y="98"/>
                    <a:pt x="1035" y="98"/>
                    <a:pt x="1031" y="98"/>
                  </a:cubicBezTo>
                  <a:cubicBezTo>
                    <a:pt x="1027" y="98"/>
                    <a:pt x="1024" y="98"/>
                    <a:pt x="1020" y="98"/>
                  </a:cubicBezTo>
                  <a:cubicBezTo>
                    <a:pt x="1016" y="98"/>
                    <a:pt x="1013" y="98"/>
                    <a:pt x="1009" y="98"/>
                  </a:cubicBezTo>
                  <a:cubicBezTo>
                    <a:pt x="1005" y="98"/>
                    <a:pt x="1001" y="98"/>
                    <a:pt x="997" y="99"/>
                  </a:cubicBezTo>
                  <a:cubicBezTo>
                    <a:pt x="997" y="99"/>
                    <a:pt x="997" y="99"/>
                    <a:pt x="997" y="99"/>
                  </a:cubicBezTo>
                  <a:close/>
                  <a:moveTo>
                    <a:pt x="1107" y="100"/>
                  </a:moveTo>
                  <a:cubicBezTo>
                    <a:pt x="1097" y="100"/>
                    <a:pt x="1097" y="100"/>
                    <a:pt x="1097" y="100"/>
                  </a:cubicBezTo>
                  <a:cubicBezTo>
                    <a:pt x="1066" y="16"/>
                    <a:pt x="1066" y="16"/>
                    <a:pt x="1066" y="16"/>
                  </a:cubicBezTo>
                  <a:cubicBezTo>
                    <a:pt x="1065" y="13"/>
                    <a:pt x="1064" y="11"/>
                    <a:pt x="1062" y="9"/>
                  </a:cubicBezTo>
                  <a:cubicBezTo>
                    <a:pt x="1060" y="8"/>
                    <a:pt x="1058" y="7"/>
                    <a:pt x="1055" y="7"/>
                  </a:cubicBezTo>
                  <a:cubicBezTo>
                    <a:pt x="1054" y="7"/>
                    <a:pt x="1054" y="7"/>
                    <a:pt x="1054" y="7"/>
                  </a:cubicBezTo>
                  <a:cubicBezTo>
                    <a:pt x="1054" y="2"/>
                    <a:pt x="1054" y="2"/>
                    <a:pt x="1054" y="2"/>
                  </a:cubicBezTo>
                  <a:cubicBezTo>
                    <a:pt x="1058" y="2"/>
                    <a:pt x="1062" y="2"/>
                    <a:pt x="1066" y="2"/>
                  </a:cubicBezTo>
                  <a:cubicBezTo>
                    <a:pt x="1070" y="2"/>
                    <a:pt x="1073" y="3"/>
                    <a:pt x="1076" y="3"/>
                  </a:cubicBezTo>
                  <a:cubicBezTo>
                    <a:pt x="1079" y="3"/>
                    <a:pt x="1081" y="2"/>
                    <a:pt x="1085" y="2"/>
                  </a:cubicBezTo>
                  <a:cubicBezTo>
                    <a:pt x="1088" y="2"/>
                    <a:pt x="1093" y="2"/>
                    <a:pt x="1100" y="2"/>
                  </a:cubicBezTo>
                  <a:cubicBezTo>
                    <a:pt x="1100" y="7"/>
                    <a:pt x="1100" y="7"/>
                    <a:pt x="1100" y="7"/>
                  </a:cubicBezTo>
                  <a:cubicBezTo>
                    <a:pt x="1099" y="7"/>
                    <a:pt x="1099" y="7"/>
                    <a:pt x="1099" y="7"/>
                  </a:cubicBezTo>
                  <a:cubicBezTo>
                    <a:pt x="1095" y="7"/>
                    <a:pt x="1093" y="8"/>
                    <a:pt x="1092" y="8"/>
                  </a:cubicBezTo>
                  <a:cubicBezTo>
                    <a:pt x="1090" y="9"/>
                    <a:pt x="1089" y="11"/>
                    <a:pt x="1089" y="12"/>
                  </a:cubicBezTo>
                  <a:cubicBezTo>
                    <a:pt x="1089" y="13"/>
                    <a:pt x="1089" y="13"/>
                    <a:pt x="1090" y="14"/>
                  </a:cubicBezTo>
                  <a:cubicBezTo>
                    <a:pt x="1090" y="14"/>
                    <a:pt x="1090" y="15"/>
                    <a:pt x="1090" y="15"/>
                  </a:cubicBezTo>
                  <a:cubicBezTo>
                    <a:pt x="1110" y="74"/>
                    <a:pt x="1110" y="74"/>
                    <a:pt x="1110" y="74"/>
                  </a:cubicBezTo>
                  <a:cubicBezTo>
                    <a:pt x="1133" y="16"/>
                    <a:pt x="1133" y="16"/>
                    <a:pt x="1133" y="16"/>
                  </a:cubicBezTo>
                  <a:cubicBezTo>
                    <a:pt x="1134" y="14"/>
                    <a:pt x="1134" y="14"/>
                    <a:pt x="1134" y="13"/>
                  </a:cubicBezTo>
                  <a:cubicBezTo>
                    <a:pt x="1134" y="12"/>
                    <a:pt x="1135" y="11"/>
                    <a:pt x="1135" y="11"/>
                  </a:cubicBezTo>
                  <a:cubicBezTo>
                    <a:pt x="1135" y="9"/>
                    <a:pt x="1134" y="9"/>
                    <a:pt x="1132" y="8"/>
                  </a:cubicBezTo>
                  <a:cubicBezTo>
                    <a:pt x="1131" y="7"/>
                    <a:pt x="1128" y="7"/>
                    <a:pt x="1125" y="7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2"/>
                    <a:pt x="1124" y="2"/>
                    <a:pt x="1124" y="2"/>
                  </a:cubicBezTo>
                  <a:cubicBezTo>
                    <a:pt x="1126" y="2"/>
                    <a:pt x="1128" y="2"/>
                    <a:pt x="1130" y="2"/>
                  </a:cubicBezTo>
                  <a:cubicBezTo>
                    <a:pt x="1132" y="2"/>
                    <a:pt x="1135" y="2"/>
                    <a:pt x="1137" y="2"/>
                  </a:cubicBezTo>
                  <a:cubicBezTo>
                    <a:pt x="1140" y="2"/>
                    <a:pt x="1143" y="2"/>
                    <a:pt x="1145" y="2"/>
                  </a:cubicBezTo>
                  <a:cubicBezTo>
                    <a:pt x="1147" y="2"/>
                    <a:pt x="1149" y="2"/>
                    <a:pt x="1151" y="2"/>
                  </a:cubicBezTo>
                  <a:cubicBezTo>
                    <a:pt x="1152" y="7"/>
                    <a:pt x="1152" y="7"/>
                    <a:pt x="1152" y="7"/>
                  </a:cubicBezTo>
                  <a:cubicBezTo>
                    <a:pt x="1149" y="7"/>
                    <a:pt x="1148" y="8"/>
                    <a:pt x="1146" y="9"/>
                  </a:cubicBezTo>
                  <a:cubicBezTo>
                    <a:pt x="1145" y="10"/>
                    <a:pt x="1144" y="12"/>
                    <a:pt x="1143" y="15"/>
                  </a:cubicBezTo>
                  <a:cubicBezTo>
                    <a:pt x="1107" y="100"/>
                    <a:pt x="1107" y="100"/>
                    <a:pt x="1107" y="100"/>
                  </a:cubicBezTo>
                  <a:close/>
                  <a:moveTo>
                    <a:pt x="1163" y="99"/>
                  </a:moveTo>
                  <a:cubicBezTo>
                    <a:pt x="1163" y="93"/>
                    <a:pt x="1163" y="93"/>
                    <a:pt x="1163" y="93"/>
                  </a:cubicBezTo>
                  <a:cubicBezTo>
                    <a:pt x="1165" y="93"/>
                    <a:pt x="1165" y="93"/>
                    <a:pt x="1165" y="93"/>
                  </a:cubicBezTo>
                  <a:cubicBezTo>
                    <a:pt x="1168" y="93"/>
                    <a:pt x="1171" y="92"/>
                    <a:pt x="1173" y="91"/>
                  </a:cubicBezTo>
                  <a:cubicBezTo>
                    <a:pt x="1174" y="89"/>
                    <a:pt x="1175" y="87"/>
                    <a:pt x="1175" y="84"/>
                  </a:cubicBezTo>
                  <a:cubicBezTo>
                    <a:pt x="1175" y="16"/>
                    <a:pt x="1175" y="16"/>
                    <a:pt x="1175" y="16"/>
                  </a:cubicBezTo>
                  <a:cubicBezTo>
                    <a:pt x="1175" y="13"/>
                    <a:pt x="1174" y="11"/>
                    <a:pt x="1173" y="10"/>
                  </a:cubicBezTo>
                  <a:cubicBezTo>
                    <a:pt x="1171" y="8"/>
                    <a:pt x="1168" y="7"/>
                    <a:pt x="1165" y="7"/>
                  </a:cubicBezTo>
                  <a:cubicBezTo>
                    <a:pt x="1163" y="7"/>
                    <a:pt x="1163" y="7"/>
                    <a:pt x="1163" y="7"/>
                  </a:cubicBezTo>
                  <a:cubicBezTo>
                    <a:pt x="1163" y="2"/>
                    <a:pt x="1163" y="2"/>
                    <a:pt x="1163" y="2"/>
                  </a:cubicBezTo>
                  <a:cubicBezTo>
                    <a:pt x="1166" y="2"/>
                    <a:pt x="1170" y="2"/>
                    <a:pt x="1174" y="2"/>
                  </a:cubicBezTo>
                  <a:cubicBezTo>
                    <a:pt x="1178" y="2"/>
                    <a:pt x="1184" y="2"/>
                    <a:pt x="1193" y="2"/>
                  </a:cubicBezTo>
                  <a:cubicBezTo>
                    <a:pt x="1207" y="2"/>
                    <a:pt x="1207" y="2"/>
                    <a:pt x="1207" y="2"/>
                  </a:cubicBezTo>
                  <a:cubicBezTo>
                    <a:pt x="1214" y="2"/>
                    <a:pt x="1219" y="2"/>
                    <a:pt x="1224" y="2"/>
                  </a:cubicBezTo>
                  <a:cubicBezTo>
                    <a:pt x="1228" y="2"/>
                    <a:pt x="1232" y="2"/>
                    <a:pt x="1236" y="2"/>
                  </a:cubicBezTo>
                  <a:cubicBezTo>
                    <a:pt x="1236" y="5"/>
                    <a:pt x="1236" y="9"/>
                    <a:pt x="1236" y="13"/>
                  </a:cubicBezTo>
                  <a:cubicBezTo>
                    <a:pt x="1236" y="16"/>
                    <a:pt x="1237" y="21"/>
                    <a:pt x="1237" y="25"/>
                  </a:cubicBezTo>
                  <a:cubicBezTo>
                    <a:pt x="1231" y="25"/>
                    <a:pt x="1231" y="25"/>
                    <a:pt x="1231" y="25"/>
                  </a:cubicBezTo>
                  <a:cubicBezTo>
                    <a:pt x="1230" y="19"/>
                    <a:pt x="1228" y="15"/>
                    <a:pt x="1225" y="12"/>
                  </a:cubicBezTo>
                  <a:cubicBezTo>
                    <a:pt x="1222" y="10"/>
                    <a:pt x="1216" y="9"/>
                    <a:pt x="1208" y="9"/>
                  </a:cubicBezTo>
                  <a:cubicBezTo>
                    <a:pt x="1204" y="9"/>
                    <a:pt x="1201" y="9"/>
                    <a:pt x="1200" y="10"/>
                  </a:cubicBezTo>
                  <a:cubicBezTo>
                    <a:pt x="1198" y="10"/>
                    <a:pt x="1198" y="12"/>
                    <a:pt x="1198" y="13"/>
                  </a:cubicBezTo>
                  <a:cubicBezTo>
                    <a:pt x="1198" y="46"/>
                    <a:pt x="1198" y="46"/>
                    <a:pt x="1198" y="46"/>
                  </a:cubicBezTo>
                  <a:cubicBezTo>
                    <a:pt x="1210" y="46"/>
                    <a:pt x="1210" y="46"/>
                    <a:pt x="1210" y="46"/>
                  </a:cubicBezTo>
                  <a:cubicBezTo>
                    <a:pt x="1214" y="46"/>
                    <a:pt x="1217" y="45"/>
                    <a:pt x="1219" y="42"/>
                  </a:cubicBezTo>
                  <a:cubicBezTo>
                    <a:pt x="1221" y="40"/>
                    <a:pt x="1222" y="37"/>
                    <a:pt x="1222" y="32"/>
                  </a:cubicBezTo>
                  <a:cubicBezTo>
                    <a:pt x="1227" y="32"/>
                    <a:pt x="1227" y="32"/>
                    <a:pt x="1227" y="32"/>
                  </a:cubicBezTo>
                  <a:cubicBezTo>
                    <a:pt x="1227" y="35"/>
                    <a:pt x="1227" y="38"/>
                    <a:pt x="1227" y="40"/>
                  </a:cubicBezTo>
                  <a:cubicBezTo>
                    <a:pt x="1227" y="43"/>
                    <a:pt x="1227" y="46"/>
                    <a:pt x="1227" y="49"/>
                  </a:cubicBezTo>
                  <a:cubicBezTo>
                    <a:pt x="1227" y="52"/>
                    <a:pt x="1227" y="54"/>
                    <a:pt x="1227" y="57"/>
                  </a:cubicBezTo>
                  <a:cubicBezTo>
                    <a:pt x="1227" y="60"/>
                    <a:pt x="1227" y="63"/>
                    <a:pt x="1227" y="65"/>
                  </a:cubicBezTo>
                  <a:cubicBezTo>
                    <a:pt x="1222" y="65"/>
                    <a:pt x="1222" y="65"/>
                    <a:pt x="1222" y="65"/>
                  </a:cubicBezTo>
                  <a:cubicBezTo>
                    <a:pt x="1222" y="60"/>
                    <a:pt x="1221" y="57"/>
                    <a:pt x="1219" y="55"/>
                  </a:cubicBezTo>
                  <a:cubicBezTo>
                    <a:pt x="1218" y="53"/>
                    <a:pt x="1215" y="52"/>
                    <a:pt x="1211" y="52"/>
                  </a:cubicBezTo>
                  <a:cubicBezTo>
                    <a:pt x="1198" y="52"/>
                    <a:pt x="1198" y="52"/>
                    <a:pt x="1198" y="52"/>
                  </a:cubicBezTo>
                  <a:cubicBezTo>
                    <a:pt x="1198" y="85"/>
                    <a:pt x="1198" y="85"/>
                    <a:pt x="1198" y="85"/>
                  </a:cubicBezTo>
                  <a:cubicBezTo>
                    <a:pt x="1198" y="87"/>
                    <a:pt x="1198" y="88"/>
                    <a:pt x="1199" y="89"/>
                  </a:cubicBezTo>
                  <a:cubicBezTo>
                    <a:pt x="1201" y="90"/>
                    <a:pt x="1202" y="90"/>
                    <a:pt x="1205" y="90"/>
                  </a:cubicBezTo>
                  <a:cubicBezTo>
                    <a:pt x="1216" y="90"/>
                    <a:pt x="1224" y="89"/>
                    <a:pt x="1229" y="86"/>
                  </a:cubicBezTo>
                  <a:cubicBezTo>
                    <a:pt x="1233" y="83"/>
                    <a:pt x="1236" y="78"/>
                    <a:pt x="1238" y="71"/>
                  </a:cubicBezTo>
                  <a:cubicBezTo>
                    <a:pt x="1244" y="71"/>
                    <a:pt x="1244" y="71"/>
                    <a:pt x="1244" y="71"/>
                  </a:cubicBezTo>
                  <a:cubicBezTo>
                    <a:pt x="1243" y="76"/>
                    <a:pt x="1242" y="80"/>
                    <a:pt x="1241" y="85"/>
                  </a:cubicBezTo>
                  <a:cubicBezTo>
                    <a:pt x="1240" y="90"/>
                    <a:pt x="1239" y="94"/>
                    <a:pt x="1239" y="99"/>
                  </a:cubicBezTo>
                  <a:cubicBezTo>
                    <a:pt x="1233" y="98"/>
                    <a:pt x="1228" y="98"/>
                    <a:pt x="1221" y="98"/>
                  </a:cubicBezTo>
                  <a:cubicBezTo>
                    <a:pt x="1215" y="98"/>
                    <a:pt x="1208" y="98"/>
                    <a:pt x="1201" y="98"/>
                  </a:cubicBezTo>
                  <a:cubicBezTo>
                    <a:pt x="1193" y="98"/>
                    <a:pt x="1186" y="98"/>
                    <a:pt x="1180" y="98"/>
                  </a:cubicBezTo>
                  <a:cubicBezTo>
                    <a:pt x="1174" y="98"/>
                    <a:pt x="1168" y="98"/>
                    <a:pt x="1163" y="99"/>
                  </a:cubicBezTo>
                  <a:cubicBezTo>
                    <a:pt x="1163" y="99"/>
                    <a:pt x="1163" y="99"/>
                    <a:pt x="1163" y="99"/>
                  </a:cubicBezTo>
                  <a:close/>
                  <a:moveTo>
                    <a:pt x="1259" y="99"/>
                  </a:moveTo>
                  <a:cubicBezTo>
                    <a:pt x="1259" y="93"/>
                    <a:pt x="1259" y="93"/>
                    <a:pt x="1259" y="93"/>
                  </a:cubicBezTo>
                  <a:cubicBezTo>
                    <a:pt x="1263" y="93"/>
                    <a:pt x="1266" y="92"/>
                    <a:pt x="1267" y="91"/>
                  </a:cubicBezTo>
                  <a:cubicBezTo>
                    <a:pt x="1269" y="89"/>
                    <a:pt x="1270" y="86"/>
                    <a:pt x="1270" y="81"/>
                  </a:cubicBezTo>
                  <a:cubicBezTo>
                    <a:pt x="1270" y="16"/>
                    <a:pt x="1270" y="16"/>
                    <a:pt x="1270" y="16"/>
                  </a:cubicBezTo>
                  <a:cubicBezTo>
                    <a:pt x="1270" y="13"/>
                    <a:pt x="1269" y="11"/>
                    <a:pt x="1267" y="9"/>
                  </a:cubicBezTo>
                  <a:cubicBezTo>
                    <a:pt x="1266" y="8"/>
                    <a:pt x="1263" y="7"/>
                    <a:pt x="1260" y="7"/>
                  </a:cubicBezTo>
                  <a:cubicBezTo>
                    <a:pt x="1259" y="7"/>
                    <a:pt x="1259" y="7"/>
                    <a:pt x="1259" y="7"/>
                  </a:cubicBezTo>
                  <a:cubicBezTo>
                    <a:pt x="1259" y="2"/>
                    <a:pt x="1259" y="2"/>
                    <a:pt x="1259" y="2"/>
                  </a:cubicBezTo>
                  <a:cubicBezTo>
                    <a:pt x="1262" y="2"/>
                    <a:pt x="1265" y="2"/>
                    <a:pt x="1268" y="2"/>
                  </a:cubicBezTo>
                  <a:cubicBezTo>
                    <a:pt x="1271" y="2"/>
                    <a:pt x="1274" y="3"/>
                    <a:pt x="1277" y="3"/>
                  </a:cubicBezTo>
                  <a:cubicBezTo>
                    <a:pt x="1281" y="3"/>
                    <a:pt x="1286" y="2"/>
                    <a:pt x="1292" y="2"/>
                  </a:cubicBezTo>
                  <a:cubicBezTo>
                    <a:pt x="1298" y="2"/>
                    <a:pt x="1302" y="2"/>
                    <a:pt x="1305" y="2"/>
                  </a:cubicBezTo>
                  <a:cubicBezTo>
                    <a:pt x="1316" y="2"/>
                    <a:pt x="1325" y="4"/>
                    <a:pt x="1330" y="7"/>
                  </a:cubicBezTo>
                  <a:cubicBezTo>
                    <a:pt x="1336" y="11"/>
                    <a:pt x="1339" y="17"/>
                    <a:pt x="1339" y="24"/>
                  </a:cubicBezTo>
                  <a:cubicBezTo>
                    <a:pt x="1339" y="30"/>
                    <a:pt x="1337" y="36"/>
                    <a:pt x="1333" y="40"/>
                  </a:cubicBezTo>
                  <a:cubicBezTo>
                    <a:pt x="1329" y="45"/>
                    <a:pt x="1323" y="49"/>
                    <a:pt x="1316" y="51"/>
                  </a:cubicBezTo>
                  <a:cubicBezTo>
                    <a:pt x="1320" y="53"/>
                    <a:pt x="1324" y="56"/>
                    <a:pt x="1328" y="61"/>
                  </a:cubicBezTo>
                  <a:cubicBezTo>
                    <a:pt x="1332" y="66"/>
                    <a:pt x="1336" y="73"/>
                    <a:pt x="1341" y="82"/>
                  </a:cubicBezTo>
                  <a:cubicBezTo>
                    <a:pt x="1341" y="83"/>
                    <a:pt x="1341" y="84"/>
                    <a:pt x="1342" y="85"/>
                  </a:cubicBezTo>
                  <a:cubicBezTo>
                    <a:pt x="1345" y="92"/>
                    <a:pt x="1348" y="95"/>
                    <a:pt x="1351" y="95"/>
                  </a:cubicBezTo>
                  <a:cubicBezTo>
                    <a:pt x="1352" y="95"/>
                    <a:pt x="1352" y="95"/>
                    <a:pt x="1352" y="95"/>
                  </a:cubicBezTo>
                  <a:cubicBezTo>
                    <a:pt x="1352" y="100"/>
                    <a:pt x="1352" y="100"/>
                    <a:pt x="1352" y="100"/>
                  </a:cubicBezTo>
                  <a:cubicBezTo>
                    <a:pt x="1347" y="99"/>
                    <a:pt x="1341" y="99"/>
                    <a:pt x="1334" y="98"/>
                  </a:cubicBezTo>
                  <a:cubicBezTo>
                    <a:pt x="1333" y="98"/>
                    <a:pt x="1333" y="98"/>
                    <a:pt x="1332" y="98"/>
                  </a:cubicBezTo>
                  <a:cubicBezTo>
                    <a:pt x="1328" y="98"/>
                    <a:pt x="1326" y="97"/>
                    <a:pt x="1324" y="96"/>
                  </a:cubicBezTo>
                  <a:cubicBezTo>
                    <a:pt x="1322" y="94"/>
                    <a:pt x="1320" y="91"/>
                    <a:pt x="1318" y="86"/>
                  </a:cubicBezTo>
                  <a:cubicBezTo>
                    <a:pt x="1317" y="83"/>
                    <a:pt x="1316" y="80"/>
                    <a:pt x="1314" y="75"/>
                  </a:cubicBezTo>
                  <a:cubicBezTo>
                    <a:pt x="1310" y="64"/>
                    <a:pt x="1307" y="58"/>
                    <a:pt x="1304" y="56"/>
                  </a:cubicBezTo>
                  <a:cubicBezTo>
                    <a:pt x="1303" y="56"/>
                    <a:pt x="1302" y="55"/>
                    <a:pt x="1301" y="55"/>
                  </a:cubicBezTo>
                  <a:cubicBezTo>
                    <a:pt x="1300" y="55"/>
                    <a:pt x="1298" y="55"/>
                    <a:pt x="1296" y="55"/>
                  </a:cubicBezTo>
                  <a:cubicBezTo>
                    <a:pt x="1296" y="55"/>
                    <a:pt x="1295" y="55"/>
                    <a:pt x="1295" y="55"/>
                  </a:cubicBezTo>
                  <a:cubicBezTo>
                    <a:pt x="1294" y="55"/>
                    <a:pt x="1293" y="55"/>
                    <a:pt x="1292" y="55"/>
                  </a:cubicBezTo>
                  <a:cubicBezTo>
                    <a:pt x="1292" y="81"/>
                    <a:pt x="1292" y="81"/>
                    <a:pt x="1292" y="81"/>
                  </a:cubicBezTo>
                  <a:cubicBezTo>
                    <a:pt x="1292" y="86"/>
                    <a:pt x="1293" y="89"/>
                    <a:pt x="1294" y="90"/>
                  </a:cubicBezTo>
                  <a:cubicBezTo>
                    <a:pt x="1295" y="92"/>
                    <a:pt x="1298" y="93"/>
                    <a:pt x="1302" y="93"/>
                  </a:cubicBezTo>
                  <a:cubicBezTo>
                    <a:pt x="1302" y="99"/>
                    <a:pt x="1302" y="99"/>
                    <a:pt x="1302" y="99"/>
                  </a:cubicBezTo>
                  <a:cubicBezTo>
                    <a:pt x="1297" y="98"/>
                    <a:pt x="1292" y="98"/>
                    <a:pt x="1289" y="98"/>
                  </a:cubicBezTo>
                  <a:cubicBezTo>
                    <a:pt x="1285" y="98"/>
                    <a:pt x="1282" y="98"/>
                    <a:pt x="1281" y="98"/>
                  </a:cubicBezTo>
                  <a:cubicBezTo>
                    <a:pt x="1277" y="98"/>
                    <a:pt x="1274" y="98"/>
                    <a:pt x="1270" y="98"/>
                  </a:cubicBezTo>
                  <a:cubicBezTo>
                    <a:pt x="1267" y="98"/>
                    <a:pt x="1263" y="98"/>
                    <a:pt x="1259" y="99"/>
                  </a:cubicBezTo>
                  <a:cubicBezTo>
                    <a:pt x="1259" y="99"/>
                    <a:pt x="1259" y="99"/>
                    <a:pt x="1259" y="99"/>
                  </a:cubicBezTo>
                  <a:close/>
                  <a:moveTo>
                    <a:pt x="1292" y="48"/>
                  </a:moveTo>
                  <a:cubicBezTo>
                    <a:pt x="1298" y="48"/>
                    <a:pt x="1298" y="48"/>
                    <a:pt x="1298" y="48"/>
                  </a:cubicBezTo>
                  <a:cubicBezTo>
                    <a:pt x="1305" y="48"/>
                    <a:pt x="1310" y="46"/>
                    <a:pt x="1313" y="43"/>
                  </a:cubicBezTo>
                  <a:cubicBezTo>
                    <a:pt x="1316" y="40"/>
                    <a:pt x="1318" y="35"/>
                    <a:pt x="1318" y="28"/>
                  </a:cubicBezTo>
                  <a:cubicBezTo>
                    <a:pt x="1318" y="21"/>
                    <a:pt x="1316" y="16"/>
                    <a:pt x="1313" y="13"/>
                  </a:cubicBezTo>
                  <a:cubicBezTo>
                    <a:pt x="1309" y="10"/>
                    <a:pt x="1304" y="8"/>
                    <a:pt x="1297" y="8"/>
                  </a:cubicBezTo>
                  <a:cubicBezTo>
                    <a:pt x="1295" y="8"/>
                    <a:pt x="1295" y="8"/>
                    <a:pt x="1294" y="8"/>
                  </a:cubicBezTo>
                  <a:cubicBezTo>
                    <a:pt x="1293" y="9"/>
                    <a:pt x="1293" y="9"/>
                    <a:pt x="1292" y="9"/>
                  </a:cubicBezTo>
                  <a:cubicBezTo>
                    <a:pt x="1292" y="48"/>
                    <a:pt x="1292" y="48"/>
                    <a:pt x="1292" y="48"/>
                  </a:cubicBezTo>
                  <a:close/>
                  <a:moveTo>
                    <a:pt x="1370" y="66"/>
                  </a:moveTo>
                  <a:cubicBezTo>
                    <a:pt x="1380" y="66"/>
                    <a:pt x="1380" y="66"/>
                    <a:pt x="1380" y="66"/>
                  </a:cubicBezTo>
                  <a:cubicBezTo>
                    <a:pt x="1380" y="75"/>
                    <a:pt x="1382" y="81"/>
                    <a:pt x="1385" y="85"/>
                  </a:cubicBezTo>
                  <a:cubicBezTo>
                    <a:pt x="1389" y="90"/>
                    <a:pt x="1394" y="92"/>
                    <a:pt x="1400" y="92"/>
                  </a:cubicBezTo>
                  <a:cubicBezTo>
                    <a:pt x="1406" y="92"/>
                    <a:pt x="1410" y="90"/>
                    <a:pt x="1413" y="88"/>
                  </a:cubicBezTo>
                  <a:cubicBezTo>
                    <a:pt x="1416" y="85"/>
                    <a:pt x="1418" y="82"/>
                    <a:pt x="1418" y="77"/>
                  </a:cubicBezTo>
                  <a:cubicBezTo>
                    <a:pt x="1418" y="74"/>
                    <a:pt x="1417" y="71"/>
                    <a:pt x="1415" y="68"/>
                  </a:cubicBezTo>
                  <a:cubicBezTo>
                    <a:pt x="1413" y="66"/>
                    <a:pt x="1408" y="63"/>
                    <a:pt x="1400" y="60"/>
                  </a:cubicBezTo>
                  <a:cubicBezTo>
                    <a:pt x="1389" y="55"/>
                    <a:pt x="1381" y="51"/>
                    <a:pt x="1377" y="46"/>
                  </a:cubicBezTo>
                  <a:cubicBezTo>
                    <a:pt x="1373" y="41"/>
                    <a:pt x="1371" y="36"/>
                    <a:pt x="1371" y="29"/>
                  </a:cubicBezTo>
                  <a:cubicBezTo>
                    <a:pt x="1371" y="20"/>
                    <a:pt x="1374" y="13"/>
                    <a:pt x="1380" y="8"/>
                  </a:cubicBezTo>
                  <a:cubicBezTo>
                    <a:pt x="1386" y="2"/>
                    <a:pt x="1393" y="0"/>
                    <a:pt x="1403" y="0"/>
                  </a:cubicBezTo>
                  <a:cubicBezTo>
                    <a:pt x="1407" y="0"/>
                    <a:pt x="1411" y="0"/>
                    <a:pt x="1415" y="1"/>
                  </a:cubicBezTo>
                  <a:cubicBezTo>
                    <a:pt x="1420" y="1"/>
                    <a:pt x="1425" y="2"/>
                    <a:pt x="1431" y="3"/>
                  </a:cubicBezTo>
                  <a:cubicBezTo>
                    <a:pt x="1431" y="4"/>
                    <a:pt x="1431" y="4"/>
                    <a:pt x="1431" y="4"/>
                  </a:cubicBezTo>
                  <a:cubicBezTo>
                    <a:pt x="1431" y="9"/>
                    <a:pt x="1431" y="14"/>
                    <a:pt x="1431" y="17"/>
                  </a:cubicBezTo>
                  <a:cubicBezTo>
                    <a:pt x="1431" y="19"/>
                    <a:pt x="1431" y="23"/>
                    <a:pt x="1431" y="29"/>
                  </a:cubicBezTo>
                  <a:cubicBezTo>
                    <a:pt x="1431" y="29"/>
                    <a:pt x="1431" y="29"/>
                    <a:pt x="1431" y="29"/>
                  </a:cubicBezTo>
                  <a:cubicBezTo>
                    <a:pt x="1423" y="29"/>
                    <a:pt x="1423" y="29"/>
                    <a:pt x="1423" y="29"/>
                  </a:cubicBezTo>
                  <a:cubicBezTo>
                    <a:pt x="1423" y="22"/>
                    <a:pt x="1421" y="17"/>
                    <a:pt x="1418" y="13"/>
                  </a:cubicBezTo>
                  <a:cubicBezTo>
                    <a:pt x="1415" y="10"/>
                    <a:pt x="1410" y="8"/>
                    <a:pt x="1404" y="8"/>
                  </a:cubicBezTo>
                  <a:cubicBezTo>
                    <a:pt x="1400" y="8"/>
                    <a:pt x="1396" y="9"/>
                    <a:pt x="1393" y="11"/>
                  </a:cubicBezTo>
                  <a:cubicBezTo>
                    <a:pt x="1391" y="14"/>
                    <a:pt x="1389" y="17"/>
                    <a:pt x="1389" y="21"/>
                  </a:cubicBezTo>
                  <a:cubicBezTo>
                    <a:pt x="1389" y="24"/>
                    <a:pt x="1390" y="27"/>
                    <a:pt x="1392" y="30"/>
                  </a:cubicBezTo>
                  <a:cubicBezTo>
                    <a:pt x="1395" y="32"/>
                    <a:pt x="1400" y="35"/>
                    <a:pt x="1407" y="38"/>
                  </a:cubicBezTo>
                  <a:cubicBezTo>
                    <a:pt x="1408" y="38"/>
                    <a:pt x="1410" y="39"/>
                    <a:pt x="1412" y="40"/>
                  </a:cubicBezTo>
                  <a:cubicBezTo>
                    <a:pt x="1420" y="43"/>
                    <a:pt x="1426" y="46"/>
                    <a:pt x="1429" y="49"/>
                  </a:cubicBezTo>
                  <a:cubicBezTo>
                    <a:pt x="1432" y="51"/>
                    <a:pt x="1434" y="55"/>
                    <a:pt x="1435" y="58"/>
                  </a:cubicBezTo>
                  <a:cubicBezTo>
                    <a:pt x="1437" y="61"/>
                    <a:pt x="1437" y="65"/>
                    <a:pt x="1437" y="69"/>
                  </a:cubicBezTo>
                  <a:cubicBezTo>
                    <a:pt x="1437" y="79"/>
                    <a:pt x="1434" y="86"/>
                    <a:pt x="1428" y="92"/>
                  </a:cubicBezTo>
                  <a:cubicBezTo>
                    <a:pt x="1421" y="98"/>
                    <a:pt x="1413" y="101"/>
                    <a:pt x="1402" y="101"/>
                  </a:cubicBezTo>
                  <a:cubicBezTo>
                    <a:pt x="1396" y="101"/>
                    <a:pt x="1390" y="100"/>
                    <a:pt x="1385" y="99"/>
                  </a:cubicBezTo>
                  <a:cubicBezTo>
                    <a:pt x="1379" y="98"/>
                    <a:pt x="1374" y="96"/>
                    <a:pt x="1369" y="93"/>
                  </a:cubicBezTo>
                  <a:cubicBezTo>
                    <a:pt x="1370" y="90"/>
                    <a:pt x="1370" y="87"/>
                    <a:pt x="1370" y="83"/>
                  </a:cubicBezTo>
                  <a:cubicBezTo>
                    <a:pt x="1370" y="80"/>
                    <a:pt x="1370" y="77"/>
                    <a:pt x="1370" y="73"/>
                  </a:cubicBezTo>
                  <a:cubicBezTo>
                    <a:pt x="1370" y="71"/>
                    <a:pt x="1370" y="70"/>
                    <a:pt x="1370" y="69"/>
                  </a:cubicBezTo>
                  <a:cubicBezTo>
                    <a:pt x="1370" y="68"/>
                    <a:pt x="1370" y="67"/>
                    <a:pt x="1370" y="66"/>
                  </a:cubicBezTo>
                  <a:cubicBezTo>
                    <a:pt x="1370" y="66"/>
                    <a:pt x="1370" y="66"/>
                    <a:pt x="1370" y="66"/>
                  </a:cubicBezTo>
                  <a:close/>
                  <a:moveTo>
                    <a:pt x="1456" y="99"/>
                  </a:moveTo>
                  <a:cubicBezTo>
                    <a:pt x="1456" y="93"/>
                    <a:pt x="1456" y="93"/>
                    <a:pt x="1456" y="93"/>
                  </a:cubicBezTo>
                  <a:cubicBezTo>
                    <a:pt x="1457" y="93"/>
                    <a:pt x="1457" y="93"/>
                    <a:pt x="1457" y="93"/>
                  </a:cubicBezTo>
                  <a:cubicBezTo>
                    <a:pt x="1461" y="93"/>
                    <a:pt x="1464" y="92"/>
                    <a:pt x="1466" y="91"/>
                  </a:cubicBezTo>
                  <a:cubicBezTo>
                    <a:pt x="1467" y="89"/>
                    <a:pt x="1468" y="86"/>
                    <a:pt x="1468" y="81"/>
                  </a:cubicBezTo>
                  <a:cubicBezTo>
                    <a:pt x="1468" y="16"/>
                    <a:pt x="1468" y="16"/>
                    <a:pt x="1468" y="16"/>
                  </a:cubicBezTo>
                  <a:cubicBezTo>
                    <a:pt x="1468" y="13"/>
                    <a:pt x="1467" y="11"/>
                    <a:pt x="1465" y="9"/>
                  </a:cubicBezTo>
                  <a:cubicBezTo>
                    <a:pt x="1464" y="8"/>
                    <a:pt x="1461" y="7"/>
                    <a:pt x="1458" y="7"/>
                  </a:cubicBezTo>
                  <a:cubicBezTo>
                    <a:pt x="1456" y="7"/>
                    <a:pt x="1456" y="7"/>
                    <a:pt x="1456" y="7"/>
                  </a:cubicBezTo>
                  <a:cubicBezTo>
                    <a:pt x="1456" y="2"/>
                    <a:pt x="1456" y="2"/>
                    <a:pt x="1456" y="2"/>
                  </a:cubicBezTo>
                  <a:cubicBezTo>
                    <a:pt x="1460" y="2"/>
                    <a:pt x="1464" y="2"/>
                    <a:pt x="1468" y="2"/>
                  </a:cubicBezTo>
                  <a:cubicBezTo>
                    <a:pt x="1472" y="3"/>
                    <a:pt x="1475" y="3"/>
                    <a:pt x="1479" y="3"/>
                  </a:cubicBezTo>
                  <a:cubicBezTo>
                    <a:pt x="1483" y="3"/>
                    <a:pt x="1487" y="3"/>
                    <a:pt x="1491" y="2"/>
                  </a:cubicBezTo>
                  <a:cubicBezTo>
                    <a:pt x="1494" y="2"/>
                    <a:pt x="1498" y="2"/>
                    <a:pt x="1502" y="2"/>
                  </a:cubicBezTo>
                  <a:cubicBezTo>
                    <a:pt x="1502" y="7"/>
                    <a:pt x="1502" y="7"/>
                    <a:pt x="1502" y="7"/>
                  </a:cubicBezTo>
                  <a:cubicBezTo>
                    <a:pt x="1498" y="7"/>
                    <a:pt x="1495" y="8"/>
                    <a:pt x="1493" y="9"/>
                  </a:cubicBezTo>
                  <a:cubicBezTo>
                    <a:pt x="1492" y="10"/>
                    <a:pt x="1491" y="12"/>
                    <a:pt x="1491" y="16"/>
                  </a:cubicBezTo>
                  <a:cubicBezTo>
                    <a:pt x="1491" y="81"/>
                    <a:pt x="1491" y="81"/>
                    <a:pt x="1491" y="81"/>
                  </a:cubicBezTo>
                  <a:cubicBezTo>
                    <a:pt x="1491" y="86"/>
                    <a:pt x="1492" y="89"/>
                    <a:pt x="1493" y="91"/>
                  </a:cubicBezTo>
                  <a:cubicBezTo>
                    <a:pt x="1494" y="92"/>
                    <a:pt x="1497" y="93"/>
                    <a:pt x="1501" y="93"/>
                  </a:cubicBezTo>
                  <a:cubicBezTo>
                    <a:pt x="1502" y="93"/>
                    <a:pt x="1502" y="93"/>
                    <a:pt x="1502" y="93"/>
                  </a:cubicBezTo>
                  <a:cubicBezTo>
                    <a:pt x="1502" y="99"/>
                    <a:pt x="1502" y="99"/>
                    <a:pt x="1502" y="99"/>
                  </a:cubicBezTo>
                  <a:cubicBezTo>
                    <a:pt x="1498" y="98"/>
                    <a:pt x="1495" y="98"/>
                    <a:pt x="1491" y="98"/>
                  </a:cubicBezTo>
                  <a:cubicBezTo>
                    <a:pt x="1487" y="98"/>
                    <a:pt x="1483" y="98"/>
                    <a:pt x="1479" y="98"/>
                  </a:cubicBezTo>
                  <a:cubicBezTo>
                    <a:pt x="1476" y="98"/>
                    <a:pt x="1472" y="98"/>
                    <a:pt x="1469" y="98"/>
                  </a:cubicBezTo>
                  <a:cubicBezTo>
                    <a:pt x="1465" y="98"/>
                    <a:pt x="1461" y="98"/>
                    <a:pt x="1456" y="99"/>
                  </a:cubicBezTo>
                  <a:cubicBezTo>
                    <a:pt x="1456" y="99"/>
                    <a:pt x="1456" y="99"/>
                    <a:pt x="1456" y="99"/>
                  </a:cubicBezTo>
                  <a:close/>
                  <a:moveTo>
                    <a:pt x="1533" y="99"/>
                  </a:moveTo>
                  <a:cubicBezTo>
                    <a:pt x="1533" y="93"/>
                    <a:pt x="1533" y="93"/>
                    <a:pt x="1533" y="93"/>
                  </a:cubicBezTo>
                  <a:cubicBezTo>
                    <a:pt x="1535" y="93"/>
                    <a:pt x="1535" y="93"/>
                    <a:pt x="1535" y="93"/>
                  </a:cubicBezTo>
                  <a:cubicBezTo>
                    <a:pt x="1539" y="93"/>
                    <a:pt x="1542" y="92"/>
                    <a:pt x="1543" y="91"/>
                  </a:cubicBezTo>
                  <a:cubicBezTo>
                    <a:pt x="1545" y="89"/>
                    <a:pt x="1546" y="87"/>
                    <a:pt x="1546" y="84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3" y="9"/>
                    <a:pt x="1543" y="9"/>
                    <a:pt x="1543" y="9"/>
                  </a:cubicBezTo>
                  <a:cubicBezTo>
                    <a:pt x="1537" y="9"/>
                    <a:pt x="1532" y="10"/>
                    <a:pt x="1528" y="13"/>
                  </a:cubicBezTo>
                  <a:cubicBezTo>
                    <a:pt x="1525" y="16"/>
                    <a:pt x="1523" y="20"/>
                    <a:pt x="1522" y="26"/>
                  </a:cubicBezTo>
                  <a:cubicBezTo>
                    <a:pt x="1517" y="26"/>
                    <a:pt x="1517" y="26"/>
                    <a:pt x="1517" y="26"/>
                  </a:cubicBezTo>
                  <a:cubicBezTo>
                    <a:pt x="1518" y="2"/>
                    <a:pt x="1518" y="2"/>
                    <a:pt x="1518" y="2"/>
                  </a:cubicBezTo>
                  <a:cubicBezTo>
                    <a:pt x="1520" y="2"/>
                    <a:pt x="1522" y="2"/>
                    <a:pt x="1524" y="2"/>
                  </a:cubicBezTo>
                  <a:cubicBezTo>
                    <a:pt x="1527" y="2"/>
                    <a:pt x="1531" y="2"/>
                    <a:pt x="1536" y="2"/>
                  </a:cubicBezTo>
                  <a:cubicBezTo>
                    <a:pt x="1557" y="2"/>
                    <a:pt x="1557" y="2"/>
                    <a:pt x="1557" y="2"/>
                  </a:cubicBezTo>
                  <a:cubicBezTo>
                    <a:pt x="1578" y="2"/>
                    <a:pt x="1578" y="2"/>
                    <a:pt x="1578" y="2"/>
                  </a:cubicBezTo>
                  <a:cubicBezTo>
                    <a:pt x="1584" y="2"/>
                    <a:pt x="1588" y="2"/>
                    <a:pt x="1591" y="2"/>
                  </a:cubicBezTo>
                  <a:cubicBezTo>
                    <a:pt x="1593" y="2"/>
                    <a:pt x="1595" y="2"/>
                    <a:pt x="1597" y="2"/>
                  </a:cubicBezTo>
                  <a:cubicBezTo>
                    <a:pt x="1598" y="26"/>
                    <a:pt x="1598" y="26"/>
                    <a:pt x="1598" y="26"/>
                  </a:cubicBezTo>
                  <a:cubicBezTo>
                    <a:pt x="1593" y="26"/>
                    <a:pt x="1593" y="26"/>
                    <a:pt x="1593" y="26"/>
                  </a:cubicBezTo>
                  <a:cubicBezTo>
                    <a:pt x="1592" y="20"/>
                    <a:pt x="1590" y="16"/>
                    <a:pt x="1586" y="13"/>
                  </a:cubicBezTo>
                  <a:cubicBezTo>
                    <a:pt x="1583" y="10"/>
                    <a:pt x="1578" y="9"/>
                    <a:pt x="1572" y="9"/>
                  </a:cubicBezTo>
                  <a:cubicBezTo>
                    <a:pt x="1569" y="9"/>
                    <a:pt x="1569" y="9"/>
                    <a:pt x="1569" y="9"/>
                  </a:cubicBezTo>
                  <a:cubicBezTo>
                    <a:pt x="1569" y="83"/>
                    <a:pt x="1569" y="83"/>
                    <a:pt x="1569" y="83"/>
                  </a:cubicBezTo>
                  <a:cubicBezTo>
                    <a:pt x="1569" y="87"/>
                    <a:pt x="1570" y="89"/>
                    <a:pt x="1571" y="91"/>
                  </a:cubicBezTo>
                  <a:cubicBezTo>
                    <a:pt x="1573" y="92"/>
                    <a:pt x="1576" y="93"/>
                    <a:pt x="1580" y="93"/>
                  </a:cubicBezTo>
                  <a:cubicBezTo>
                    <a:pt x="1581" y="93"/>
                    <a:pt x="1581" y="93"/>
                    <a:pt x="1581" y="93"/>
                  </a:cubicBezTo>
                  <a:cubicBezTo>
                    <a:pt x="1581" y="99"/>
                    <a:pt x="1581" y="99"/>
                    <a:pt x="1581" y="99"/>
                  </a:cubicBezTo>
                  <a:cubicBezTo>
                    <a:pt x="1576" y="98"/>
                    <a:pt x="1571" y="98"/>
                    <a:pt x="1567" y="98"/>
                  </a:cubicBezTo>
                  <a:cubicBezTo>
                    <a:pt x="1563" y="98"/>
                    <a:pt x="1560" y="98"/>
                    <a:pt x="1557" y="98"/>
                  </a:cubicBezTo>
                  <a:cubicBezTo>
                    <a:pt x="1553" y="98"/>
                    <a:pt x="1549" y="98"/>
                    <a:pt x="1545" y="98"/>
                  </a:cubicBezTo>
                  <a:cubicBezTo>
                    <a:pt x="1541" y="98"/>
                    <a:pt x="1537" y="98"/>
                    <a:pt x="1533" y="99"/>
                  </a:cubicBezTo>
                  <a:cubicBezTo>
                    <a:pt x="1533" y="99"/>
                    <a:pt x="1533" y="99"/>
                    <a:pt x="1533" y="99"/>
                  </a:cubicBezTo>
                  <a:close/>
                  <a:moveTo>
                    <a:pt x="1666" y="56"/>
                  </a:moveTo>
                  <a:cubicBezTo>
                    <a:pt x="1666" y="81"/>
                    <a:pt x="1666" y="81"/>
                    <a:pt x="1666" y="81"/>
                  </a:cubicBezTo>
                  <a:cubicBezTo>
                    <a:pt x="1666" y="86"/>
                    <a:pt x="1667" y="89"/>
                    <a:pt x="1669" y="91"/>
                  </a:cubicBezTo>
                  <a:cubicBezTo>
                    <a:pt x="1670" y="92"/>
                    <a:pt x="1673" y="93"/>
                    <a:pt x="1678" y="93"/>
                  </a:cubicBezTo>
                  <a:cubicBezTo>
                    <a:pt x="1680" y="93"/>
                    <a:pt x="1680" y="93"/>
                    <a:pt x="1680" y="93"/>
                  </a:cubicBezTo>
                  <a:cubicBezTo>
                    <a:pt x="1680" y="99"/>
                    <a:pt x="1680" y="99"/>
                    <a:pt x="1680" y="99"/>
                  </a:cubicBezTo>
                  <a:cubicBezTo>
                    <a:pt x="1675" y="98"/>
                    <a:pt x="1670" y="98"/>
                    <a:pt x="1666" y="98"/>
                  </a:cubicBezTo>
                  <a:cubicBezTo>
                    <a:pt x="1661" y="98"/>
                    <a:pt x="1658" y="98"/>
                    <a:pt x="1656" y="98"/>
                  </a:cubicBezTo>
                  <a:cubicBezTo>
                    <a:pt x="1653" y="98"/>
                    <a:pt x="1649" y="98"/>
                    <a:pt x="1645" y="98"/>
                  </a:cubicBezTo>
                  <a:cubicBezTo>
                    <a:pt x="1640" y="98"/>
                    <a:pt x="1635" y="98"/>
                    <a:pt x="1630" y="99"/>
                  </a:cubicBezTo>
                  <a:cubicBezTo>
                    <a:pt x="1630" y="93"/>
                    <a:pt x="1630" y="93"/>
                    <a:pt x="1630" y="93"/>
                  </a:cubicBezTo>
                  <a:cubicBezTo>
                    <a:pt x="1633" y="93"/>
                    <a:pt x="1633" y="93"/>
                    <a:pt x="1633" y="93"/>
                  </a:cubicBezTo>
                  <a:cubicBezTo>
                    <a:pt x="1638" y="93"/>
                    <a:pt x="1641" y="92"/>
                    <a:pt x="1642" y="91"/>
                  </a:cubicBezTo>
                  <a:cubicBezTo>
                    <a:pt x="1644" y="89"/>
                    <a:pt x="1644" y="86"/>
                    <a:pt x="1644" y="81"/>
                  </a:cubicBezTo>
                  <a:cubicBezTo>
                    <a:pt x="1644" y="56"/>
                    <a:pt x="1644" y="56"/>
                    <a:pt x="1644" y="56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6" y="10"/>
                    <a:pt x="1613" y="7"/>
                    <a:pt x="1610" y="7"/>
                  </a:cubicBezTo>
                  <a:cubicBezTo>
                    <a:pt x="1608" y="7"/>
                    <a:pt x="1608" y="7"/>
                    <a:pt x="1608" y="7"/>
                  </a:cubicBezTo>
                  <a:cubicBezTo>
                    <a:pt x="1608" y="2"/>
                    <a:pt x="1608" y="2"/>
                    <a:pt x="1608" y="2"/>
                  </a:cubicBezTo>
                  <a:cubicBezTo>
                    <a:pt x="1612" y="2"/>
                    <a:pt x="1616" y="2"/>
                    <a:pt x="1620" y="2"/>
                  </a:cubicBezTo>
                  <a:cubicBezTo>
                    <a:pt x="1623" y="2"/>
                    <a:pt x="1627" y="3"/>
                    <a:pt x="1631" y="3"/>
                  </a:cubicBezTo>
                  <a:cubicBezTo>
                    <a:pt x="1636" y="3"/>
                    <a:pt x="1640" y="2"/>
                    <a:pt x="1644" y="2"/>
                  </a:cubicBezTo>
                  <a:cubicBezTo>
                    <a:pt x="1648" y="2"/>
                    <a:pt x="1651" y="2"/>
                    <a:pt x="1654" y="2"/>
                  </a:cubicBezTo>
                  <a:cubicBezTo>
                    <a:pt x="1654" y="7"/>
                    <a:pt x="1654" y="7"/>
                    <a:pt x="1654" y="7"/>
                  </a:cubicBezTo>
                  <a:cubicBezTo>
                    <a:pt x="1650" y="7"/>
                    <a:pt x="1647" y="7"/>
                    <a:pt x="1646" y="8"/>
                  </a:cubicBezTo>
                  <a:cubicBezTo>
                    <a:pt x="1644" y="9"/>
                    <a:pt x="1644" y="9"/>
                    <a:pt x="1644" y="11"/>
                  </a:cubicBezTo>
                  <a:cubicBezTo>
                    <a:pt x="1644" y="11"/>
                    <a:pt x="1644" y="11"/>
                    <a:pt x="1644" y="12"/>
                  </a:cubicBezTo>
                  <a:cubicBezTo>
                    <a:pt x="1644" y="12"/>
                    <a:pt x="1644" y="13"/>
                    <a:pt x="1644" y="13"/>
                  </a:cubicBezTo>
                  <a:cubicBezTo>
                    <a:pt x="1664" y="48"/>
                    <a:pt x="1664" y="48"/>
                    <a:pt x="1664" y="48"/>
                  </a:cubicBezTo>
                  <a:cubicBezTo>
                    <a:pt x="1683" y="13"/>
                    <a:pt x="1683" y="13"/>
                    <a:pt x="1683" y="13"/>
                  </a:cubicBezTo>
                  <a:cubicBezTo>
                    <a:pt x="1683" y="12"/>
                    <a:pt x="1683" y="12"/>
                    <a:pt x="1683" y="11"/>
                  </a:cubicBezTo>
                  <a:cubicBezTo>
                    <a:pt x="1683" y="11"/>
                    <a:pt x="1683" y="11"/>
                    <a:pt x="1683" y="10"/>
                  </a:cubicBezTo>
                  <a:cubicBezTo>
                    <a:pt x="1683" y="9"/>
                    <a:pt x="1683" y="8"/>
                    <a:pt x="1681" y="8"/>
                  </a:cubicBezTo>
                  <a:cubicBezTo>
                    <a:pt x="1679" y="7"/>
                    <a:pt x="1677" y="7"/>
                    <a:pt x="1673" y="7"/>
                  </a:cubicBezTo>
                  <a:cubicBezTo>
                    <a:pt x="1673" y="2"/>
                    <a:pt x="1673" y="2"/>
                    <a:pt x="1673" y="2"/>
                  </a:cubicBezTo>
                  <a:cubicBezTo>
                    <a:pt x="1676" y="2"/>
                    <a:pt x="1679" y="2"/>
                    <a:pt x="1682" y="2"/>
                  </a:cubicBezTo>
                  <a:cubicBezTo>
                    <a:pt x="1684" y="2"/>
                    <a:pt x="1686" y="3"/>
                    <a:pt x="1688" y="3"/>
                  </a:cubicBezTo>
                  <a:cubicBezTo>
                    <a:pt x="1691" y="3"/>
                    <a:pt x="1693" y="2"/>
                    <a:pt x="1695" y="2"/>
                  </a:cubicBezTo>
                  <a:cubicBezTo>
                    <a:pt x="1698" y="2"/>
                    <a:pt x="1700" y="2"/>
                    <a:pt x="1702" y="2"/>
                  </a:cubicBezTo>
                  <a:cubicBezTo>
                    <a:pt x="1702" y="7"/>
                    <a:pt x="1702" y="7"/>
                    <a:pt x="1702" y="7"/>
                  </a:cubicBezTo>
                  <a:cubicBezTo>
                    <a:pt x="1699" y="7"/>
                    <a:pt x="1697" y="8"/>
                    <a:pt x="1696" y="8"/>
                  </a:cubicBezTo>
                  <a:cubicBezTo>
                    <a:pt x="1695" y="9"/>
                    <a:pt x="1694" y="10"/>
                    <a:pt x="1692" y="13"/>
                  </a:cubicBezTo>
                  <a:lnTo>
                    <a:pt x="1666" y="56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9" name="í$ļîdé"/>
            <p:cNvGrpSpPr/>
            <p:nvPr/>
          </p:nvGrpSpPr>
          <p:grpSpPr>
            <a:xfrm>
              <a:off x="10450629" y="404003"/>
              <a:ext cx="1011546" cy="270315"/>
              <a:chOff x="5102226" y="2428875"/>
              <a:chExt cx="5067300" cy="1354138"/>
            </a:xfrm>
            <a:solidFill>
              <a:srgbClr val="0A0A0A"/>
            </a:solidFill>
          </p:grpSpPr>
          <p:sp>
            <p:nvSpPr>
              <p:cNvPr id="10" name="ís1ïḋe"/>
              <p:cNvSpPr/>
              <p:nvPr/>
            </p:nvSpPr>
            <p:spPr bwMode="auto">
              <a:xfrm>
                <a:off x="5102226" y="2884488"/>
                <a:ext cx="1347788" cy="673100"/>
              </a:xfrm>
              <a:custGeom>
                <a:avLst/>
                <a:gdLst>
                  <a:gd name="T0" fmla="*/ 62 w 409"/>
                  <a:gd name="T1" fmla="*/ 79 h 204"/>
                  <a:gd name="T2" fmla="*/ 47 w 409"/>
                  <a:gd name="T3" fmla="*/ 55 h 204"/>
                  <a:gd name="T4" fmla="*/ 23 w 409"/>
                  <a:gd name="T5" fmla="*/ 49 h 204"/>
                  <a:gd name="T6" fmla="*/ 0 w 409"/>
                  <a:gd name="T7" fmla="*/ 87 h 204"/>
                  <a:gd name="T8" fmla="*/ 34 w 409"/>
                  <a:gd name="T9" fmla="*/ 193 h 204"/>
                  <a:gd name="T10" fmla="*/ 70 w 409"/>
                  <a:gd name="T11" fmla="*/ 186 h 204"/>
                  <a:gd name="T12" fmla="*/ 65 w 409"/>
                  <a:gd name="T13" fmla="*/ 129 h 204"/>
                  <a:gd name="T14" fmla="*/ 132 w 409"/>
                  <a:gd name="T15" fmla="*/ 63 h 204"/>
                  <a:gd name="T16" fmla="*/ 219 w 409"/>
                  <a:gd name="T17" fmla="*/ 42 h 204"/>
                  <a:gd name="T18" fmla="*/ 223 w 409"/>
                  <a:gd name="T19" fmla="*/ 63 h 204"/>
                  <a:gd name="T20" fmla="*/ 191 w 409"/>
                  <a:gd name="T21" fmla="*/ 105 h 204"/>
                  <a:gd name="T22" fmla="*/ 179 w 409"/>
                  <a:gd name="T23" fmla="*/ 103 h 204"/>
                  <a:gd name="T24" fmla="*/ 166 w 409"/>
                  <a:gd name="T25" fmla="*/ 77 h 204"/>
                  <a:gd name="T26" fmla="*/ 141 w 409"/>
                  <a:gd name="T27" fmla="*/ 85 h 204"/>
                  <a:gd name="T28" fmla="*/ 150 w 409"/>
                  <a:gd name="T29" fmla="*/ 113 h 204"/>
                  <a:gd name="T30" fmla="*/ 156 w 409"/>
                  <a:gd name="T31" fmla="*/ 127 h 204"/>
                  <a:gd name="T32" fmla="*/ 126 w 409"/>
                  <a:gd name="T33" fmla="*/ 142 h 204"/>
                  <a:gd name="T34" fmla="*/ 108 w 409"/>
                  <a:gd name="T35" fmla="*/ 153 h 204"/>
                  <a:gd name="T36" fmla="*/ 122 w 409"/>
                  <a:gd name="T37" fmla="*/ 177 h 204"/>
                  <a:gd name="T38" fmla="*/ 160 w 409"/>
                  <a:gd name="T39" fmla="*/ 156 h 204"/>
                  <a:gd name="T40" fmla="*/ 202 w 409"/>
                  <a:gd name="T41" fmla="*/ 149 h 204"/>
                  <a:gd name="T42" fmla="*/ 225 w 409"/>
                  <a:gd name="T43" fmla="*/ 169 h 204"/>
                  <a:gd name="T44" fmla="*/ 280 w 409"/>
                  <a:gd name="T45" fmla="*/ 173 h 204"/>
                  <a:gd name="T46" fmla="*/ 369 w 409"/>
                  <a:gd name="T47" fmla="*/ 139 h 204"/>
                  <a:gd name="T48" fmla="*/ 404 w 409"/>
                  <a:gd name="T49" fmla="*/ 129 h 204"/>
                  <a:gd name="T50" fmla="*/ 337 w 409"/>
                  <a:gd name="T51" fmla="*/ 21 h 204"/>
                  <a:gd name="T52" fmla="*/ 193 w 409"/>
                  <a:gd name="T53" fmla="*/ 12 h 204"/>
                  <a:gd name="T54" fmla="*/ 93 w 409"/>
                  <a:gd name="T55" fmla="*/ 54 h 204"/>
                  <a:gd name="T56" fmla="*/ 62 w 409"/>
                  <a:gd name="T57" fmla="*/ 79 h 204"/>
                  <a:gd name="T58" fmla="*/ 62 w 409"/>
                  <a:gd name="T59" fmla="*/ 79 h 204"/>
                  <a:gd name="T60" fmla="*/ 204 w 409"/>
                  <a:gd name="T61" fmla="*/ 125 h 204"/>
                  <a:gd name="T62" fmla="*/ 194 w 409"/>
                  <a:gd name="T63" fmla="*/ 124 h 204"/>
                  <a:gd name="T64" fmla="*/ 244 w 409"/>
                  <a:gd name="T65" fmla="*/ 90 h 204"/>
                  <a:gd name="T66" fmla="*/ 245 w 409"/>
                  <a:gd name="T67" fmla="*/ 60 h 204"/>
                  <a:gd name="T68" fmla="*/ 234 w 409"/>
                  <a:gd name="T69" fmla="*/ 45 h 204"/>
                  <a:gd name="T70" fmla="*/ 284 w 409"/>
                  <a:gd name="T71" fmla="*/ 43 h 204"/>
                  <a:gd name="T72" fmla="*/ 357 w 409"/>
                  <a:gd name="T73" fmla="*/ 75 h 204"/>
                  <a:gd name="T74" fmla="*/ 307 w 409"/>
                  <a:gd name="T75" fmla="*/ 112 h 204"/>
                  <a:gd name="T76" fmla="*/ 249 w 409"/>
                  <a:gd name="T77" fmla="*/ 142 h 204"/>
                  <a:gd name="T78" fmla="*/ 229 w 409"/>
                  <a:gd name="T79" fmla="*/ 127 h 204"/>
                  <a:gd name="T80" fmla="*/ 204 w 409"/>
                  <a:gd name="T81" fmla="*/ 12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9" h="204">
                    <a:moveTo>
                      <a:pt x="62" y="79"/>
                    </a:moveTo>
                    <a:cubicBezTo>
                      <a:pt x="56" y="77"/>
                      <a:pt x="57" y="61"/>
                      <a:pt x="47" y="55"/>
                    </a:cubicBezTo>
                    <a:cubicBezTo>
                      <a:pt x="38" y="49"/>
                      <a:pt x="30" y="49"/>
                      <a:pt x="23" y="49"/>
                    </a:cubicBezTo>
                    <a:cubicBezTo>
                      <a:pt x="16" y="50"/>
                      <a:pt x="1" y="62"/>
                      <a:pt x="0" y="87"/>
                    </a:cubicBezTo>
                    <a:cubicBezTo>
                      <a:pt x="0" y="112"/>
                      <a:pt x="25" y="181"/>
                      <a:pt x="34" y="193"/>
                    </a:cubicBezTo>
                    <a:cubicBezTo>
                      <a:pt x="43" y="204"/>
                      <a:pt x="74" y="198"/>
                      <a:pt x="70" y="186"/>
                    </a:cubicBezTo>
                    <a:cubicBezTo>
                      <a:pt x="65" y="175"/>
                      <a:pt x="57" y="144"/>
                      <a:pt x="65" y="129"/>
                    </a:cubicBezTo>
                    <a:cubicBezTo>
                      <a:pt x="73" y="115"/>
                      <a:pt x="88" y="89"/>
                      <a:pt x="132" y="63"/>
                    </a:cubicBezTo>
                    <a:cubicBezTo>
                      <a:pt x="177" y="38"/>
                      <a:pt x="211" y="39"/>
                      <a:pt x="219" y="42"/>
                    </a:cubicBezTo>
                    <a:cubicBezTo>
                      <a:pt x="227" y="45"/>
                      <a:pt x="224" y="59"/>
                      <a:pt x="223" y="63"/>
                    </a:cubicBezTo>
                    <a:cubicBezTo>
                      <a:pt x="221" y="67"/>
                      <a:pt x="191" y="102"/>
                      <a:pt x="191" y="105"/>
                    </a:cubicBezTo>
                    <a:cubicBezTo>
                      <a:pt x="190" y="108"/>
                      <a:pt x="180" y="114"/>
                      <a:pt x="179" y="103"/>
                    </a:cubicBezTo>
                    <a:cubicBezTo>
                      <a:pt x="179" y="92"/>
                      <a:pt x="177" y="81"/>
                      <a:pt x="166" y="77"/>
                    </a:cubicBezTo>
                    <a:cubicBezTo>
                      <a:pt x="156" y="73"/>
                      <a:pt x="146" y="71"/>
                      <a:pt x="141" y="85"/>
                    </a:cubicBezTo>
                    <a:cubicBezTo>
                      <a:pt x="137" y="99"/>
                      <a:pt x="144" y="109"/>
                      <a:pt x="150" y="113"/>
                    </a:cubicBezTo>
                    <a:cubicBezTo>
                      <a:pt x="155" y="118"/>
                      <a:pt x="164" y="126"/>
                      <a:pt x="156" y="127"/>
                    </a:cubicBezTo>
                    <a:cubicBezTo>
                      <a:pt x="149" y="127"/>
                      <a:pt x="126" y="142"/>
                      <a:pt x="126" y="142"/>
                    </a:cubicBezTo>
                    <a:cubicBezTo>
                      <a:pt x="126" y="142"/>
                      <a:pt x="111" y="140"/>
                      <a:pt x="108" y="153"/>
                    </a:cubicBezTo>
                    <a:cubicBezTo>
                      <a:pt x="106" y="166"/>
                      <a:pt x="115" y="181"/>
                      <a:pt x="122" y="177"/>
                    </a:cubicBezTo>
                    <a:cubicBezTo>
                      <a:pt x="128" y="173"/>
                      <a:pt x="148" y="161"/>
                      <a:pt x="160" y="156"/>
                    </a:cubicBezTo>
                    <a:cubicBezTo>
                      <a:pt x="173" y="151"/>
                      <a:pt x="194" y="144"/>
                      <a:pt x="202" y="149"/>
                    </a:cubicBezTo>
                    <a:cubicBezTo>
                      <a:pt x="210" y="154"/>
                      <a:pt x="211" y="162"/>
                      <a:pt x="225" y="169"/>
                    </a:cubicBezTo>
                    <a:cubicBezTo>
                      <a:pt x="240" y="177"/>
                      <a:pt x="268" y="178"/>
                      <a:pt x="280" y="173"/>
                    </a:cubicBezTo>
                    <a:cubicBezTo>
                      <a:pt x="292" y="167"/>
                      <a:pt x="356" y="138"/>
                      <a:pt x="369" y="139"/>
                    </a:cubicBezTo>
                    <a:cubicBezTo>
                      <a:pt x="383" y="140"/>
                      <a:pt x="398" y="154"/>
                      <a:pt x="404" y="129"/>
                    </a:cubicBezTo>
                    <a:cubicBezTo>
                      <a:pt x="409" y="104"/>
                      <a:pt x="378" y="37"/>
                      <a:pt x="337" y="21"/>
                    </a:cubicBezTo>
                    <a:cubicBezTo>
                      <a:pt x="295" y="5"/>
                      <a:pt x="248" y="0"/>
                      <a:pt x="193" y="12"/>
                    </a:cubicBezTo>
                    <a:cubicBezTo>
                      <a:pt x="139" y="23"/>
                      <a:pt x="113" y="34"/>
                      <a:pt x="93" y="54"/>
                    </a:cubicBezTo>
                    <a:cubicBezTo>
                      <a:pt x="73" y="73"/>
                      <a:pt x="68" y="82"/>
                      <a:pt x="62" y="79"/>
                    </a:cubicBezTo>
                    <a:cubicBezTo>
                      <a:pt x="62" y="79"/>
                      <a:pt x="62" y="79"/>
                      <a:pt x="62" y="79"/>
                    </a:cubicBezTo>
                    <a:close/>
                    <a:moveTo>
                      <a:pt x="204" y="125"/>
                    </a:moveTo>
                    <a:cubicBezTo>
                      <a:pt x="204" y="125"/>
                      <a:pt x="200" y="122"/>
                      <a:pt x="194" y="124"/>
                    </a:cubicBezTo>
                    <a:cubicBezTo>
                      <a:pt x="188" y="125"/>
                      <a:pt x="229" y="99"/>
                      <a:pt x="244" y="90"/>
                    </a:cubicBezTo>
                    <a:cubicBezTo>
                      <a:pt x="259" y="81"/>
                      <a:pt x="253" y="71"/>
                      <a:pt x="245" y="60"/>
                    </a:cubicBezTo>
                    <a:cubicBezTo>
                      <a:pt x="238" y="50"/>
                      <a:pt x="238" y="50"/>
                      <a:pt x="234" y="45"/>
                    </a:cubicBezTo>
                    <a:cubicBezTo>
                      <a:pt x="251" y="42"/>
                      <a:pt x="264" y="41"/>
                      <a:pt x="284" y="43"/>
                    </a:cubicBezTo>
                    <a:cubicBezTo>
                      <a:pt x="310" y="45"/>
                      <a:pt x="341" y="53"/>
                      <a:pt x="357" y="75"/>
                    </a:cubicBezTo>
                    <a:cubicBezTo>
                      <a:pt x="366" y="87"/>
                      <a:pt x="319" y="105"/>
                      <a:pt x="307" y="112"/>
                    </a:cubicBezTo>
                    <a:cubicBezTo>
                      <a:pt x="294" y="118"/>
                      <a:pt x="257" y="138"/>
                      <a:pt x="249" y="142"/>
                    </a:cubicBezTo>
                    <a:cubicBezTo>
                      <a:pt x="241" y="145"/>
                      <a:pt x="238" y="137"/>
                      <a:pt x="229" y="127"/>
                    </a:cubicBezTo>
                    <a:cubicBezTo>
                      <a:pt x="220" y="118"/>
                      <a:pt x="204" y="125"/>
                      <a:pt x="20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" name="îślïḍê"/>
              <p:cNvSpPr/>
              <p:nvPr/>
            </p:nvSpPr>
            <p:spPr bwMode="auto">
              <a:xfrm>
                <a:off x="6911976" y="2584450"/>
                <a:ext cx="781050" cy="1198563"/>
              </a:xfrm>
              <a:custGeom>
                <a:avLst/>
                <a:gdLst>
                  <a:gd name="T0" fmla="*/ 35 w 237"/>
                  <a:gd name="T1" fmla="*/ 87 h 363"/>
                  <a:gd name="T2" fmla="*/ 18 w 237"/>
                  <a:gd name="T3" fmla="*/ 113 h 363"/>
                  <a:gd name="T4" fmla="*/ 29 w 237"/>
                  <a:gd name="T5" fmla="*/ 166 h 363"/>
                  <a:gd name="T6" fmla="*/ 18 w 237"/>
                  <a:gd name="T7" fmla="*/ 273 h 363"/>
                  <a:gd name="T8" fmla="*/ 7 w 237"/>
                  <a:gd name="T9" fmla="*/ 306 h 363"/>
                  <a:gd name="T10" fmla="*/ 16 w 237"/>
                  <a:gd name="T11" fmla="*/ 338 h 363"/>
                  <a:gd name="T12" fmla="*/ 35 w 237"/>
                  <a:gd name="T13" fmla="*/ 311 h 363"/>
                  <a:gd name="T14" fmla="*/ 48 w 237"/>
                  <a:gd name="T15" fmla="*/ 205 h 363"/>
                  <a:gd name="T16" fmla="*/ 52 w 237"/>
                  <a:gd name="T17" fmla="*/ 149 h 363"/>
                  <a:gd name="T18" fmla="*/ 54 w 237"/>
                  <a:gd name="T19" fmla="*/ 114 h 363"/>
                  <a:gd name="T20" fmla="*/ 35 w 237"/>
                  <a:gd name="T21" fmla="*/ 87 h 363"/>
                  <a:gd name="T22" fmla="*/ 35 w 237"/>
                  <a:gd name="T23" fmla="*/ 87 h 363"/>
                  <a:gd name="T24" fmla="*/ 112 w 237"/>
                  <a:gd name="T25" fmla="*/ 102 h 363"/>
                  <a:gd name="T26" fmla="*/ 94 w 237"/>
                  <a:gd name="T27" fmla="*/ 109 h 363"/>
                  <a:gd name="T28" fmla="*/ 98 w 237"/>
                  <a:gd name="T29" fmla="*/ 142 h 363"/>
                  <a:gd name="T30" fmla="*/ 103 w 237"/>
                  <a:gd name="T31" fmla="*/ 171 h 363"/>
                  <a:gd name="T32" fmla="*/ 106 w 237"/>
                  <a:gd name="T33" fmla="*/ 246 h 363"/>
                  <a:gd name="T34" fmla="*/ 127 w 237"/>
                  <a:gd name="T35" fmla="*/ 232 h 363"/>
                  <a:gd name="T36" fmla="*/ 133 w 237"/>
                  <a:gd name="T37" fmla="*/ 191 h 363"/>
                  <a:gd name="T38" fmla="*/ 135 w 237"/>
                  <a:gd name="T39" fmla="*/ 161 h 363"/>
                  <a:gd name="T40" fmla="*/ 133 w 237"/>
                  <a:gd name="T41" fmla="*/ 119 h 363"/>
                  <a:gd name="T42" fmla="*/ 112 w 237"/>
                  <a:gd name="T43" fmla="*/ 102 h 363"/>
                  <a:gd name="T44" fmla="*/ 112 w 237"/>
                  <a:gd name="T45" fmla="*/ 102 h 363"/>
                  <a:gd name="T46" fmla="*/ 209 w 237"/>
                  <a:gd name="T47" fmla="*/ 2 h 363"/>
                  <a:gd name="T48" fmla="*/ 186 w 237"/>
                  <a:gd name="T49" fmla="*/ 5 h 363"/>
                  <a:gd name="T50" fmla="*/ 184 w 237"/>
                  <a:gd name="T51" fmla="*/ 33 h 363"/>
                  <a:gd name="T52" fmla="*/ 190 w 237"/>
                  <a:gd name="T53" fmla="*/ 65 h 363"/>
                  <a:gd name="T54" fmla="*/ 191 w 237"/>
                  <a:gd name="T55" fmla="*/ 174 h 363"/>
                  <a:gd name="T56" fmla="*/ 189 w 237"/>
                  <a:gd name="T57" fmla="*/ 262 h 363"/>
                  <a:gd name="T58" fmla="*/ 199 w 237"/>
                  <a:gd name="T59" fmla="*/ 350 h 363"/>
                  <a:gd name="T60" fmla="*/ 221 w 237"/>
                  <a:gd name="T61" fmla="*/ 330 h 363"/>
                  <a:gd name="T62" fmla="*/ 212 w 237"/>
                  <a:gd name="T63" fmla="*/ 296 h 363"/>
                  <a:gd name="T64" fmla="*/ 208 w 237"/>
                  <a:gd name="T65" fmla="*/ 128 h 363"/>
                  <a:gd name="T66" fmla="*/ 217 w 237"/>
                  <a:gd name="T67" fmla="*/ 68 h 363"/>
                  <a:gd name="T68" fmla="*/ 234 w 237"/>
                  <a:gd name="T69" fmla="*/ 32 h 363"/>
                  <a:gd name="T70" fmla="*/ 209 w 237"/>
                  <a:gd name="T71" fmla="*/ 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7" h="363">
                    <a:moveTo>
                      <a:pt x="35" y="87"/>
                    </a:moveTo>
                    <a:cubicBezTo>
                      <a:pt x="23" y="88"/>
                      <a:pt x="16" y="93"/>
                      <a:pt x="18" y="113"/>
                    </a:cubicBezTo>
                    <a:cubicBezTo>
                      <a:pt x="21" y="132"/>
                      <a:pt x="33" y="134"/>
                      <a:pt x="29" y="166"/>
                    </a:cubicBezTo>
                    <a:cubicBezTo>
                      <a:pt x="25" y="197"/>
                      <a:pt x="18" y="262"/>
                      <a:pt x="18" y="273"/>
                    </a:cubicBezTo>
                    <a:cubicBezTo>
                      <a:pt x="18" y="283"/>
                      <a:pt x="9" y="299"/>
                      <a:pt x="7" y="306"/>
                    </a:cubicBezTo>
                    <a:cubicBezTo>
                      <a:pt x="4" y="313"/>
                      <a:pt x="0" y="335"/>
                      <a:pt x="16" y="338"/>
                    </a:cubicBezTo>
                    <a:cubicBezTo>
                      <a:pt x="32" y="341"/>
                      <a:pt x="33" y="320"/>
                      <a:pt x="35" y="311"/>
                    </a:cubicBezTo>
                    <a:cubicBezTo>
                      <a:pt x="38" y="301"/>
                      <a:pt x="48" y="218"/>
                      <a:pt x="48" y="205"/>
                    </a:cubicBezTo>
                    <a:cubicBezTo>
                      <a:pt x="47" y="192"/>
                      <a:pt x="49" y="160"/>
                      <a:pt x="52" y="149"/>
                    </a:cubicBezTo>
                    <a:cubicBezTo>
                      <a:pt x="55" y="138"/>
                      <a:pt x="59" y="128"/>
                      <a:pt x="54" y="114"/>
                    </a:cubicBezTo>
                    <a:cubicBezTo>
                      <a:pt x="49" y="101"/>
                      <a:pt x="47" y="86"/>
                      <a:pt x="35" y="87"/>
                    </a:cubicBezTo>
                    <a:cubicBezTo>
                      <a:pt x="35" y="87"/>
                      <a:pt x="35" y="87"/>
                      <a:pt x="35" y="87"/>
                    </a:cubicBezTo>
                    <a:close/>
                    <a:moveTo>
                      <a:pt x="112" y="102"/>
                    </a:moveTo>
                    <a:cubicBezTo>
                      <a:pt x="107" y="101"/>
                      <a:pt x="98" y="100"/>
                      <a:pt x="94" y="109"/>
                    </a:cubicBezTo>
                    <a:cubicBezTo>
                      <a:pt x="89" y="118"/>
                      <a:pt x="94" y="133"/>
                      <a:pt x="98" y="142"/>
                    </a:cubicBezTo>
                    <a:cubicBezTo>
                      <a:pt x="101" y="152"/>
                      <a:pt x="104" y="162"/>
                      <a:pt x="103" y="171"/>
                    </a:cubicBezTo>
                    <a:cubicBezTo>
                      <a:pt x="101" y="180"/>
                      <a:pt x="100" y="240"/>
                      <a:pt x="106" y="246"/>
                    </a:cubicBezTo>
                    <a:cubicBezTo>
                      <a:pt x="111" y="252"/>
                      <a:pt x="121" y="245"/>
                      <a:pt x="127" y="232"/>
                    </a:cubicBezTo>
                    <a:cubicBezTo>
                      <a:pt x="133" y="218"/>
                      <a:pt x="137" y="200"/>
                      <a:pt x="133" y="191"/>
                    </a:cubicBezTo>
                    <a:cubicBezTo>
                      <a:pt x="130" y="183"/>
                      <a:pt x="130" y="173"/>
                      <a:pt x="135" y="161"/>
                    </a:cubicBezTo>
                    <a:cubicBezTo>
                      <a:pt x="140" y="149"/>
                      <a:pt x="137" y="133"/>
                      <a:pt x="133" y="119"/>
                    </a:cubicBezTo>
                    <a:cubicBezTo>
                      <a:pt x="129" y="105"/>
                      <a:pt x="117" y="102"/>
                      <a:pt x="112" y="102"/>
                    </a:cubicBezTo>
                    <a:cubicBezTo>
                      <a:pt x="112" y="102"/>
                      <a:pt x="112" y="102"/>
                      <a:pt x="112" y="102"/>
                    </a:cubicBezTo>
                    <a:close/>
                    <a:moveTo>
                      <a:pt x="209" y="2"/>
                    </a:moveTo>
                    <a:cubicBezTo>
                      <a:pt x="203" y="1"/>
                      <a:pt x="190" y="0"/>
                      <a:pt x="186" y="5"/>
                    </a:cubicBezTo>
                    <a:cubicBezTo>
                      <a:pt x="181" y="10"/>
                      <a:pt x="179" y="21"/>
                      <a:pt x="184" y="33"/>
                    </a:cubicBezTo>
                    <a:cubicBezTo>
                      <a:pt x="190" y="46"/>
                      <a:pt x="191" y="57"/>
                      <a:pt x="190" y="65"/>
                    </a:cubicBezTo>
                    <a:cubicBezTo>
                      <a:pt x="189" y="72"/>
                      <a:pt x="191" y="153"/>
                      <a:pt x="191" y="174"/>
                    </a:cubicBezTo>
                    <a:cubicBezTo>
                      <a:pt x="191" y="195"/>
                      <a:pt x="188" y="235"/>
                      <a:pt x="189" y="262"/>
                    </a:cubicBezTo>
                    <a:cubicBezTo>
                      <a:pt x="190" y="289"/>
                      <a:pt x="189" y="337"/>
                      <a:pt x="199" y="350"/>
                    </a:cubicBezTo>
                    <a:cubicBezTo>
                      <a:pt x="210" y="363"/>
                      <a:pt x="225" y="344"/>
                      <a:pt x="221" y="330"/>
                    </a:cubicBezTo>
                    <a:cubicBezTo>
                      <a:pt x="217" y="317"/>
                      <a:pt x="216" y="321"/>
                      <a:pt x="212" y="296"/>
                    </a:cubicBezTo>
                    <a:cubicBezTo>
                      <a:pt x="209" y="270"/>
                      <a:pt x="208" y="138"/>
                      <a:pt x="208" y="128"/>
                    </a:cubicBezTo>
                    <a:cubicBezTo>
                      <a:pt x="209" y="117"/>
                      <a:pt x="212" y="79"/>
                      <a:pt x="217" y="68"/>
                    </a:cubicBezTo>
                    <a:cubicBezTo>
                      <a:pt x="221" y="57"/>
                      <a:pt x="237" y="45"/>
                      <a:pt x="234" y="32"/>
                    </a:cubicBezTo>
                    <a:cubicBezTo>
                      <a:pt x="236" y="20"/>
                      <a:pt x="215" y="4"/>
                      <a:pt x="20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" name="iśḷiḍê"/>
              <p:cNvSpPr/>
              <p:nvPr/>
            </p:nvSpPr>
            <p:spPr bwMode="auto">
              <a:xfrm>
                <a:off x="8172451" y="2600325"/>
                <a:ext cx="806450" cy="1046163"/>
              </a:xfrm>
              <a:custGeom>
                <a:avLst/>
                <a:gdLst>
                  <a:gd name="T0" fmla="*/ 144 w 245"/>
                  <a:gd name="T1" fmla="*/ 240 h 317"/>
                  <a:gd name="T2" fmla="*/ 216 w 245"/>
                  <a:gd name="T3" fmla="*/ 298 h 317"/>
                  <a:gd name="T4" fmla="*/ 221 w 245"/>
                  <a:gd name="T5" fmla="*/ 247 h 317"/>
                  <a:gd name="T6" fmla="*/ 155 w 245"/>
                  <a:gd name="T7" fmla="*/ 214 h 317"/>
                  <a:gd name="T8" fmla="*/ 144 w 245"/>
                  <a:gd name="T9" fmla="*/ 240 h 317"/>
                  <a:gd name="T10" fmla="*/ 144 w 245"/>
                  <a:gd name="T11" fmla="*/ 240 h 317"/>
                  <a:gd name="T12" fmla="*/ 117 w 245"/>
                  <a:gd name="T13" fmla="*/ 59 h 317"/>
                  <a:gd name="T14" fmla="*/ 114 w 245"/>
                  <a:gd name="T15" fmla="*/ 20 h 317"/>
                  <a:gd name="T16" fmla="*/ 132 w 245"/>
                  <a:gd name="T17" fmla="*/ 2 h 317"/>
                  <a:gd name="T18" fmla="*/ 151 w 245"/>
                  <a:gd name="T19" fmla="*/ 32 h 317"/>
                  <a:gd name="T20" fmla="*/ 142 w 245"/>
                  <a:gd name="T21" fmla="*/ 57 h 317"/>
                  <a:gd name="T22" fmla="*/ 136 w 245"/>
                  <a:gd name="T23" fmla="*/ 74 h 317"/>
                  <a:gd name="T24" fmla="*/ 131 w 245"/>
                  <a:gd name="T25" fmla="*/ 98 h 317"/>
                  <a:gd name="T26" fmla="*/ 151 w 245"/>
                  <a:gd name="T27" fmla="*/ 91 h 317"/>
                  <a:gd name="T28" fmla="*/ 177 w 245"/>
                  <a:gd name="T29" fmla="*/ 76 h 317"/>
                  <a:gd name="T30" fmla="*/ 208 w 245"/>
                  <a:gd name="T31" fmla="*/ 82 h 317"/>
                  <a:gd name="T32" fmla="*/ 199 w 245"/>
                  <a:gd name="T33" fmla="*/ 103 h 317"/>
                  <a:gd name="T34" fmla="*/ 172 w 245"/>
                  <a:gd name="T35" fmla="*/ 109 h 317"/>
                  <a:gd name="T36" fmla="*/ 124 w 245"/>
                  <a:gd name="T37" fmla="*/ 132 h 317"/>
                  <a:gd name="T38" fmla="*/ 107 w 245"/>
                  <a:gd name="T39" fmla="*/ 203 h 317"/>
                  <a:gd name="T40" fmla="*/ 65 w 245"/>
                  <a:gd name="T41" fmla="*/ 263 h 317"/>
                  <a:gd name="T42" fmla="*/ 32 w 245"/>
                  <a:gd name="T43" fmla="*/ 308 h 317"/>
                  <a:gd name="T44" fmla="*/ 14 w 245"/>
                  <a:gd name="T45" fmla="*/ 303 h 317"/>
                  <a:gd name="T46" fmla="*/ 8 w 245"/>
                  <a:gd name="T47" fmla="*/ 275 h 317"/>
                  <a:gd name="T48" fmla="*/ 24 w 245"/>
                  <a:gd name="T49" fmla="*/ 263 h 317"/>
                  <a:gd name="T50" fmla="*/ 36 w 245"/>
                  <a:gd name="T51" fmla="*/ 267 h 317"/>
                  <a:gd name="T52" fmla="*/ 70 w 245"/>
                  <a:gd name="T53" fmla="*/ 222 h 317"/>
                  <a:gd name="T54" fmla="*/ 93 w 245"/>
                  <a:gd name="T55" fmla="*/ 165 h 317"/>
                  <a:gd name="T56" fmla="*/ 98 w 245"/>
                  <a:gd name="T57" fmla="*/ 148 h 317"/>
                  <a:gd name="T58" fmla="*/ 79 w 245"/>
                  <a:gd name="T59" fmla="*/ 160 h 317"/>
                  <a:gd name="T60" fmla="*/ 46 w 245"/>
                  <a:gd name="T61" fmla="*/ 163 h 317"/>
                  <a:gd name="T62" fmla="*/ 20 w 245"/>
                  <a:gd name="T63" fmla="*/ 134 h 317"/>
                  <a:gd name="T64" fmla="*/ 30 w 245"/>
                  <a:gd name="T65" fmla="*/ 115 h 317"/>
                  <a:gd name="T66" fmla="*/ 64 w 245"/>
                  <a:gd name="T67" fmla="*/ 119 h 317"/>
                  <a:gd name="T68" fmla="*/ 105 w 245"/>
                  <a:gd name="T69" fmla="*/ 106 h 317"/>
                  <a:gd name="T70" fmla="*/ 106 w 245"/>
                  <a:gd name="T71" fmla="*/ 105 h 317"/>
                  <a:gd name="T72" fmla="*/ 117 w 245"/>
                  <a:gd name="T73" fmla="*/ 59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5" h="317">
                    <a:moveTo>
                      <a:pt x="144" y="240"/>
                    </a:moveTo>
                    <a:cubicBezTo>
                      <a:pt x="154" y="257"/>
                      <a:pt x="187" y="309"/>
                      <a:pt x="216" y="298"/>
                    </a:cubicBezTo>
                    <a:cubicBezTo>
                      <a:pt x="245" y="288"/>
                      <a:pt x="233" y="255"/>
                      <a:pt x="221" y="247"/>
                    </a:cubicBezTo>
                    <a:cubicBezTo>
                      <a:pt x="210" y="239"/>
                      <a:pt x="155" y="214"/>
                      <a:pt x="155" y="214"/>
                    </a:cubicBezTo>
                    <a:cubicBezTo>
                      <a:pt x="132" y="204"/>
                      <a:pt x="138" y="230"/>
                      <a:pt x="144" y="240"/>
                    </a:cubicBezTo>
                    <a:cubicBezTo>
                      <a:pt x="144" y="240"/>
                      <a:pt x="144" y="240"/>
                      <a:pt x="144" y="240"/>
                    </a:cubicBezTo>
                    <a:close/>
                    <a:moveTo>
                      <a:pt x="117" y="59"/>
                    </a:moveTo>
                    <a:cubicBezTo>
                      <a:pt x="120" y="57"/>
                      <a:pt x="113" y="32"/>
                      <a:pt x="114" y="20"/>
                    </a:cubicBezTo>
                    <a:cubicBezTo>
                      <a:pt x="115" y="8"/>
                      <a:pt x="124" y="0"/>
                      <a:pt x="132" y="2"/>
                    </a:cubicBezTo>
                    <a:cubicBezTo>
                      <a:pt x="140" y="4"/>
                      <a:pt x="152" y="23"/>
                      <a:pt x="151" y="32"/>
                    </a:cubicBezTo>
                    <a:cubicBezTo>
                      <a:pt x="150" y="42"/>
                      <a:pt x="145" y="53"/>
                      <a:pt x="142" y="57"/>
                    </a:cubicBezTo>
                    <a:cubicBezTo>
                      <a:pt x="139" y="60"/>
                      <a:pt x="137" y="64"/>
                      <a:pt x="136" y="74"/>
                    </a:cubicBezTo>
                    <a:cubicBezTo>
                      <a:pt x="135" y="80"/>
                      <a:pt x="133" y="89"/>
                      <a:pt x="131" y="98"/>
                    </a:cubicBezTo>
                    <a:cubicBezTo>
                      <a:pt x="140" y="95"/>
                      <a:pt x="148" y="93"/>
                      <a:pt x="151" y="91"/>
                    </a:cubicBezTo>
                    <a:cubicBezTo>
                      <a:pt x="157" y="87"/>
                      <a:pt x="168" y="83"/>
                      <a:pt x="177" y="76"/>
                    </a:cubicBezTo>
                    <a:cubicBezTo>
                      <a:pt x="187" y="68"/>
                      <a:pt x="197" y="76"/>
                      <a:pt x="208" y="82"/>
                    </a:cubicBezTo>
                    <a:cubicBezTo>
                      <a:pt x="218" y="88"/>
                      <a:pt x="209" y="98"/>
                      <a:pt x="199" y="103"/>
                    </a:cubicBezTo>
                    <a:cubicBezTo>
                      <a:pt x="188" y="109"/>
                      <a:pt x="179" y="106"/>
                      <a:pt x="172" y="109"/>
                    </a:cubicBezTo>
                    <a:cubicBezTo>
                      <a:pt x="166" y="112"/>
                      <a:pt x="138" y="124"/>
                      <a:pt x="124" y="132"/>
                    </a:cubicBezTo>
                    <a:cubicBezTo>
                      <a:pt x="121" y="152"/>
                      <a:pt x="113" y="188"/>
                      <a:pt x="107" y="203"/>
                    </a:cubicBezTo>
                    <a:cubicBezTo>
                      <a:pt x="101" y="221"/>
                      <a:pt x="77" y="248"/>
                      <a:pt x="65" y="263"/>
                    </a:cubicBezTo>
                    <a:cubicBezTo>
                      <a:pt x="52" y="279"/>
                      <a:pt x="45" y="300"/>
                      <a:pt x="32" y="308"/>
                    </a:cubicBezTo>
                    <a:cubicBezTo>
                      <a:pt x="19" y="317"/>
                      <a:pt x="16" y="311"/>
                      <a:pt x="14" y="303"/>
                    </a:cubicBezTo>
                    <a:cubicBezTo>
                      <a:pt x="12" y="295"/>
                      <a:pt x="0" y="285"/>
                      <a:pt x="8" y="275"/>
                    </a:cubicBezTo>
                    <a:cubicBezTo>
                      <a:pt x="16" y="264"/>
                      <a:pt x="18" y="252"/>
                      <a:pt x="24" y="263"/>
                    </a:cubicBezTo>
                    <a:cubicBezTo>
                      <a:pt x="29" y="273"/>
                      <a:pt x="38" y="267"/>
                      <a:pt x="36" y="267"/>
                    </a:cubicBezTo>
                    <a:cubicBezTo>
                      <a:pt x="34" y="266"/>
                      <a:pt x="62" y="236"/>
                      <a:pt x="70" y="222"/>
                    </a:cubicBezTo>
                    <a:cubicBezTo>
                      <a:pt x="79" y="207"/>
                      <a:pt x="89" y="173"/>
                      <a:pt x="93" y="165"/>
                    </a:cubicBezTo>
                    <a:cubicBezTo>
                      <a:pt x="94" y="163"/>
                      <a:pt x="96" y="157"/>
                      <a:pt x="98" y="148"/>
                    </a:cubicBezTo>
                    <a:cubicBezTo>
                      <a:pt x="91" y="152"/>
                      <a:pt x="84" y="156"/>
                      <a:pt x="79" y="160"/>
                    </a:cubicBezTo>
                    <a:cubicBezTo>
                      <a:pt x="68" y="168"/>
                      <a:pt x="66" y="171"/>
                      <a:pt x="46" y="163"/>
                    </a:cubicBezTo>
                    <a:cubicBezTo>
                      <a:pt x="26" y="154"/>
                      <a:pt x="21" y="145"/>
                      <a:pt x="20" y="134"/>
                    </a:cubicBezTo>
                    <a:cubicBezTo>
                      <a:pt x="18" y="123"/>
                      <a:pt x="24" y="116"/>
                      <a:pt x="30" y="115"/>
                    </a:cubicBezTo>
                    <a:cubicBezTo>
                      <a:pt x="37" y="113"/>
                      <a:pt x="53" y="117"/>
                      <a:pt x="64" y="119"/>
                    </a:cubicBezTo>
                    <a:cubicBezTo>
                      <a:pt x="76" y="121"/>
                      <a:pt x="99" y="108"/>
                      <a:pt x="105" y="106"/>
                    </a:cubicBezTo>
                    <a:cubicBezTo>
                      <a:pt x="105" y="106"/>
                      <a:pt x="106" y="105"/>
                      <a:pt x="106" y="105"/>
                    </a:cubicBezTo>
                    <a:cubicBezTo>
                      <a:pt x="111" y="82"/>
                      <a:pt x="115" y="60"/>
                      <a:pt x="117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" name="iṧľíḑe"/>
              <p:cNvSpPr/>
              <p:nvPr/>
            </p:nvSpPr>
            <p:spPr bwMode="auto">
              <a:xfrm>
                <a:off x="9385301" y="2428875"/>
                <a:ext cx="784225" cy="1284288"/>
              </a:xfrm>
              <a:custGeom>
                <a:avLst/>
                <a:gdLst>
                  <a:gd name="T0" fmla="*/ 62 w 238"/>
                  <a:gd name="T1" fmla="*/ 102 h 389"/>
                  <a:gd name="T2" fmla="*/ 70 w 238"/>
                  <a:gd name="T3" fmla="*/ 150 h 389"/>
                  <a:gd name="T4" fmla="*/ 80 w 238"/>
                  <a:gd name="T5" fmla="*/ 191 h 389"/>
                  <a:gd name="T6" fmla="*/ 98 w 238"/>
                  <a:gd name="T7" fmla="*/ 182 h 389"/>
                  <a:gd name="T8" fmla="*/ 98 w 238"/>
                  <a:gd name="T9" fmla="*/ 198 h 389"/>
                  <a:gd name="T10" fmla="*/ 16 w 238"/>
                  <a:gd name="T11" fmla="*/ 237 h 389"/>
                  <a:gd name="T12" fmla="*/ 7 w 238"/>
                  <a:gd name="T13" fmla="*/ 265 h 389"/>
                  <a:gd name="T14" fmla="*/ 70 w 238"/>
                  <a:gd name="T15" fmla="*/ 235 h 389"/>
                  <a:gd name="T16" fmla="*/ 183 w 238"/>
                  <a:gd name="T17" fmla="*/ 180 h 389"/>
                  <a:gd name="T18" fmla="*/ 183 w 238"/>
                  <a:gd name="T19" fmla="*/ 205 h 389"/>
                  <a:gd name="T20" fmla="*/ 199 w 238"/>
                  <a:gd name="T21" fmla="*/ 209 h 389"/>
                  <a:gd name="T22" fmla="*/ 212 w 238"/>
                  <a:gd name="T23" fmla="*/ 164 h 389"/>
                  <a:gd name="T24" fmla="*/ 163 w 238"/>
                  <a:gd name="T25" fmla="*/ 161 h 389"/>
                  <a:gd name="T26" fmla="*/ 188 w 238"/>
                  <a:gd name="T27" fmla="*/ 110 h 389"/>
                  <a:gd name="T28" fmla="*/ 183 w 238"/>
                  <a:gd name="T29" fmla="*/ 77 h 389"/>
                  <a:gd name="T30" fmla="*/ 179 w 238"/>
                  <a:gd name="T31" fmla="*/ 43 h 389"/>
                  <a:gd name="T32" fmla="*/ 189 w 238"/>
                  <a:gd name="T33" fmla="*/ 22 h 389"/>
                  <a:gd name="T34" fmla="*/ 163 w 238"/>
                  <a:gd name="T35" fmla="*/ 5 h 389"/>
                  <a:gd name="T36" fmla="*/ 163 w 238"/>
                  <a:gd name="T37" fmla="*/ 42 h 389"/>
                  <a:gd name="T38" fmla="*/ 159 w 238"/>
                  <a:gd name="T39" fmla="*/ 65 h 389"/>
                  <a:gd name="T40" fmla="*/ 145 w 238"/>
                  <a:gd name="T41" fmla="*/ 96 h 389"/>
                  <a:gd name="T42" fmla="*/ 139 w 238"/>
                  <a:gd name="T43" fmla="*/ 145 h 389"/>
                  <a:gd name="T44" fmla="*/ 147 w 238"/>
                  <a:gd name="T45" fmla="*/ 172 h 389"/>
                  <a:gd name="T46" fmla="*/ 120 w 238"/>
                  <a:gd name="T47" fmla="*/ 172 h 389"/>
                  <a:gd name="T48" fmla="*/ 125 w 238"/>
                  <a:gd name="T49" fmla="*/ 127 h 389"/>
                  <a:gd name="T50" fmla="*/ 110 w 238"/>
                  <a:gd name="T51" fmla="*/ 117 h 389"/>
                  <a:gd name="T52" fmla="*/ 115 w 238"/>
                  <a:gd name="T53" fmla="*/ 39 h 389"/>
                  <a:gd name="T54" fmla="*/ 104 w 238"/>
                  <a:gd name="T55" fmla="*/ 73 h 389"/>
                  <a:gd name="T56" fmla="*/ 101 w 238"/>
                  <a:gd name="T57" fmla="*/ 134 h 389"/>
                  <a:gd name="T58" fmla="*/ 86 w 238"/>
                  <a:gd name="T59" fmla="*/ 96 h 389"/>
                  <a:gd name="T60" fmla="*/ 54 w 238"/>
                  <a:gd name="T61" fmla="*/ 88 h 389"/>
                  <a:gd name="T62" fmla="*/ 93 w 238"/>
                  <a:gd name="T63" fmla="*/ 244 h 389"/>
                  <a:gd name="T64" fmla="*/ 151 w 238"/>
                  <a:gd name="T65" fmla="*/ 216 h 389"/>
                  <a:gd name="T66" fmla="*/ 146 w 238"/>
                  <a:gd name="T67" fmla="*/ 262 h 389"/>
                  <a:gd name="T68" fmla="*/ 194 w 238"/>
                  <a:gd name="T69" fmla="*/ 265 h 389"/>
                  <a:gd name="T70" fmla="*/ 168 w 238"/>
                  <a:gd name="T71" fmla="*/ 297 h 389"/>
                  <a:gd name="T72" fmla="*/ 158 w 238"/>
                  <a:gd name="T73" fmla="*/ 349 h 389"/>
                  <a:gd name="T74" fmla="*/ 102 w 238"/>
                  <a:gd name="T75" fmla="*/ 372 h 389"/>
                  <a:gd name="T76" fmla="*/ 112 w 238"/>
                  <a:gd name="T77" fmla="*/ 355 h 389"/>
                  <a:gd name="T78" fmla="*/ 151 w 238"/>
                  <a:gd name="T79" fmla="*/ 319 h 389"/>
                  <a:gd name="T80" fmla="*/ 114 w 238"/>
                  <a:gd name="T81" fmla="*/ 312 h 389"/>
                  <a:gd name="T82" fmla="*/ 62 w 238"/>
                  <a:gd name="T83" fmla="*/ 309 h 389"/>
                  <a:gd name="T84" fmla="*/ 133 w 238"/>
                  <a:gd name="T85" fmla="*/ 280 h 389"/>
                  <a:gd name="T86" fmla="*/ 106 w 238"/>
                  <a:gd name="T87" fmla="*/ 2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8" h="389">
                    <a:moveTo>
                      <a:pt x="54" y="88"/>
                    </a:moveTo>
                    <a:cubicBezTo>
                      <a:pt x="55" y="91"/>
                      <a:pt x="59" y="99"/>
                      <a:pt x="62" y="102"/>
                    </a:cubicBezTo>
                    <a:cubicBezTo>
                      <a:pt x="66" y="106"/>
                      <a:pt x="73" y="113"/>
                      <a:pt x="72" y="116"/>
                    </a:cubicBezTo>
                    <a:cubicBezTo>
                      <a:pt x="72" y="120"/>
                      <a:pt x="70" y="144"/>
                      <a:pt x="70" y="150"/>
                    </a:cubicBezTo>
                    <a:cubicBezTo>
                      <a:pt x="70" y="156"/>
                      <a:pt x="67" y="172"/>
                      <a:pt x="71" y="176"/>
                    </a:cubicBezTo>
                    <a:cubicBezTo>
                      <a:pt x="74" y="180"/>
                      <a:pt x="80" y="191"/>
                      <a:pt x="80" y="191"/>
                    </a:cubicBezTo>
                    <a:cubicBezTo>
                      <a:pt x="80" y="191"/>
                      <a:pt x="88" y="193"/>
                      <a:pt x="90" y="187"/>
                    </a:cubicBezTo>
                    <a:cubicBezTo>
                      <a:pt x="92" y="180"/>
                      <a:pt x="98" y="182"/>
                      <a:pt x="98" y="182"/>
                    </a:cubicBezTo>
                    <a:cubicBezTo>
                      <a:pt x="98" y="182"/>
                      <a:pt x="110" y="187"/>
                      <a:pt x="107" y="190"/>
                    </a:cubicBezTo>
                    <a:cubicBezTo>
                      <a:pt x="104" y="193"/>
                      <a:pt x="105" y="194"/>
                      <a:pt x="98" y="198"/>
                    </a:cubicBezTo>
                    <a:cubicBezTo>
                      <a:pt x="92" y="202"/>
                      <a:pt x="39" y="231"/>
                      <a:pt x="39" y="231"/>
                    </a:cubicBezTo>
                    <a:cubicBezTo>
                      <a:pt x="39" y="231"/>
                      <a:pt x="21" y="236"/>
                      <a:pt x="16" y="237"/>
                    </a:cubicBezTo>
                    <a:cubicBezTo>
                      <a:pt x="11" y="238"/>
                      <a:pt x="4" y="236"/>
                      <a:pt x="2" y="243"/>
                    </a:cubicBezTo>
                    <a:cubicBezTo>
                      <a:pt x="0" y="250"/>
                      <a:pt x="2" y="260"/>
                      <a:pt x="7" y="265"/>
                    </a:cubicBezTo>
                    <a:cubicBezTo>
                      <a:pt x="10" y="266"/>
                      <a:pt x="22" y="271"/>
                      <a:pt x="33" y="266"/>
                    </a:cubicBezTo>
                    <a:cubicBezTo>
                      <a:pt x="47" y="260"/>
                      <a:pt x="60" y="244"/>
                      <a:pt x="70" y="235"/>
                    </a:cubicBezTo>
                    <a:cubicBezTo>
                      <a:pt x="88" y="221"/>
                      <a:pt x="104" y="211"/>
                      <a:pt x="119" y="204"/>
                    </a:cubicBezTo>
                    <a:cubicBezTo>
                      <a:pt x="134" y="198"/>
                      <a:pt x="167" y="182"/>
                      <a:pt x="183" y="180"/>
                    </a:cubicBezTo>
                    <a:cubicBezTo>
                      <a:pt x="199" y="178"/>
                      <a:pt x="202" y="186"/>
                      <a:pt x="199" y="190"/>
                    </a:cubicBezTo>
                    <a:cubicBezTo>
                      <a:pt x="197" y="195"/>
                      <a:pt x="188" y="203"/>
                      <a:pt x="183" y="205"/>
                    </a:cubicBezTo>
                    <a:cubicBezTo>
                      <a:pt x="179" y="208"/>
                      <a:pt x="181" y="213"/>
                      <a:pt x="181" y="213"/>
                    </a:cubicBezTo>
                    <a:cubicBezTo>
                      <a:pt x="181" y="213"/>
                      <a:pt x="185" y="213"/>
                      <a:pt x="199" y="209"/>
                    </a:cubicBezTo>
                    <a:cubicBezTo>
                      <a:pt x="214" y="205"/>
                      <a:pt x="234" y="205"/>
                      <a:pt x="236" y="200"/>
                    </a:cubicBezTo>
                    <a:cubicBezTo>
                      <a:pt x="238" y="196"/>
                      <a:pt x="230" y="165"/>
                      <a:pt x="212" y="164"/>
                    </a:cubicBezTo>
                    <a:cubicBezTo>
                      <a:pt x="193" y="163"/>
                      <a:pt x="172" y="168"/>
                      <a:pt x="167" y="170"/>
                    </a:cubicBezTo>
                    <a:cubicBezTo>
                      <a:pt x="162" y="171"/>
                      <a:pt x="157" y="167"/>
                      <a:pt x="163" y="161"/>
                    </a:cubicBezTo>
                    <a:cubicBezTo>
                      <a:pt x="169" y="154"/>
                      <a:pt x="178" y="146"/>
                      <a:pt x="182" y="133"/>
                    </a:cubicBezTo>
                    <a:cubicBezTo>
                      <a:pt x="186" y="119"/>
                      <a:pt x="192" y="116"/>
                      <a:pt x="188" y="110"/>
                    </a:cubicBezTo>
                    <a:cubicBezTo>
                      <a:pt x="183" y="104"/>
                      <a:pt x="176" y="92"/>
                      <a:pt x="173" y="90"/>
                    </a:cubicBezTo>
                    <a:cubicBezTo>
                      <a:pt x="170" y="88"/>
                      <a:pt x="173" y="81"/>
                      <a:pt x="183" y="77"/>
                    </a:cubicBezTo>
                    <a:cubicBezTo>
                      <a:pt x="193" y="72"/>
                      <a:pt x="204" y="61"/>
                      <a:pt x="198" y="54"/>
                    </a:cubicBezTo>
                    <a:cubicBezTo>
                      <a:pt x="192" y="46"/>
                      <a:pt x="180" y="50"/>
                      <a:pt x="179" y="43"/>
                    </a:cubicBezTo>
                    <a:cubicBezTo>
                      <a:pt x="179" y="35"/>
                      <a:pt x="173" y="31"/>
                      <a:pt x="179" y="29"/>
                    </a:cubicBezTo>
                    <a:cubicBezTo>
                      <a:pt x="185" y="27"/>
                      <a:pt x="191" y="25"/>
                      <a:pt x="189" y="22"/>
                    </a:cubicBezTo>
                    <a:cubicBezTo>
                      <a:pt x="187" y="18"/>
                      <a:pt x="184" y="12"/>
                      <a:pt x="180" y="6"/>
                    </a:cubicBezTo>
                    <a:cubicBezTo>
                      <a:pt x="175" y="1"/>
                      <a:pt x="164" y="0"/>
                      <a:pt x="163" y="5"/>
                    </a:cubicBezTo>
                    <a:cubicBezTo>
                      <a:pt x="161" y="11"/>
                      <a:pt x="161" y="21"/>
                      <a:pt x="161" y="26"/>
                    </a:cubicBezTo>
                    <a:cubicBezTo>
                      <a:pt x="161" y="31"/>
                      <a:pt x="160" y="38"/>
                      <a:pt x="163" y="42"/>
                    </a:cubicBezTo>
                    <a:cubicBezTo>
                      <a:pt x="167" y="46"/>
                      <a:pt x="168" y="48"/>
                      <a:pt x="167" y="52"/>
                    </a:cubicBezTo>
                    <a:cubicBezTo>
                      <a:pt x="166" y="55"/>
                      <a:pt x="166" y="61"/>
                      <a:pt x="159" y="65"/>
                    </a:cubicBezTo>
                    <a:cubicBezTo>
                      <a:pt x="151" y="69"/>
                      <a:pt x="147" y="69"/>
                      <a:pt x="145" y="74"/>
                    </a:cubicBezTo>
                    <a:cubicBezTo>
                      <a:pt x="142" y="80"/>
                      <a:pt x="142" y="94"/>
                      <a:pt x="145" y="96"/>
                    </a:cubicBezTo>
                    <a:cubicBezTo>
                      <a:pt x="147" y="97"/>
                      <a:pt x="155" y="95"/>
                      <a:pt x="153" y="105"/>
                    </a:cubicBezTo>
                    <a:cubicBezTo>
                      <a:pt x="150" y="116"/>
                      <a:pt x="138" y="141"/>
                      <a:pt x="139" y="145"/>
                    </a:cubicBezTo>
                    <a:cubicBezTo>
                      <a:pt x="140" y="150"/>
                      <a:pt x="148" y="148"/>
                      <a:pt x="148" y="153"/>
                    </a:cubicBezTo>
                    <a:cubicBezTo>
                      <a:pt x="148" y="159"/>
                      <a:pt x="151" y="169"/>
                      <a:pt x="147" y="172"/>
                    </a:cubicBezTo>
                    <a:cubicBezTo>
                      <a:pt x="143" y="176"/>
                      <a:pt x="130" y="180"/>
                      <a:pt x="130" y="180"/>
                    </a:cubicBezTo>
                    <a:cubicBezTo>
                      <a:pt x="130" y="180"/>
                      <a:pt x="116" y="184"/>
                      <a:pt x="120" y="172"/>
                    </a:cubicBezTo>
                    <a:cubicBezTo>
                      <a:pt x="123" y="160"/>
                      <a:pt x="126" y="141"/>
                      <a:pt x="127" y="137"/>
                    </a:cubicBezTo>
                    <a:cubicBezTo>
                      <a:pt x="127" y="133"/>
                      <a:pt x="131" y="128"/>
                      <a:pt x="125" y="127"/>
                    </a:cubicBezTo>
                    <a:cubicBezTo>
                      <a:pt x="120" y="127"/>
                      <a:pt x="126" y="117"/>
                      <a:pt x="119" y="120"/>
                    </a:cubicBezTo>
                    <a:cubicBezTo>
                      <a:pt x="113" y="122"/>
                      <a:pt x="108" y="125"/>
                      <a:pt x="110" y="117"/>
                    </a:cubicBezTo>
                    <a:cubicBezTo>
                      <a:pt x="111" y="108"/>
                      <a:pt x="121" y="80"/>
                      <a:pt x="124" y="63"/>
                    </a:cubicBezTo>
                    <a:cubicBezTo>
                      <a:pt x="126" y="46"/>
                      <a:pt x="120" y="43"/>
                      <a:pt x="115" y="39"/>
                    </a:cubicBezTo>
                    <a:cubicBezTo>
                      <a:pt x="110" y="36"/>
                      <a:pt x="95" y="44"/>
                      <a:pt x="95" y="50"/>
                    </a:cubicBezTo>
                    <a:cubicBezTo>
                      <a:pt x="95" y="56"/>
                      <a:pt x="103" y="65"/>
                      <a:pt x="104" y="73"/>
                    </a:cubicBezTo>
                    <a:cubicBezTo>
                      <a:pt x="105" y="81"/>
                      <a:pt x="103" y="107"/>
                      <a:pt x="104" y="110"/>
                    </a:cubicBezTo>
                    <a:cubicBezTo>
                      <a:pt x="104" y="113"/>
                      <a:pt x="102" y="130"/>
                      <a:pt x="101" y="134"/>
                    </a:cubicBezTo>
                    <a:cubicBezTo>
                      <a:pt x="100" y="137"/>
                      <a:pt x="83" y="150"/>
                      <a:pt x="85" y="136"/>
                    </a:cubicBezTo>
                    <a:cubicBezTo>
                      <a:pt x="88" y="122"/>
                      <a:pt x="89" y="105"/>
                      <a:pt x="86" y="96"/>
                    </a:cubicBezTo>
                    <a:cubicBezTo>
                      <a:pt x="82" y="87"/>
                      <a:pt x="67" y="75"/>
                      <a:pt x="62" y="74"/>
                    </a:cubicBezTo>
                    <a:cubicBezTo>
                      <a:pt x="58" y="74"/>
                      <a:pt x="54" y="84"/>
                      <a:pt x="54" y="88"/>
                    </a:cubicBezTo>
                    <a:cubicBezTo>
                      <a:pt x="54" y="88"/>
                      <a:pt x="54" y="88"/>
                      <a:pt x="54" y="88"/>
                    </a:cubicBezTo>
                    <a:close/>
                    <a:moveTo>
                      <a:pt x="93" y="244"/>
                    </a:moveTo>
                    <a:cubicBezTo>
                      <a:pt x="93" y="236"/>
                      <a:pt x="103" y="232"/>
                      <a:pt x="110" y="230"/>
                    </a:cubicBezTo>
                    <a:cubicBezTo>
                      <a:pt x="116" y="229"/>
                      <a:pt x="140" y="217"/>
                      <a:pt x="151" y="216"/>
                    </a:cubicBezTo>
                    <a:cubicBezTo>
                      <a:pt x="162" y="216"/>
                      <a:pt x="162" y="232"/>
                      <a:pt x="159" y="239"/>
                    </a:cubicBezTo>
                    <a:cubicBezTo>
                      <a:pt x="156" y="246"/>
                      <a:pt x="150" y="257"/>
                      <a:pt x="146" y="262"/>
                    </a:cubicBezTo>
                    <a:cubicBezTo>
                      <a:pt x="143" y="267"/>
                      <a:pt x="159" y="270"/>
                      <a:pt x="159" y="270"/>
                    </a:cubicBezTo>
                    <a:cubicBezTo>
                      <a:pt x="159" y="270"/>
                      <a:pt x="184" y="264"/>
                      <a:pt x="194" y="265"/>
                    </a:cubicBezTo>
                    <a:cubicBezTo>
                      <a:pt x="203" y="266"/>
                      <a:pt x="205" y="280"/>
                      <a:pt x="203" y="291"/>
                    </a:cubicBezTo>
                    <a:cubicBezTo>
                      <a:pt x="201" y="302"/>
                      <a:pt x="174" y="298"/>
                      <a:pt x="168" y="297"/>
                    </a:cubicBezTo>
                    <a:cubicBezTo>
                      <a:pt x="162" y="296"/>
                      <a:pt x="166" y="307"/>
                      <a:pt x="164" y="313"/>
                    </a:cubicBezTo>
                    <a:cubicBezTo>
                      <a:pt x="163" y="319"/>
                      <a:pt x="163" y="329"/>
                      <a:pt x="158" y="349"/>
                    </a:cubicBezTo>
                    <a:cubicBezTo>
                      <a:pt x="153" y="368"/>
                      <a:pt x="139" y="381"/>
                      <a:pt x="131" y="385"/>
                    </a:cubicBezTo>
                    <a:cubicBezTo>
                      <a:pt x="122" y="389"/>
                      <a:pt x="106" y="379"/>
                      <a:pt x="102" y="372"/>
                    </a:cubicBezTo>
                    <a:cubicBezTo>
                      <a:pt x="99" y="365"/>
                      <a:pt x="92" y="366"/>
                      <a:pt x="89" y="355"/>
                    </a:cubicBezTo>
                    <a:cubicBezTo>
                      <a:pt x="85" y="344"/>
                      <a:pt x="104" y="351"/>
                      <a:pt x="112" y="355"/>
                    </a:cubicBezTo>
                    <a:cubicBezTo>
                      <a:pt x="119" y="358"/>
                      <a:pt x="132" y="358"/>
                      <a:pt x="139" y="356"/>
                    </a:cubicBezTo>
                    <a:cubicBezTo>
                      <a:pt x="146" y="353"/>
                      <a:pt x="151" y="328"/>
                      <a:pt x="151" y="319"/>
                    </a:cubicBezTo>
                    <a:cubicBezTo>
                      <a:pt x="152" y="309"/>
                      <a:pt x="145" y="302"/>
                      <a:pt x="142" y="301"/>
                    </a:cubicBezTo>
                    <a:cubicBezTo>
                      <a:pt x="139" y="300"/>
                      <a:pt x="126" y="306"/>
                      <a:pt x="114" y="312"/>
                    </a:cubicBezTo>
                    <a:cubicBezTo>
                      <a:pt x="103" y="318"/>
                      <a:pt x="95" y="325"/>
                      <a:pt x="86" y="327"/>
                    </a:cubicBezTo>
                    <a:cubicBezTo>
                      <a:pt x="76" y="329"/>
                      <a:pt x="64" y="319"/>
                      <a:pt x="62" y="309"/>
                    </a:cubicBezTo>
                    <a:cubicBezTo>
                      <a:pt x="60" y="299"/>
                      <a:pt x="88" y="298"/>
                      <a:pt x="93" y="297"/>
                    </a:cubicBezTo>
                    <a:cubicBezTo>
                      <a:pt x="99" y="296"/>
                      <a:pt x="133" y="280"/>
                      <a:pt x="133" y="280"/>
                    </a:cubicBezTo>
                    <a:cubicBezTo>
                      <a:pt x="135" y="272"/>
                      <a:pt x="139" y="251"/>
                      <a:pt x="126" y="249"/>
                    </a:cubicBezTo>
                    <a:cubicBezTo>
                      <a:pt x="118" y="248"/>
                      <a:pt x="113" y="259"/>
                      <a:pt x="106" y="259"/>
                    </a:cubicBezTo>
                    <a:cubicBezTo>
                      <a:pt x="99" y="259"/>
                      <a:pt x="94" y="252"/>
                      <a:pt x="93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3" b="55096"/>
          <a:stretch>
            <a:fillRect/>
          </a:stretch>
        </p:blipFill>
        <p:spPr>
          <a:xfrm>
            <a:off x="-1" y="-111239"/>
            <a:ext cx="1520613" cy="114393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31283"/>
            <a:ext cx="12192000" cy="2323704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1028700"/>
            <a:ext cx="12192000" cy="58293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20000"/>
                </a:schemeClr>
              </a:gs>
              <a:gs pos="100000">
                <a:schemeClr val="bg1"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5481" y="1979880"/>
            <a:ext cx="3136900" cy="22479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/>
          <p:cNvSpPr>
            <a:spLocks noGrp="1"/>
          </p:cNvSpPr>
          <p:nvPr>
            <p:ph type="body" sz="quarter" idx="10" hasCustomPrompt="1"/>
          </p:nvPr>
        </p:nvSpPr>
        <p:spPr>
          <a:xfrm>
            <a:off x="1587197" y="340254"/>
            <a:ext cx="3944854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  <a:endParaRPr lang="zh-CN" altLang="en-US" dirty="0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 userDrawn="1"/>
        </p:nvGrpSpPr>
        <p:grpSpPr>
          <a:xfrm>
            <a:off x="9778483" y="337454"/>
            <a:ext cx="1740417" cy="533025"/>
            <a:chOff x="9778483" y="337454"/>
            <a:chExt cx="1740417" cy="533025"/>
          </a:xfrm>
        </p:grpSpPr>
        <p:grpSp>
          <p:nvGrpSpPr>
            <p:cNvPr id="7" name="íślïdé"/>
            <p:cNvGrpSpPr/>
            <p:nvPr/>
          </p:nvGrpSpPr>
          <p:grpSpPr>
            <a:xfrm>
              <a:off x="9778483" y="337454"/>
              <a:ext cx="532392" cy="533025"/>
              <a:chOff x="1735138" y="2095500"/>
              <a:chExt cx="2667000" cy="2670175"/>
            </a:xfrm>
            <a:solidFill>
              <a:schemeClr val="accent1"/>
            </a:solidFill>
          </p:grpSpPr>
          <p:sp>
            <p:nvSpPr>
              <p:cNvPr id="14" name="ïṡḻïḍê"/>
              <p:cNvSpPr/>
              <p:nvPr/>
            </p:nvSpPr>
            <p:spPr bwMode="auto">
              <a:xfrm>
                <a:off x="2913063" y="3238500"/>
                <a:ext cx="319088" cy="762000"/>
              </a:xfrm>
              <a:custGeom>
                <a:avLst/>
                <a:gdLst>
                  <a:gd name="T0" fmla="*/ 56 w 97"/>
                  <a:gd name="T1" fmla="*/ 193 h 231"/>
                  <a:gd name="T2" fmla="*/ 41 w 97"/>
                  <a:gd name="T3" fmla="*/ 193 h 231"/>
                  <a:gd name="T4" fmla="*/ 41 w 97"/>
                  <a:gd name="T5" fmla="*/ 22 h 231"/>
                  <a:gd name="T6" fmla="*/ 23 w 97"/>
                  <a:gd name="T7" fmla="*/ 0 h 231"/>
                  <a:gd name="T8" fmla="*/ 4 w 97"/>
                  <a:gd name="T9" fmla="*/ 22 h 231"/>
                  <a:gd name="T10" fmla="*/ 1 w 97"/>
                  <a:gd name="T11" fmla="*/ 175 h 231"/>
                  <a:gd name="T12" fmla="*/ 48 w 97"/>
                  <a:gd name="T13" fmla="*/ 231 h 231"/>
                  <a:gd name="T14" fmla="*/ 96 w 97"/>
                  <a:gd name="T15" fmla="*/ 175 h 231"/>
                  <a:gd name="T16" fmla="*/ 92 w 97"/>
                  <a:gd name="T17" fmla="*/ 22 h 231"/>
                  <a:gd name="T18" fmla="*/ 73 w 97"/>
                  <a:gd name="T19" fmla="*/ 0 h 231"/>
                  <a:gd name="T20" fmla="*/ 56 w 97"/>
                  <a:gd name="T21" fmla="*/ 22 h 231"/>
                  <a:gd name="T22" fmla="*/ 56 w 97"/>
                  <a:gd name="T23" fmla="*/ 193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231">
                    <a:moveTo>
                      <a:pt x="56" y="193"/>
                    </a:moveTo>
                    <a:cubicBezTo>
                      <a:pt x="41" y="193"/>
                      <a:pt x="41" y="193"/>
                      <a:pt x="41" y="193"/>
                    </a:cubicBezTo>
                    <a:cubicBezTo>
                      <a:pt x="41" y="136"/>
                      <a:pt x="41" y="79"/>
                      <a:pt x="41" y="22"/>
                    </a:cubicBezTo>
                    <a:cubicBezTo>
                      <a:pt x="40" y="11"/>
                      <a:pt x="38" y="1"/>
                      <a:pt x="23" y="0"/>
                    </a:cubicBezTo>
                    <a:cubicBezTo>
                      <a:pt x="13" y="0"/>
                      <a:pt x="4" y="7"/>
                      <a:pt x="4" y="22"/>
                    </a:cubicBezTo>
                    <a:cubicBezTo>
                      <a:pt x="3" y="73"/>
                      <a:pt x="2" y="124"/>
                      <a:pt x="1" y="175"/>
                    </a:cubicBezTo>
                    <a:cubicBezTo>
                      <a:pt x="0" y="206"/>
                      <a:pt x="15" y="231"/>
                      <a:pt x="48" y="231"/>
                    </a:cubicBezTo>
                    <a:cubicBezTo>
                      <a:pt x="82" y="231"/>
                      <a:pt x="97" y="206"/>
                      <a:pt x="96" y="175"/>
                    </a:cubicBezTo>
                    <a:cubicBezTo>
                      <a:pt x="95" y="124"/>
                      <a:pt x="94" y="73"/>
                      <a:pt x="92" y="22"/>
                    </a:cubicBezTo>
                    <a:cubicBezTo>
                      <a:pt x="92" y="7"/>
                      <a:pt x="84" y="0"/>
                      <a:pt x="73" y="0"/>
                    </a:cubicBezTo>
                    <a:cubicBezTo>
                      <a:pt x="58" y="1"/>
                      <a:pt x="56" y="11"/>
                      <a:pt x="56" y="22"/>
                    </a:cubicBezTo>
                    <a:cubicBezTo>
                      <a:pt x="56" y="79"/>
                      <a:pt x="56" y="136"/>
                      <a:pt x="56" y="1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" name="ï$lîḍè"/>
              <p:cNvSpPr/>
              <p:nvPr/>
            </p:nvSpPr>
            <p:spPr bwMode="auto">
              <a:xfrm>
                <a:off x="2008188" y="2713038"/>
                <a:ext cx="257175" cy="342900"/>
              </a:xfrm>
              <a:custGeom>
                <a:avLst/>
                <a:gdLst>
                  <a:gd name="T0" fmla="*/ 13 w 78"/>
                  <a:gd name="T1" fmla="*/ 80 h 104"/>
                  <a:gd name="T2" fmla="*/ 6 w 78"/>
                  <a:gd name="T3" fmla="*/ 80 h 104"/>
                  <a:gd name="T4" fmla="*/ 1 w 78"/>
                  <a:gd name="T5" fmla="*/ 85 h 104"/>
                  <a:gd name="T6" fmla="*/ 7 w 78"/>
                  <a:gd name="T7" fmla="*/ 96 h 104"/>
                  <a:gd name="T8" fmla="*/ 36 w 78"/>
                  <a:gd name="T9" fmla="*/ 103 h 104"/>
                  <a:gd name="T10" fmla="*/ 40 w 78"/>
                  <a:gd name="T11" fmla="*/ 94 h 104"/>
                  <a:gd name="T12" fmla="*/ 26 w 78"/>
                  <a:gd name="T13" fmla="*/ 87 h 104"/>
                  <a:gd name="T14" fmla="*/ 20 w 78"/>
                  <a:gd name="T15" fmla="*/ 62 h 104"/>
                  <a:gd name="T16" fmla="*/ 27 w 78"/>
                  <a:gd name="T17" fmla="*/ 38 h 104"/>
                  <a:gd name="T18" fmla="*/ 32 w 78"/>
                  <a:gd name="T19" fmla="*/ 40 h 104"/>
                  <a:gd name="T20" fmla="*/ 38 w 78"/>
                  <a:gd name="T21" fmla="*/ 54 h 104"/>
                  <a:gd name="T22" fmla="*/ 35 w 78"/>
                  <a:gd name="T23" fmla="*/ 56 h 104"/>
                  <a:gd name="T24" fmla="*/ 28 w 78"/>
                  <a:gd name="T25" fmla="*/ 56 h 104"/>
                  <a:gd name="T26" fmla="*/ 26 w 78"/>
                  <a:gd name="T27" fmla="*/ 63 h 104"/>
                  <a:gd name="T28" fmla="*/ 34 w 78"/>
                  <a:gd name="T29" fmla="*/ 65 h 104"/>
                  <a:gd name="T30" fmla="*/ 38 w 78"/>
                  <a:gd name="T31" fmla="*/ 65 h 104"/>
                  <a:gd name="T32" fmla="*/ 37 w 78"/>
                  <a:gd name="T33" fmla="*/ 74 h 104"/>
                  <a:gd name="T34" fmla="*/ 37 w 78"/>
                  <a:gd name="T35" fmla="*/ 80 h 104"/>
                  <a:gd name="T36" fmla="*/ 45 w 78"/>
                  <a:gd name="T37" fmla="*/ 80 h 104"/>
                  <a:gd name="T38" fmla="*/ 45 w 78"/>
                  <a:gd name="T39" fmla="*/ 68 h 104"/>
                  <a:gd name="T40" fmla="*/ 49 w 78"/>
                  <a:gd name="T41" fmla="*/ 57 h 104"/>
                  <a:gd name="T42" fmla="*/ 58 w 78"/>
                  <a:gd name="T43" fmla="*/ 55 h 104"/>
                  <a:gd name="T44" fmla="*/ 66 w 78"/>
                  <a:gd name="T45" fmla="*/ 42 h 104"/>
                  <a:gd name="T46" fmla="*/ 71 w 78"/>
                  <a:gd name="T47" fmla="*/ 17 h 104"/>
                  <a:gd name="T48" fmla="*/ 73 w 78"/>
                  <a:gd name="T49" fmla="*/ 7 h 104"/>
                  <a:gd name="T50" fmla="*/ 38 w 78"/>
                  <a:gd name="T51" fmla="*/ 8 h 104"/>
                  <a:gd name="T52" fmla="*/ 16 w 78"/>
                  <a:gd name="T53" fmla="*/ 40 h 104"/>
                  <a:gd name="T54" fmla="*/ 12 w 78"/>
                  <a:gd name="T55" fmla="*/ 69 h 104"/>
                  <a:gd name="T56" fmla="*/ 13 w 78"/>
                  <a:gd name="T57" fmla="*/ 80 h 104"/>
                  <a:gd name="T58" fmla="*/ 13 w 78"/>
                  <a:gd name="T59" fmla="*/ 80 h 104"/>
                  <a:gd name="T60" fmla="*/ 44 w 78"/>
                  <a:gd name="T61" fmla="*/ 54 h 104"/>
                  <a:gd name="T62" fmla="*/ 42 w 78"/>
                  <a:gd name="T63" fmla="*/ 56 h 104"/>
                  <a:gd name="T64" fmla="*/ 42 w 78"/>
                  <a:gd name="T65" fmla="*/ 39 h 104"/>
                  <a:gd name="T66" fmla="*/ 35 w 78"/>
                  <a:gd name="T67" fmla="*/ 35 h 104"/>
                  <a:gd name="T68" fmla="*/ 29 w 78"/>
                  <a:gd name="T69" fmla="*/ 35 h 104"/>
                  <a:gd name="T70" fmla="*/ 36 w 78"/>
                  <a:gd name="T71" fmla="*/ 23 h 104"/>
                  <a:gd name="T72" fmla="*/ 54 w 78"/>
                  <a:gd name="T73" fmla="*/ 11 h 104"/>
                  <a:gd name="T74" fmla="*/ 55 w 78"/>
                  <a:gd name="T75" fmla="*/ 28 h 104"/>
                  <a:gd name="T76" fmla="*/ 54 w 78"/>
                  <a:gd name="T77" fmla="*/ 45 h 104"/>
                  <a:gd name="T78" fmla="*/ 48 w 78"/>
                  <a:gd name="T79" fmla="*/ 48 h 104"/>
                  <a:gd name="T80" fmla="*/ 44 w 78"/>
                  <a:gd name="T81" fmla="*/ 5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04">
                    <a:moveTo>
                      <a:pt x="13" y="80"/>
                    </a:moveTo>
                    <a:cubicBezTo>
                      <a:pt x="12" y="81"/>
                      <a:pt x="9" y="79"/>
                      <a:pt x="6" y="80"/>
                    </a:cubicBezTo>
                    <a:cubicBezTo>
                      <a:pt x="3" y="82"/>
                      <a:pt x="2" y="84"/>
                      <a:pt x="1" y="85"/>
                    </a:cubicBezTo>
                    <a:cubicBezTo>
                      <a:pt x="0" y="87"/>
                      <a:pt x="1" y="92"/>
                      <a:pt x="7" y="96"/>
                    </a:cubicBezTo>
                    <a:cubicBezTo>
                      <a:pt x="12" y="100"/>
                      <a:pt x="32" y="104"/>
                      <a:pt x="36" y="103"/>
                    </a:cubicBezTo>
                    <a:cubicBezTo>
                      <a:pt x="40" y="102"/>
                      <a:pt x="43" y="94"/>
                      <a:pt x="40" y="94"/>
                    </a:cubicBezTo>
                    <a:cubicBezTo>
                      <a:pt x="36" y="93"/>
                      <a:pt x="28" y="91"/>
                      <a:pt x="26" y="87"/>
                    </a:cubicBezTo>
                    <a:cubicBezTo>
                      <a:pt x="23" y="83"/>
                      <a:pt x="19" y="76"/>
                      <a:pt x="20" y="62"/>
                    </a:cubicBezTo>
                    <a:cubicBezTo>
                      <a:pt x="20" y="48"/>
                      <a:pt x="25" y="40"/>
                      <a:pt x="27" y="38"/>
                    </a:cubicBezTo>
                    <a:cubicBezTo>
                      <a:pt x="29" y="37"/>
                      <a:pt x="32" y="39"/>
                      <a:pt x="32" y="40"/>
                    </a:cubicBezTo>
                    <a:cubicBezTo>
                      <a:pt x="33" y="41"/>
                      <a:pt x="37" y="53"/>
                      <a:pt x="38" y="54"/>
                    </a:cubicBezTo>
                    <a:cubicBezTo>
                      <a:pt x="38" y="54"/>
                      <a:pt x="38" y="58"/>
                      <a:pt x="35" y="56"/>
                    </a:cubicBezTo>
                    <a:cubicBezTo>
                      <a:pt x="33" y="55"/>
                      <a:pt x="30" y="54"/>
                      <a:pt x="28" y="56"/>
                    </a:cubicBezTo>
                    <a:cubicBezTo>
                      <a:pt x="25" y="57"/>
                      <a:pt x="23" y="60"/>
                      <a:pt x="26" y="63"/>
                    </a:cubicBezTo>
                    <a:cubicBezTo>
                      <a:pt x="29" y="66"/>
                      <a:pt x="32" y="65"/>
                      <a:pt x="34" y="65"/>
                    </a:cubicBezTo>
                    <a:cubicBezTo>
                      <a:pt x="35" y="64"/>
                      <a:pt x="39" y="63"/>
                      <a:pt x="38" y="65"/>
                    </a:cubicBezTo>
                    <a:cubicBezTo>
                      <a:pt x="37" y="67"/>
                      <a:pt x="37" y="74"/>
                      <a:pt x="37" y="74"/>
                    </a:cubicBezTo>
                    <a:cubicBezTo>
                      <a:pt x="37" y="74"/>
                      <a:pt x="34" y="78"/>
                      <a:pt x="37" y="80"/>
                    </a:cubicBezTo>
                    <a:cubicBezTo>
                      <a:pt x="40" y="82"/>
                      <a:pt x="45" y="82"/>
                      <a:pt x="45" y="80"/>
                    </a:cubicBezTo>
                    <a:cubicBezTo>
                      <a:pt x="45" y="78"/>
                      <a:pt x="45" y="72"/>
                      <a:pt x="45" y="68"/>
                    </a:cubicBezTo>
                    <a:cubicBezTo>
                      <a:pt x="46" y="65"/>
                      <a:pt x="47" y="59"/>
                      <a:pt x="49" y="57"/>
                    </a:cubicBezTo>
                    <a:cubicBezTo>
                      <a:pt x="52" y="56"/>
                      <a:pt x="54" y="57"/>
                      <a:pt x="58" y="55"/>
                    </a:cubicBezTo>
                    <a:cubicBezTo>
                      <a:pt x="61" y="52"/>
                      <a:pt x="66" y="46"/>
                      <a:pt x="66" y="42"/>
                    </a:cubicBezTo>
                    <a:cubicBezTo>
                      <a:pt x="66" y="39"/>
                      <a:pt x="69" y="20"/>
                      <a:pt x="71" y="17"/>
                    </a:cubicBezTo>
                    <a:cubicBezTo>
                      <a:pt x="73" y="14"/>
                      <a:pt x="78" y="12"/>
                      <a:pt x="73" y="7"/>
                    </a:cubicBezTo>
                    <a:cubicBezTo>
                      <a:pt x="68" y="2"/>
                      <a:pt x="48" y="0"/>
                      <a:pt x="38" y="8"/>
                    </a:cubicBezTo>
                    <a:cubicBezTo>
                      <a:pt x="29" y="15"/>
                      <a:pt x="21" y="26"/>
                      <a:pt x="16" y="40"/>
                    </a:cubicBezTo>
                    <a:cubicBezTo>
                      <a:pt x="11" y="54"/>
                      <a:pt x="10" y="62"/>
                      <a:pt x="12" y="69"/>
                    </a:cubicBezTo>
                    <a:cubicBezTo>
                      <a:pt x="14" y="77"/>
                      <a:pt x="15" y="79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lose/>
                    <a:moveTo>
                      <a:pt x="44" y="54"/>
                    </a:moveTo>
                    <a:cubicBezTo>
                      <a:pt x="44" y="54"/>
                      <a:pt x="43" y="54"/>
                      <a:pt x="42" y="56"/>
                    </a:cubicBezTo>
                    <a:cubicBezTo>
                      <a:pt x="42" y="57"/>
                      <a:pt x="42" y="44"/>
                      <a:pt x="42" y="39"/>
                    </a:cubicBezTo>
                    <a:cubicBezTo>
                      <a:pt x="42" y="34"/>
                      <a:pt x="38" y="34"/>
                      <a:pt x="35" y="35"/>
                    </a:cubicBezTo>
                    <a:cubicBezTo>
                      <a:pt x="31" y="35"/>
                      <a:pt x="31" y="35"/>
                      <a:pt x="29" y="35"/>
                    </a:cubicBezTo>
                    <a:cubicBezTo>
                      <a:pt x="31" y="31"/>
                      <a:pt x="33" y="28"/>
                      <a:pt x="36" y="23"/>
                    </a:cubicBezTo>
                    <a:cubicBezTo>
                      <a:pt x="40" y="17"/>
                      <a:pt x="46" y="11"/>
                      <a:pt x="54" y="11"/>
                    </a:cubicBezTo>
                    <a:cubicBezTo>
                      <a:pt x="58" y="10"/>
                      <a:pt x="56" y="24"/>
                      <a:pt x="55" y="28"/>
                    </a:cubicBezTo>
                    <a:cubicBezTo>
                      <a:pt x="55" y="31"/>
                      <a:pt x="55" y="43"/>
                      <a:pt x="54" y="45"/>
                    </a:cubicBezTo>
                    <a:cubicBezTo>
                      <a:pt x="54" y="48"/>
                      <a:pt x="52" y="47"/>
                      <a:pt x="48" y="48"/>
                    </a:cubicBezTo>
                    <a:cubicBezTo>
                      <a:pt x="45" y="49"/>
                      <a:pt x="44" y="54"/>
                      <a:pt x="44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" name="îSļiḋé"/>
              <p:cNvSpPr/>
              <p:nvPr/>
            </p:nvSpPr>
            <p:spPr bwMode="auto">
              <a:xfrm>
                <a:off x="2540001" y="2389188"/>
                <a:ext cx="98425" cy="225425"/>
              </a:xfrm>
              <a:custGeom>
                <a:avLst/>
                <a:gdLst>
                  <a:gd name="T0" fmla="*/ 4 w 30"/>
                  <a:gd name="T1" fmla="*/ 2 h 68"/>
                  <a:gd name="T2" fmla="*/ 2 w 30"/>
                  <a:gd name="T3" fmla="*/ 10 h 68"/>
                  <a:gd name="T4" fmla="*/ 10 w 30"/>
                  <a:gd name="T5" fmla="*/ 22 h 68"/>
                  <a:gd name="T6" fmla="*/ 19 w 30"/>
                  <a:gd name="T7" fmla="*/ 50 h 68"/>
                  <a:gd name="T8" fmla="*/ 20 w 30"/>
                  <a:gd name="T9" fmla="*/ 60 h 68"/>
                  <a:gd name="T10" fmla="*/ 25 w 30"/>
                  <a:gd name="T11" fmla="*/ 67 h 68"/>
                  <a:gd name="T12" fmla="*/ 27 w 30"/>
                  <a:gd name="T13" fmla="*/ 58 h 68"/>
                  <a:gd name="T14" fmla="*/ 19 w 30"/>
                  <a:gd name="T15" fmla="*/ 30 h 68"/>
                  <a:gd name="T16" fmla="*/ 14 w 30"/>
                  <a:gd name="T17" fmla="*/ 15 h 68"/>
                  <a:gd name="T18" fmla="*/ 11 w 30"/>
                  <a:gd name="T19" fmla="*/ 6 h 68"/>
                  <a:gd name="T20" fmla="*/ 4 w 30"/>
                  <a:gd name="T21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68">
                    <a:moveTo>
                      <a:pt x="4" y="2"/>
                    </a:moveTo>
                    <a:cubicBezTo>
                      <a:pt x="1" y="3"/>
                      <a:pt x="0" y="5"/>
                      <a:pt x="2" y="10"/>
                    </a:cubicBezTo>
                    <a:cubicBezTo>
                      <a:pt x="5" y="14"/>
                      <a:pt x="8" y="13"/>
                      <a:pt x="10" y="22"/>
                    </a:cubicBezTo>
                    <a:cubicBezTo>
                      <a:pt x="13" y="30"/>
                      <a:pt x="18" y="47"/>
                      <a:pt x="19" y="50"/>
                    </a:cubicBezTo>
                    <a:cubicBezTo>
                      <a:pt x="20" y="53"/>
                      <a:pt x="20" y="58"/>
                      <a:pt x="20" y="60"/>
                    </a:cubicBezTo>
                    <a:cubicBezTo>
                      <a:pt x="20" y="62"/>
                      <a:pt x="21" y="68"/>
                      <a:pt x="25" y="67"/>
                    </a:cubicBezTo>
                    <a:cubicBezTo>
                      <a:pt x="30" y="66"/>
                      <a:pt x="28" y="61"/>
                      <a:pt x="27" y="58"/>
                    </a:cubicBezTo>
                    <a:cubicBezTo>
                      <a:pt x="27" y="55"/>
                      <a:pt x="21" y="33"/>
                      <a:pt x="19" y="30"/>
                    </a:cubicBezTo>
                    <a:cubicBezTo>
                      <a:pt x="18" y="27"/>
                      <a:pt x="15" y="18"/>
                      <a:pt x="14" y="15"/>
                    </a:cubicBezTo>
                    <a:cubicBezTo>
                      <a:pt x="14" y="12"/>
                      <a:pt x="14" y="9"/>
                      <a:pt x="11" y="6"/>
                    </a:cubicBezTo>
                    <a:cubicBezTo>
                      <a:pt x="9" y="4"/>
                      <a:pt x="7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" name="îŝļîḍé"/>
              <p:cNvSpPr/>
              <p:nvPr/>
            </p:nvSpPr>
            <p:spPr bwMode="auto">
              <a:xfrm>
                <a:off x="2608263" y="2376488"/>
                <a:ext cx="69850" cy="128588"/>
              </a:xfrm>
              <a:custGeom>
                <a:avLst/>
                <a:gdLst>
                  <a:gd name="T0" fmla="*/ 4 w 21"/>
                  <a:gd name="T1" fmla="*/ 1 h 39"/>
                  <a:gd name="T2" fmla="*/ 0 w 21"/>
                  <a:gd name="T3" fmla="*/ 5 h 39"/>
                  <a:gd name="T4" fmla="*/ 4 w 21"/>
                  <a:gd name="T5" fmla="*/ 13 h 39"/>
                  <a:gd name="T6" fmla="*/ 9 w 21"/>
                  <a:gd name="T7" fmla="*/ 19 h 39"/>
                  <a:gd name="T8" fmla="*/ 17 w 21"/>
                  <a:gd name="T9" fmla="*/ 38 h 39"/>
                  <a:gd name="T10" fmla="*/ 21 w 21"/>
                  <a:gd name="T11" fmla="*/ 32 h 39"/>
                  <a:gd name="T12" fmla="*/ 19 w 21"/>
                  <a:gd name="T13" fmla="*/ 21 h 39"/>
                  <a:gd name="T14" fmla="*/ 16 w 21"/>
                  <a:gd name="T15" fmla="*/ 14 h 39"/>
                  <a:gd name="T16" fmla="*/ 11 w 21"/>
                  <a:gd name="T17" fmla="*/ 3 h 39"/>
                  <a:gd name="T18" fmla="*/ 4 w 21"/>
                  <a:gd name="T1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39">
                    <a:moveTo>
                      <a:pt x="4" y="1"/>
                    </a:moveTo>
                    <a:cubicBezTo>
                      <a:pt x="2" y="2"/>
                      <a:pt x="0" y="2"/>
                      <a:pt x="0" y="5"/>
                    </a:cubicBezTo>
                    <a:cubicBezTo>
                      <a:pt x="0" y="8"/>
                      <a:pt x="3" y="11"/>
                      <a:pt x="4" y="13"/>
                    </a:cubicBezTo>
                    <a:cubicBezTo>
                      <a:pt x="6" y="15"/>
                      <a:pt x="8" y="17"/>
                      <a:pt x="9" y="19"/>
                    </a:cubicBezTo>
                    <a:cubicBezTo>
                      <a:pt x="9" y="22"/>
                      <a:pt x="15" y="37"/>
                      <a:pt x="17" y="38"/>
                    </a:cubicBezTo>
                    <a:cubicBezTo>
                      <a:pt x="19" y="39"/>
                      <a:pt x="21" y="36"/>
                      <a:pt x="21" y="32"/>
                    </a:cubicBezTo>
                    <a:cubicBezTo>
                      <a:pt x="21" y="28"/>
                      <a:pt x="20" y="23"/>
                      <a:pt x="19" y="21"/>
                    </a:cubicBezTo>
                    <a:cubicBezTo>
                      <a:pt x="17" y="20"/>
                      <a:pt x="16" y="17"/>
                      <a:pt x="16" y="14"/>
                    </a:cubicBezTo>
                    <a:cubicBezTo>
                      <a:pt x="16" y="10"/>
                      <a:pt x="13" y="6"/>
                      <a:pt x="11" y="3"/>
                    </a:cubicBezTo>
                    <a:cubicBezTo>
                      <a:pt x="8" y="0"/>
                      <a:pt x="5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ïṩḻiďé"/>
              <p:cNvSpPr/>
              <p:nvPr/>
            </p:nvSpPr>
            <p:spPr bwMode="auto">
              <a:xfrm>
                <a:off x="2644776" y="2263775"/>
                <a:ext cx="155575" cy="300038"/>
              </a:xfrm>
              <a:custGeom>
                <a:avLst/>
                <a:gdLst>
                  <a:gd name="T0" fmla="*/ 7 w 47"/>
                  <a:gd name="T1" fmla="*/ 0 h 91"/>
                  <a:gd name="T2" fmla="*/ 1 w 47"/>
                  <a:gd name="T3" fmla="*/ 3 h 91"/>
                  <a:gd name="T4" fmla="*/ 4 w 47"/>
                  <a:gd name="T5" fmla="*/ 10 h 91"/>
                  <a:gd name="T6" fmla="*/ 8 w 47"/>
                  <a:gd name="T7" fmla="*/ 18 h 91"/>
                  <a:gd name="T8" fmla="*/ 20 w 47"/>
                  <a:gd name="T9" fmla="*/ 45 h 91"/>
                  <a:gd name="T10" fmla="*/ 29 w 47"/>
                  <a:gd name="T11" fmla="*/ 67 h 91"/>
                  <a:gd name="T12" fmla="*/ 41 w 47"/>
                  <a:gd name="T13" fmla="*/ 89 h 91"/>
                  <a:gd name="T14" fmla="*/ 44 w 47"/>
                  <a:gd name="T15" fmla="*/ 81 h 91"/>
                  <a:gd name="T16" fmla="*/ 38 w 47"/>
                  <a:gd name="T17" fmla="*/ 73 h 91"/>
                  <a:gd name="T18" fmla="*/ 20 w 47"/>
                  <a:gd name="T19" fmla="*/ 32 h 91"/>
                  <a:gd name="T20" fmla="*/ 16 w 47"/>
                  <a:gd name="T21" fmla="*/ 16 h 91"/>
                  <a:gd name="T22" fmla="*/ 16 w 47"/>
                  <a:gd name="T23" fmla="*/ 5 h 91"/>
                  <a:gd name="T24" fmla="*/ 7 w 47"/>
                  <a:gd name="T25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91">
                    <a:moveTo>
                      <a:pt x="7" y="0"/>
                    </a:moveTo>
                    <a:cubicBezTo>
                      <a:pt x="5" y="0"/>
                      <a:pt x="2" y="1"/>
                      <a:pt x="1" y="3"/>
                    </a:cubicBezTo>
                    <a:cubicBezTo>
                      <a:pt x="0" y="5"/>
                      <a:pt x="1" y="8"/>
                      <a:pt x="4" y="10"/>
                    </a:cubicBezTo>
                    <a:cubicBezTo>
                      <a:pt x="6" y="13"/>
                      <a:pt x="8" y="16"/>
                      <a:pt x="8" y="18"/>
                    </a:cubicBezTo>
                    <a:cubicBezTo>
                      <a:pt x="9" y="20"/>
                      <a:pt x="18" y="40"/>
                      <a:pt x="20" y="45"/>
                    </a:cubicBezTo>
                    <a:cubicBezTo>
                      <a:pt x="22" y="50"/>
                      <a:pt x="26" y="61"/>
                      <a:pt x="29" y="67"/>
                    </a:cubicBezTo>
                    <a:cubicBezTo>
                      <a:pt x="32" y="74"/>
                      <a:pt x="37" y="86"/>
                      <a:pt x="41" y="89"/>
                    </a:cubicBezTo>
                    <a:cubicBezTo>
                      <a:pt x="45" y="91"/>
                      <a:pt x="47" y="84"/>
                      <a:pt x="44" y="81"/>
                    </a:cubicBezTo>
                    <a:cubicBezTo>
                      <a:pt x="42" y="78"/>
                      <a:pt x="42" y="79"/>
                      <a:pt x="38" y="73"/>
                    </a:cubicBezTo>
                    <a:cubicBezTo>
                      <a:pt x="35" y="67"/>
                      <a:pt x="21" y="34"/>
                      <a:pt x="20" y="32"/>
                    </a:cubicBezTo>
                    <a:cubicBezTo>
                      <a:pt x="19" y="29"/>
                      <a:pt x="16" y="19"/>
                      <a:pt x="16" y="16"/>
                    </a:cubicBezTo>
                    <a:cubicBezTo>
                      <a:pt x="16" y="12"/>
                      <a:pt x="18" y="8"/>
                      <a:pt x="16" y="5"/>
                    </a:cubicBezTo>
                    <a:cubicBezTo>
                      <a:pt x="15" y="2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ïṣ1ïḓè"/>
              <p:cNvSpPr/>
              <p:nvPr/>
            </p:nvSpPr>
            <p:spPr bwMode="auto">
              <a:xfrm>
                <a:off x="3508376" y="2495550"/>
                <a:ext cx="69850" cy="111125"/>
              </a:xfrm>
              <a:custGeom>
                <a:avLst/>
                <a:gdLst>
                  <a:gd name="T0" fmla="*/ 0 w 21"/>
                  <a:gd name="T1" fmla="*/ 11 h 34"/>
                  <a:gd name="T2" fmla="*/ 12 w 21"/>
                  <a:gd name="T3" fmla="*/ 33 h 34"/>
                  <a:gd name="T4" fmla="*/ 19 w 21"/>
                  <a:gd name="T5" fmla="*/ 21 h 34"/>
                  <a:gd name="T6" fmla="*/ 6 w 21"/>
                  <a:gd name="T7" fmla="*/ 5 h 34"/>
                  <a:gd name="T8" fmla="*/ 0 w 21"/>
                  <a:gd name="T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4">
                    <a:moveTo>
                      <a:pt x="0" y="11"/>
                    </a:moveTo>
                    <a:cubicBezTo>
                      <a:pt x="1" y="16"/>
                      <a:pt x="3" y="32"/>
                      <a:pt x="12" y="33"/>
                    </a:cubicBezTo>
                    <a:cubicBezTo>
                      <a:pt x="20" y="34"/>
                      <a:pt x="21" y="24"/>
                      <a:pt x="19" y="21"/>
                    </a:cubicBezTo>
                    <a:cubicBezTo>
                      <a:pt x="17" y="17"/>
                      <a:pt x="6" y="5"/>
                      <a:pt x="6" y="5"/>
                    </a:cubicBezTo>
                    <a:cubicBezTo>
                      <a:pt x="1" y="0"/>
                      <a:pt x="0" y="7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îsḻíḓê"/>
              <p:cNvSpPr/>
              <p:nvPr/>
            </p:nvSpPr>
            <p:spPr bwMode="auto">
              <a:xfrm>
                <a:off x="3967163" y="2887663"/>
                <a:ext cx="274638" cy="192088"/>
              </a:xfrm>
              <a:custGeom>
                <a:avLst/>
                <a:gdLst>
                  <a:gd name="T0" fmla="*/ 50 w 83"/>
                  <a:gd name="T1" fmla="*/ 1 h 58"/>
                  <a:gd name="T2" fmla="*/ 47 w 83"/>
                  <a:gd name="T3" fmla="*/ 4 h 58"/>
                  <a:gd name="T4" fmla="*/ 44 w 83"/>
                  <a:gd name="T5" fmla="*/ 8 h 58"/>
                  <a:gd name="T6" fmla="*/ 35 w 83"/>
                  <a:gd name="T7" fmla="*/ 10 h 58"/>
                  <a:gd name="T8" fmla="*/ 29 w 83"/>
                  <a:gd name="T9" fmla="*/ 12 h 58"/>
                  <a:gd name="T10" fmla="*/ 25 w 83"/>
                  <a:gd name="T11" fmla="*/ 16 h 58"/>
                  <a:gd name="T12" fmla="*/ 27 w 83"/>
                  <a:gd name="T13" fmla="*/ 18 h 58"/>
                  <a:gd name="T14" fmla="*/ 29 w 83"/>
                  <a:gd name="T15" fmla="*/ 20 h 58"/>
                  <a:gd name="T16" fmla="*/ 28 w 83"/>
                  <a:gd name="T17" fmla="*/ 23 h 58"/>
                  <a:gd name="T18" fmla="*/ 25 w 83"/>
                  <a:gd name="T19" fmla="*/ 21 h 58"/>
                  <a:gd name="T20" fmla="*/ 12 w 83"/>
                  <a:gd name="T21" fmla="*/ 8 h 58"/>
                  <a:gd name="T22" fmla="*/ 8 w 83"/>
                  <a:gd name="T23" fmla="*/ 3 h 58"/>
                  <a:gd name="T24" fmla="*/ 5 w 83"/>
                  <a:gd name="T25" fmla="*/ 0 h 58"/>
                  <a:gd name="T26" fmla="*/ 0 w 83"/>
                  <a:gd name="T27" fmla="*/ 3 h 58"/>
                  <a:gd name="T28" fmla="*/ 2 w 83"/>
                  <a:gd name="T29" fmla="*/ 10 h 58"/>
                  <a:gd name="T30" fmla="*/ 13 w 83"/>
                  <a:gd name="T31" fmla="*/ 17 h 58"/>
                  <a:gd name="T32" fmla="*/ 25 w 83"/>
                  <a:gd name="T33" fmla="*/ 27 h 58"/>
                  <a:gd name="T34" fmla="*/ 37 w 83"/>
                  <a:gd name="T35" fmla="*/ 42 h 58"/>
                  <a:gd name="T36" fmla="*/ 35 w 83"/>
                  <a:gd name="T37" fmla="*/ 47 h 58"/>
                  <a:gd name="T38" fmla="*/ 30 w 83"/>
                  <a:gd name="T39" fmla="*/ 44 h 58"/>
                  <a:gd name="T40" fmla="*/ 28 w 83"/>
                  <a:gd name="T41" fmla="*/ 44 h 58"/>
                  <a:gd name="T42" fmla="*/ 31 w 83"/>
                  <a:gd name="T43" fmla="*/ 49 h 58"/>
                  <a:gd name="T44" fmla="*/ 36 w 83"/>
                  <a:gd name="T45" fmla="*/ 58 h 58"/>
                  <a:gd name="T46" fmla="*/ 43 w 83"/>
                  <a:gd name="T47" fmla="*/ 48 h 58"/>
                  <a:gd name="T48" fmla="*/ 38 w 83"/>
                  <a:gd name="T49" fmla="*/ 37 h 58"/>
                  <a:gd name="T50" fmla="*/ 40 w 83"/>
                  <a:gd name="T51" fmla="*/ 35 h 58"/>
                  <a:gd name="T52" fmla="*/ 49 w 83"/>
                  <a:gd name="T53" fmla="*/ 38 h 58"/>
                  <a:gd name="T54" fmla="*/ 55 w 83"/>
                  <a:gd name="T55" fmla="*/ 38 h 58"/>
                  <a:gd name="T56" fmla="*/ 59 w 83"/>
                  <a:gd name="T57" fmla="*/ 32 h 58"/>
                  <a:gd name="T58" fmla="*/ 64 w 83"/>
                  <a:gd name="T59" fmla="*/ 33 h 58"/>
                  <a:gd name="T60" fmla="*/ 71 w 83"/>
                  <a:gd name="T61" fmla="*/ 36 h 58"/>
                  <a:gd name="T62" fmla="*/ 72 w 83"/>
                  <a:gd name="T63" fmla="*/ 30 h 58"/>
                  <a:gd name="T64" fmla="*/ 76 w 83"/>
                  <a:gd name="T65" fmla="*/ 29 h 58"/>
                  <a:gd name="T66" fmla="*/ 79 w 83"/>
                  <a:gd name="T67" fmla="*/ 31 h 58"/>
                  <a:gd name="T68" fmla="*/ 82 w 83"/>
                  <a:gd name="T69" fmla="*/ 27 h 58"/>
                  <a:gd name="T70" fmla="*/ 81 w 83"/>
                  <a:gd name="T71" fmla="*/ 22 h 58"/>
                  <a:gd name="T72" fmla="*/ 75 w 83"/>
                  <a:gd name="T73" fmla="*/ 24 h 58"/>
                  <a:gd name="T74" fmla="*/ 71 w 83"/>
                  <a:gd name="T75" fmla="*/ 26 h 58"/>
                  <a:gd name="T76" fmla="*/ 69 w 83"/>
                  <a:gd name="T77" fmla="*/ 27 h 58"/>
                  <a:gd name="T78" fmla="*/ 65 w 83"/>
                  <a:gd name="T79" fmla="*/ 26 h 58"/>
                  <a:gd name="T80" fmla="*/ 61 w 83"/>
                  <a:gd name="T81" fmla="*/ 23 h 58"/>
                  <a:gd name="T82" fmla="*/ 56 w 83"/>
                  <a:gd name="T83" fmla="*/ 25 h 58"/>
                  <a:gd name="T84" fmla="*/ 54 w 83"/>
                  <a:gd name="T85" fmla="*/ 28 h 58"/>
                  <a:gd name="T86" fmla="*/ 42 w 83"/>
                  <a:gd name="T87" fmla="*/ 28 h 58"/>
                  <a:gd name="T88" fmla="*/ 41 w 83"/>
                  <a:gd name="T89" fmla="*/ 31 h 58"/>
                  <a:gd name="T90" fmla="*/ 36 w 83"/>
                  <a:gd name="T91" fmla="*/ 32 h 58"/>
                  <a:gd name="T92" fmla="*/ 32 w 83"/>
                  <a:gd name="T93" fmla="*/ 28 h 58"/>
                  <a:gd name="T94" fmla="*/ 34 w 83"/>
                  <a:gd name="T95" fmla="*/ 25 h 58"/>
                  <a:gd name="T96" fmla="*/ 43 w 83"/>
                  <a:gd name="T97" fmla="*/ 24 h 58"/>
                  <a:gd name="T98" fmla="*/ 46 w 83"/>
                  <a:gd name="T99" fmla="*/ 23 h 58"/>
                  <a:gd name="T100" fmla="*/ 47 w 83"/>
                  <a:gd name="T101" fmla="*/ 20 h 58"/>
                  <a:gd name="T102" fmla="*/ 47 w 83"/>
                  <a:gd name="T103" fmla="*/ 18 h 58"/>
                  <a:gd name="T104" fmla="*/ 63 w 83"/>
                  <a:gd name="T105" fmla="*/ 17 h 58"/>
                  <a:gd name="T106" fmla="*/ 68 w 83"/>
                  <a:gd name="T107" fmla="*/ 13 h 58"/>
                  <a:gd name="T108" fmla="*/ 63 w 83"/>
                  <a:gd name="T109" fmla="*/ 8 h 58"/>
                  <a:gd name="T110" fmla="*/ 58 w 83"/>
                  <a:gd name="T111" fmla="*/ 13 h 58"/>
                  <a:gd name="T112" fmla="*/ 49 w 83"/>
                  <a:gd name="T113" fmla="*/ 16 h 58"/>
                  <a:gd name="T114" fmla="*/ 42 w 83"/>
                  <a:gd name="T115" fmla="*/ 17 h 58"/>
                  <a:gd name="T116" fmla="*/ 40 w 83"/>
                  <a:gd name="T117" fmla="*/ 13 h 58"/>
                  <a:gd name="T118" fmla="*/ 51 w 83"/>
                  <a:gd name="T119" fmla="*/ 10 h 58"/>
                  <a:gd name="T120" fmla="*/ 54 w 83"/>
                  <a:gd name="T121" fmla="*/ 2 h 58"/>
                  <a:gd name="T122" fmla="*/ 50 w 83"/>
                  <a:gd name="T123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3" h="58">
                    <a:moveTo>
                      <a:pt x="50" y="1"/>
                    </a:moveTo>
                    <a:cubicBezTo>
                      <a:pt x="50" y="1"/>
                      <a:pt x="48" y="3"/>
                      <a:pt x="47" y="4"/>
                    </a:cubicBezTo>
                    <a:cubicBezTo>
                      <a:pt x="47" y="5"/>
                      <a:pt x="45" y="8"/>
                      <a:pt x="44" y="8"/>
                    </a:cubicBezTo>
                    <a:cubicBezTo>
                      <a:pt x="43" y="8"/>
                      <a:pt x="37" y="10"/>
                      <a:pt x="35" y="10"/>
                    </a:cubicBezTo>
                    <a:cubicBezTo>
                      <a:pt x="34" y="10"/>
                      <a:pt x="29" y="11"/>
                      <a:pt x="29" y="12"/>
                    </a:cubicBezTo>
                    <a:cubicBezTo>
                      <a:pt x="28" y="14"/>
                      <a:pt x="25" y="16"/>
                      <a:pt x="25" y="16"/>
                    </a:cubicBezTo>
                    <a:cubicBezTo>
                      <a:pt x="25" y="16"/>
                      <a:pt x="25" y="18"/>
                      <a:pt x="27" y="18"/>
                    </a:cubicBezTo>
                    <a:cubicBezTo>
                      <a:pt x="29" y="18"/>
                      <a:pt x="29" y="20"/>
                      <a:pt x="29" y="20"/>
                    </a:cubicBezTo>
                    <a:cubicBezTo>
                      <a:pt x="29" y="20"/>
                      <a:pt x="29" y="24"/>
                      <a:pt x="28" y="23"/>
                    </a:cubicBezTo>
                    <a:cubicBezTo>
                      <a:pt x="27" y="22"/>
                      <a:pt x="27" y="23"/>
                      <a:pt x="25" y="21"/>
                    </a:cubicBezTo>
                    <a:cubicBezTo>
                      <a:pt x="24" y="20"/>
                      <a:pt x="12" y="8"/>
                      <a:pt x="12" y="8"/>
                    </a:cubicBezTo>
                    <a:cubicBezTo>
                      <a:pt x="12" y="8"/>
                      <a:pt x="9" y="4"/>
                      <a:pt x="8" y="3"/>
                    </a:cubicBezTo>
                    <a:cubicBezTo>
                      <a:pt x="8" y="2"/>
                      <a:pt x="7" y="0"/>
                      <a:pt x="5" y="0"/>
                    </a:cubicBezTo>
                    <a:cubicBezTo>
                      <a:pt x="3" y="0"/>
                      <a:pt x="1" y="1"/>
                      <a:pt x="0" y="3"/>
                    </a:cubicBezTo>
                    <a:cubicBezTo>
                      <a:pt x="0" y="4"/>
                      <a:pt x="0" y="7"/>
                      <a:pt x="2" y="10"/>
                    </a:cubicBezTo>
                    <a:cubicBezTo>
                      <a:pt x="5" y="13"/>
                      <a:pt x="10" y="15"/>
                      <a:pt x="13" y="17"/>
                    </a:cubicBezTo>
                    <a:cubicBezTo>
                      <a:pt x="18" y="20"/>
                      <a:pt x="22" y="24"/>
                      <a:pt x="25" y="27"/>
                    </a:cubicBezTo>
                    <a:cubicBezTo>
                      <a:pt x="28" y="31"/>
                      <a:pt x="35" y="38"/>
                      <a:pt x="37" y="42"/>
                    </a:cubicBezTo>
                    <a:cubicBezTo>
                      <a:pt x="38" y="46"/>
                      <a:pt x="37" y="47"/>
                      <a:pt x="35" y="47"/>
                    </a:cubicBezTo>
                    <a:cubicBezTo>
                      <a:pt x="34" y="47"/>
                      <a:pt x="31" y="45"/>
                      <a:pt x="30" y="44"/>
                    </a:cubicBezTo>
                    <a:cubicBezTo>
                      <a:pt x="29" y="43"/>
                      <a:pt x="28" y="44"/>
                      <a:pt x="28" y="44"/>
                    </a:cubicBezTo>
                    <a:cubicBezTo>
                      <a:pt x="28" y="44"/>
                      <a:pt x="28" y="45"/>
                      <a:pt x="31" y="49"/>
                    </a:cubicBezTo>
                    <a:cubicBezTo>
                      <a:pt x="33" y="52"/>
                      <a:pt x="34" y="57"/>
                      <a:pt x="36" y="58"/>
                    </a:cubicBezTo>
                    <a:cubicBezTo>
                      <a:pt x="37" y="58"/>
                      <a:pt x="45" y="53"/>
                      <a:pt x="43" y="48"/>
                    </a:cubicBezTo>
                    <a:cubicBezTo>
                      <a:pt x="42" y="43"/>
                      <a:pt x="39" y="38"/>
                      <a:pt x="38" y="37"/>
                    </a:cubicBezTo>
                    <a:cubicBezTo>
                      <a:pt x="37" y="36"/>
                      <a:pt x="38" y="34"/>
                      <a:pt x="40" y="35"/>
                    </a:cubicBezTo>
                    <a:cubicBezTo>
                      <a:pt x="42" y="36"/>
                      <a:pt x="45" y="38"/>
                      <a:pt x="49" y="38"/>
                    </a:cubicBezTo>
                    <a:cubicBezTo>
                      <a:pt x="53" y="38"/>
                      <a:pt x="54" y="39"/>
                      <a:pt x="55" y="38"/>
                    </a:cubicBezTo>
                    <a:cubicBezTo>
                      <a:pt x="57" y="36"/>
                      <a:pt x="59" y="33"/>
                      <a:pt x="59" y="32"/>
                    </a:cubicBezTo>
                    <a:cubicBezTo>
                      <a:pt x="60" y="31"/>
                      <a:pt x="62" y="31"/>
                      <a:pt x="64" y="33"/>
                    </a:cubicBezTo>
                    <a:cubicBezTo>
                      <a:pt x="66" y="36"/>
                      <a:pt x="69" y="38"/>
                      <a:pt x="71" y="36"/>
                    </a:cubicBezTo>
                    <a:cubicBezTo>
                      <a:pt x="72" y="33"/>
                      <a:pt x="70" y="30"/>
                      <a:pt x="72" y="30"/>
                    </a:cubicBezTo>
                    <a:cubicBezTo>
                      <a:pt x="74" y="29"/>
                      <a:pt x="75" y="27"/>
                      <a:pt x="76" y="29"/>
                    </a:cubicBezTo>
                    <a:cubicBezTo>
                      <a:pt x="77" y="30"/>
                      <a:pt x="78" y="32"/>
                      <a:pt x="79" y="31"/>
                    </a:cubicBezTo>
                    <a:cubicBezTo>
                      <a:pt x="79" y="30"/>
                      <a:pt x="81" y="29"/>
                      <a:pt x="82" y="27"/>
                    </a:cubicBezTo>
                    <a:cubicBezTo>
                      <a:pt x="83" y="25"/>
                      <a:pt x="82" y="22"/>
                      <a:pt x="81" y="22"/>
                    </a:cubicBezTo>
                    <a:cubicBezTo>
                      <a:pt x="79" y="23"/>
                      <a:pt x="76" y="23"/>
                      <a:pt x="75" y="24"/>
                    </a:cubicBezTo>
                    <a:cubicBezTo>
                      <a:pt x="74" y="24"/>
                      <a:pt x="72" y="24"/>
                      <a:pt x="71" y="26"/>
                    </a:cubicBezTo>
                    <a:cubicBezTo>
                      <a:pt x="70" y="27"/>
                      <a:pt x="70" y="27"/>
                      <a:pt x="69" y="27"/>
                    </a:cubicBezTo>
                    <a:cubicBezTo>
                      <a:pt x="68" y="27"/>
                      <a:pt x="66" y="28"/>
                      <a:pt x="65" y="26"/>
                    </a:cubicBezTo>
                    <a:cubicBezTo>
                      <a:pt x="63" y="25"/>
                      <a:pt x="63" y="23"/>
                      <a:pt x="61" y="23"/>
                    </a:cubicBezTo>
                    <a:cubicBezTo>
                      <a:pt x="60" y="23"/>
                      <a:pt x="56" y="24"/>
                      <a:pt x="56" y="25"/>
                    </a:cubicBezTo>
                    <a:cubicBezTo>
                      <a:pt x="55" y="26"/>
                      <a:pt x="57" y="28"/>
                      <a:pt x="54" y="28"/>
                    </a:cubicBezTo>
                    <a:cubicBezTo>
                      <a:pt x="51" y="28"/>
                      <a:pt x="43" y="27"/>
                      <a:pt x="42" y="28"/>
                    </a:cubicBezTo>
                    <a:cubicBezTo>
                      <a:pt x="41" y="28"/>
                      <a:pt x="42" y="30"/>
                      <a:pt x="41" y="31"/>
                    </a:cubicBezTo>
                    <a:cubicBezTo>
                      <a:pt x="39" y="31"/>
                      <a:pt x="37" y="33"/>
                      <a:pt x="36" y="32"/>
                    </a:cubicBezTo>
                    <a:cubicBezTo>
                      <a:pt x="35" y="31"/>
                      <a:pt x="32" y="28"/>
                      <a:pt x="32" y="28"/>
                    </a:cubicBezTo>
                    <a:cubicBezTo>
                      <a:pt x="32" y="28"/>
                      <a:pt x="30" y="25"/>
                      <a:pt x="34" y="25"/>
                    </a:cubicBezTo>
                    <a:cubicBezTo>
                      <a:pt x="37" y="25"/>
                      <a:pt x="42" y="24"/>
                      <a:pt x="43" y="24"/>
                    </a:cubicBezTo>
                    <a:cubicBezTo>
                      <a:pt x="44" y="24"/>
                      <a:pt x="46" y="24"/>
                      <a:pt x="46" y="23"/>
                    </a:cubicBezTo>
                    <a:cubicBezTo>
                      <a:pt x="45" y="21"/>
                      <a:pt x="48" y="22"/>
                      <a:pt x="47" y="20"/>
                    </a:cubicBezTo>
                    <a:cubicBezTo>
                      <a:pt x="46" y="19"/>
                      <a:pt x="45" y="18"/>
                      <a:pt x="47" y="18"/>
                    </a:cubicBezTo>
                    <a:cubicBezTo>
                      <a:pt x="50" y="17"/>
                      <a:pt x="58" y="18"/>
                      <a:pt x="63" y="17"/>
                    </a:cubicBezTo>
                    <a:cubicBezTo>
                      <a:pt x="67" y="16"/>
                      <a:pt x="67" y="14"/>
                      <a:pt x="68" y="13"/>
                    </a:cubicBezTo>
                    <a:cubicBezTo>
                      <a:pt x="68" y="11"/>
                      <a:pt x="65" y="8"/>
                      <a:pt x="63" y="8"/>
                    </a:cubicBezTo>
                    <a:cubicBezTo>
                      <a:pt x="62" y="9"/>
                      <a:pt x="60" y="12"/>
                      <a:pt x="58" y="13"/>
                    </a:cubicBezTo>
                    <a:cubicBezTo>
                      <a:pt x="56" y="13"/>
                      <a:pt x="49" y="15"/>
                      <a:pt x="49" y="16"/>
                    </a:cubicBezTo>
                    <a:cubicBezTo>
                      <a:pt x="48" y="16"/>
                      <a:pt x="43" y="17"/>
                      <a:pt x="42" y="17"/>
                    </a:cubicBezTo>
                    <a:cubicBezTo>
                      <a:pt x="41" y="17"/>
                      <a:pt x="36" y="13"/>
                      <a:pt x="40" y="13"/>
                    </a:cubicBezTo>
                    <a:cubicBezTo>
                      <a:pt x="44" y="12"/>
                      <a:pt x="49" y="11"/>
                      <a:pt x="51" y="10"/>
                    </a:cubicBezTo>
                    <a:cubicBezTo>
                      <a:pt x="53" y="8"/>
                      <a:pt x="55" y="3"/>
                      <a:pt x="54" y="2"/>
                    </a:cubicBezTo>
                    <a:cubicBezTo>
                      <a:pt x="54" y="1"/>
                      <a:pt x="51" y="0"/>
                      <a:pt x="5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ïşḷîďè"/>
              <p:cNvSpPr/>
              <p:nvPr/>
            </p:nvSpPr>
            <p:spPr bwMode="auto">
              <a:xfrm>
                <a:off x="3890963" y="2951163"/>
                <a:ext cx="161925" cy="125413"/>
              </a:xfrm>
              <a:custGeom>
                <a:avLst/>
                <a:gdLst>
                  <a:gd name="T0" fmla="*/ 36 w 49"/>
                  <a:gd name="T1" fmla="*/ 5 h 38"/>
                  <a:gd name="T2" fmla="*/ 33 w 49"/>
                  <a:gd name="T3" fmla="*/ 9 h 38"/>
                  <a:gd name="T4" fmla="*/ 37 w 49"/>
                  <a:gd name="T5" fmla="*/ 14 h 38"/>
                  <a:gd name="T6" fmla="*/ 30 w 49"/>
                  <a:gd name="T7" fmla="*/ 18 h 38"/>
                  <a:gd name="T8" fmla="*/ 22 w 49"/>
                  <a:gd name="T9" fmla="*/ 9 h 38"/>
                  <a:gd name="T10" fmla="*/ 16 w 49"/>
                  <a:gd name="T11" fmla="*/ 2 h 38"/>
                  <a:gd name="T12" fmla="*/ 13 w 49"/>
                  <a:gd name="T13" fmla="*/ 10 h 38"/>
                  <a:gd name="T14" fmla="*/ 20 w 49"/>
                  <a:gd name="T15" fmla="*/ 16 h 38"/>
                  <a:gd name="T16" fmla="*/ 25 w 49"/>
                  <a:gd name="T17" fmla="*/ 22 h 38"/>
                  <a:gd name="T18" fmla="*/ 21 w 49"/>
                  <a:gd name="T19" fmla="*/ 26 h 38"/>
                  <a:gd name="T20" fmla="*/ 10 w 49"/>
                  <a:gd name="T21" fmla="*/ 26 h 38"/>
                  <a:gd name="T22" fmla="*/ 8 w 49"/>
                  <a:gd name="T23" fmla="*/ 19 h 38"/>
                  <a:gd name="T24" fmla="*/ 6 w 49"/>
                  <a:gd name="T25" fmla="*/ 13 h 38"/>
                  <a:gd name="T26" fmla="*/ 3 w 49"/>
                  <a:gd name="T27" fmla="*/ 18 h 38"/>
                  <a:gd name="T28" fmla="*/ 2 w 49"/>
                  <a:gd name="T29" fmla="*/ 26 h 38"/>
                  <a:gd name="T30" fmla="*/ 14 w 49"/>
                  <a:gd name="T31" fmla="*/ 30 h 38"/>
                  <a:gd name="T32" fmla="*/ 23 w 49"/>
                  <a:gd name="T33" fmla="*/ 29 h 38"/>
                  <a:gd name="T34" fmla="*/ 28 w 49"/>
                  <a:gd name="T35" fmla="*/ 29 h 38"/>
                  <a:gd name="T36" fmla="*/ 32 w 49"/>
                  <a:gd name="T37" fmla="*/ 37 h 38"/>
                  <a:gd name="T38" fmla="*/ 38 w 49"/>
                  <a:gd name="T39" fmla="*/ 33 h 38"/>
                  <a:gd name="T40" fmla="*/ 34 w 49"/>
                  <a:gd name="T41" fmla="*/ 24 h 38"/>
                  <a:gd name="T42" fmla="*/ 35 w 49"/>
                  <a:gd name="T43" fmla="*/ 20 h 38"/>
                  <a:gd name="T44" fmla="*/ 42 w 49"/>
                  <a:gd name="T45" fmla="*/ 22 h 38"/>
                  <a:gd name="T46" fmla="*/ 48 w 49"/>
                  <a:gd name="T47" fmla="*/ 18 h 38"/>
                  <a:gd name="T48" fmla="*/ 41 w 49"/>
                  <a:gd name="T49" fmla="*/ 8 h 38"/>
                  <a:gd name="T50" fmla="*/ 36 w 49"/>
                  <a:gd name="T51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9" h="38">
                    <a:moveTo>
                      <a:pt x="36" y="5"/>
                    </a:moveTo>
                    <a:cubicBezTo>
                      <a:pt x="34" y="6"/>
                      <a:pt x="32" y="8"/>
                      <a:pt x="33" y="9"/>
                    </a:cubicBezTo>
                    <a:cubicBezTo>
                      <a:pt x="33" y="11"/>
                      <a:pt x="37" y="12"/>
                      <a:pt x="37" y="14"/>
                    </a:cubicBezTo>
                    <a:cubicBezTo>
                      <a:pt x="38" y="17"/>
                      <a:pt x="32" y="18"/>
                      <a:pt x="30" y="18"/>
                    </a:cubicBezTo>
                    <a:cubicBezTo>
                      <a:pt x="30" y="18"/>
                      <a:pt x="23" y="11"/>
                      <a:pt x="22" y="9"/>
                    </a:cubicBezTo>
                    <a:cubicBezTo>
                      <a:pt x="21" y="8"/>
                      <a:pt x="19" y="0"/>
                      <a:pt x="16" y="2"/>
                    </a:cubicBezTo>
                    <a:cubicBezTo>
                      <a:pt x="14" y="3"/>
                      <a:pt x="12" y="7"/>
                      <a:pt x="13" y="10"/>
                    </a:cubicBezTo>
                    <a:cubicBezTo>
                      <a:pt x="15" y="12"/>
                      <a:pt x="17" y="13"/>
                      <a:pt x="20" y="16"/>
                    </a:cubicBezTo>
                    <a:cubicBezTo>
                      <a:pt x="22" y="18"/>
                      <a:pt x="25" y="21"/>
                      <a:pt x="25" y="22"/>
                    </a:cubicBezTo>
                    <a:cubicBezTo>
                      <a:pt x="25" y="23"/>
                      <a:pt x="23" y="25"/>
                      <a:pt x="21" y="26"/>
                    </a:cubicBezTo>
                    <a:cubicBezTo>
                      <a:pt x="18" y="27"/>
                      <a:pt x="11" y="27"/>
                      <a:pt x="10" y="26"/>
                    </a:cubicBezTo>
                    <a:cubicBezTo>
                      <a:pt x="9" y="24"/>
                      <a:pt x="8" y="21"/>
                      <a:pt x="8" y="19"/>
                    </a:cubicBezTo>
                    <a:cubicBezTo>
                      <a:pt x="9" y="16"/>
                      <a:pt x="9" y="11"/>
                      <a:pt x="6" y="13"/>
                    </a:cubicBezTo>
                    <a:cubicBezTo>
                      <a:pt x="4" y="14"/>
                      <a:pt x="5" y="16"/>
                      <a:pt x="3" y="18"/>
                    </a:cubicBezTo>
                    <a:cubicBezTo>
                      <a:pt x="1" y="19"/>
                      <a:pt x="0" y="24"/>
                      <a:pt x="2" y="26"/>
                    </a:cubicBezTo>
                    <a:cubicBezTo>
                      <a:pt x="4" y="28"/>
                      <a:pt x="8" y="30"/>
                      <a:pt x="14" y="30"/>
                    </a:cubicBezTo>
                    <a:cubicBezTo>
                      <a:pt x="19" y="30"/>
                      <a:pt x="22" y="29"/>
                      <a:pt x="23" y="29"/>
                    </a:cubicBezTo>
                    <a:cubicBezTo>
                      <a:pt x="25" y="29"/>
                      <a:pt x="28" y="27"/>
                      <a:pt x="28" y="29"/>
                    </a:cubicBezTo>
                    <a:cubicBezTo>
                      <a:pt x="28" y="30"/>
                      <a:pt x="29" y="38"/>
                      <a:pt x="32" y="37"/>
                    </a:cubicBezTo>
                    <a:cubicBezTo>
                      <a:pt x="35" y="37"/>
                      <a:pt x="39" y="35"/>
                      <a:pt x="38" y="33"/>
                    </a:cubicBezTo>
                    <a:cubicBezTo>
                      <a:pt x="38" y="30"/>
                      <a:pt x="34" y="24"/>
                      <a:pt x="34" y="24"/>
                    </a:cubicBezTo>
                    <a:cubicBezTo>
                      <a:pt x="34" y="24"/>
                      <a:pt x="34" y="20"/>
                      <a:pt x="35" y="20"/>
                    </a:cubicBezTo>
                    <a:cubicBezTo>
                      <a:pt x="37" y="21"/>
                      <a:pt x="40" y="21"/>
                      <a:pt x="42" y="22"/>
                    </a:cubicBezTo>
                    <a:cubicBezTo>
                      <a:pt x="44" y="22"/>
                      <a:pt x="49" y="20"/>
                      <a:pt x="48" y="18"/>
                    </a:cubicBezTo>
                    <a:cubicBezTo>
                      <a:pt x="47" y="15"/>
                      <a:pt x="42" y="10"/>
                      <a:pt x="41" y="8"/>
                    </a:cubicBezTo>
                    <a:cubicBezTo>
                      <a:pt x="40" y="6"/>
                      <a:pt x="38" y="4"/>
                      <a:pt x="3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îṡlïḋe"/>
              <p:cNvSpPr/>
              <p:nvPr/>
            </p:nvSpPr>
            <p:spPr bwMode="auto">
              <a:xfrm>
                <a:off x="3373438" y="2324100"/>
                <a:ext cx="254000" cy="223838"/>
              </a:xfrm>
              <a:custGeom>
                <a:avLst/>
                <a:gdLst>
                  <a:gd name="T0" fmla="*/ 54 w 77"/>
                  <a:gd name="T1" fmla="*/ 14 h 68"/>
                  <a:gd name="T2" fmla="*/ 47 w 77"/>
                  <a:gd name="T3" fmla="*/ 25 h 68"/>
                  <a:gd name="T4" fmla="*/ 46 w 77"/>
                  <a:gd name="T5" fmla="*/ 25 h 68"/>
                  <a:gd name="T6" fmla="*/ 35 w 77"/>
                  <a:gd name="T7" fmla="*/ 23 h 68"/>
                  <a:gd name="T8" fmla="*/ 27 w 77"/>
                  <a:gd name="T9" fmla="*/ 19 h 68"/>
                  <a:gd name="T10" fmla="*/ 22 w 77"/>
                  <a:gd name="T11" fmla="*/ 22 h 68"/>
                  <a:gd name="T12" fmla="*/ 25 w 77"/>
                  <a:gd name="T13" fmla="*/ 32 h 68"/>
                  <a:gd name="T14" fmla="*/ 34 w 77"/>
                  <a:gd name="T15" fmla="*/ 35 h 68"/>
                  <a:gd name="T16" fmla="*/ 40 w 77"/>
                  <a:gd name="T17" fmla="*/ 34 h 68"/>
                  <a:gd name="T18" fmla="*/ 37 w 77"/>
                  <a:gd name="T19" fmla="*/ 38 h 68"/>
                  <a:gd name="T20" fmla="*/ 25 w 77"/>
                  <a:gd name="T21" fmla="*/ 50 h 68"/>
                  <a:gd name="T22" fmla="*/ 11 w 77"/>
                  <a:gd name="T23" fmla="*/ 57 h 68"/>
                  <a:gd name="T24" fmla="*/ 9 w 77"/>
                  <a:gd name="T25" fmla="*/ 55 h 68"/>
                  <a:gd name="T26" fmla="*/ 3 w 77"/>
                  <a:gd name="T27" fmla="*/ 56 h 68"/>
                  <a:gd name="T28" fmla="*/ 2 w 77"/>
                  <a:gd name="T29" fmla="*/ 64 h 68"/>
                  <a:gd name="T30" fmla="*/ 6 w 77"/>
                  <a:gd name="T31" fmla="*/ 67 h 68"/>
                  <a:gd name="T32" fmla="*/ 19 w 77"/>
                  <a:gd name="T33" fmla="*/ 59 h 68"/>
                  <a:gd name="T34" fmla="*/ 36 w 77"/>
                  <a:gd name="T35" fmla="*/ 49 h 68"/>
                  <a:gd name="T36" fmla="*/ 48 w 77"/>
                  <a:gd name="T37" fmla="*/ 33 h 68"/>
                  <a:gd name="T38" fmla="*/ 63 w 77"/>
                  <a:gd name="T39" fmla="*/ 33 h 68"/>
                  <a:gd name="T40" fmla="*/ 70 w 77"/>
                  <a:gd name="T41" fmla="*/ 34 h 68"/>
                  <a:gd name="T42" fmla="*/ 75 w 77"/>
                  <a:gd name="T43" fmla="*/ 30 h 68"/>
                  <a:gd name="T44" fmla="*/ 68 w 77"/>
                  <a:gd name="T45" fmla="*/ 25 h 68"/>
                  <a:gd name="T46" fmla="*/ 59 w 77"/>
                  <a:gd name="T47" fmla="*/ 26 h 68"/>
                  <a:gd name="T48" fmla="*/ 54 w 77"/>
                  <a:gd name="T49" fmla="*/ 25 h 68"/>
                  <a:gd name="T50" fmla="*/ 57 w 77"/>
                  <a:gd name="T51" fmla="*/ 20 h 68"/>
                  <a:gd name="T52" fmla="*/ 61 w 77"/>
                  <a:gd name="T53" fmla="*/ 16 h 68"/>
                  <a:gd name="T54" fmla="*/ 66 w 77"/>
                  <a:gd name="T55" fmla="*/ 11 h 68"/>
                  <a:gd name="T56" fmla="*/ 65 w 77"/>
                  <a:gd name="T57" fmla="*/ 2 h 68"/>
                  <a:gd name="T58" fmla="*/ 58 w 77"/>
                  <a:gd name="T59" fmla="*/ 4 h 68"/>
                  <a:gd name="T60" fmla="*/ 54 w 77"/>
                  <a:gd name="T61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68">
                    <a:moveTo>
                      <a:pt x="54" y="14"/>
                    </a:moveTo>
                    <a:cubicBezTo>
                      <a:pt x="54" y="14"/>
                      <a:pt x="50" y="19"/>
                      <a:pt x="47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4" y="25"/>
                      <a:pt x="37" y="25"/>
                      <a:pt x="35" y="23"/>
                    </a:cubicBezTo>
                    <a:cubicBezTo>
                      <a:pt x="32" y="22"/>
                      <a:pt x="28" y="19"/>
                      <a:pt x="27" y="19"/>
                    </a:cubicBezTo>
                    <a:cubicBezTo>
                      <a:pt x="25" y="18"/>
                      <a:pt x="23" y="19"/>
                      <a:pt x="22" y="22"/>
                    </a:cubicBezTo>
                    <a:cubicBezTo>
                      <a:pt x="21" y="25"/>
                      <a:pt x="21" y="28"/>
                      <a:pt x="25" y="32"/>
                    </a:cubicBezTo>
                    <a:cubicBezTo>
                      <a:pt x="29" y="37"/>
                      <a:pt x="30" y="36"/>
                      <a:pt x="34" y="35"/>
                    </a:cubicBezTo>
                    <a:cubicBezTo>
                      <a:pt x="36" y="35"/>
                      <a:pt x="38" y="34"/>
                      <a:pt x="40" y="34"/>
                    </a:cubicBezTo>
                    <a:cubicBezTo>
                      <a:pt x="38" y="36"/>
                      <a:pt x="37" y="38"/>
                      <a:pt x="37" y="38"/>
                    </a:cubicBezTo>
                    <a:cubicBezTo>
                      <a:pt x="35" y="40"/>
                      <a:pt x="29" y="47"/>
                      <a:pt x="25" y="50"/>
                    </a:cubicBezTo>
                    <a:cubicBezTo>
                      <a:pt x="21" y="52"/>
                      <a:pt x="11" y="57"/>
                      <a:pt x="11" y="57"/>
                    </a:cubicBezTo>
                    <a:cubicBezTo>
                      <a:pt x="12" y="58"/>
                      <a:pt x="9" y="58"/>
                      <a:pt x="9" y="55"/>
                    </a:cubicBezTo>
                    <a:cubicBezTo>
                      <a:pt x="8" y="52"/>
                      <a:pt x="6" y="54"/>
                      <a:pt x="3" y="56"/>
                    </a:cubicBezTo>
                    <a:cubicBezTo>
                      <a:pt x="0" y="58"/>
                      <a:pt x="2" y="62"/>
                      <a:pt x="2" y="64"/>
                    </a:cubicBezTo>
                    <a:cubicBezTo>
                      <a:pt x="1" y="66"/>
                      <a:pt x="1" y="68"/>
                      <a:pt x="6" y="67"/>
                    </a:cubicBezTo>
                    <a:cubicBezTo>
                      <a:pt x="10" y="66"/>
                      <a:pt x="14" y="62"/>
                      <a:pt x="19" y="59"/>
                    </a:cubicBezTo>
                    <a:cubicBezTo>
                      <a:pt x="24" y="57"/>
                      <a:pt x="32" y="53"/>
                      <a:pt x="36" y="49"/>
                    </a:cubicBezTo>
                    <a:cubicBezTo>
                      <a:pt x="39" y="46"/>
                      <a:pt x="45" y="38"/>
                      <a:pt x="48" y="33"/>
                    </a:cubicBezTo>
                    <a:cubicBezTo>
                      <a:pt x="53" y="33"/>
                      <a:pt x="61" y="33"/>
                      <a:pt x="63" y="33"/>
                    </a:cubicBezTo>
                    <a:cubicBezTo>
                      <a:pt x="65" y="33"/>
                      <a:pt x="67" y="35"/>
                      <a:pt x="70" y="34"/>
                    </a:cubicBezTo>
                    <a:cubicBezTo>
                      <a:pt x="73" y="34"/>
                      <a:pt x="77" y="33"/>
                      <a:pt x="75" y="30"/>
                    </a:cubicBezTo>
                    <a:cubicBezTo>
                      <a:pt x="73" y="27"/>
                      <a:pt x="71" y="24"/>
                      <a:pt x="68" y="25"/>
                    </a:cubicBezTo>
                    <a:cubicBezTo>
                      <a:pt x="65" y="26"/>
                      <a:pt x="61" y="26"/>
                      <a:pt x="59" y="26"/>
                    </a:cubicBezTo>
                    <a:cubicBezTo>
                      <a:pt x="59" y="26"/>
                      <a:pt x="56" y="26"/>
                      <a:pt x="54" y="25"/>
                    </a:cubicBezTo>
                    <a:cubicBezTo>
                      <a:pt x="55" y="23"/>
                      <a:pt x="57" y="21"/>
                      <a:pt x="57" y="20"/>
                    </a:cubicBezTo>
                    <a:cubicBezTo>
                      <a:pt x="59" y="18"/>
                      <a:pt x="60" y="17"/>
                      <a:pt x="61" y="16"/>
                    </a:cubicBezTo>
                    <a:cubicBezTo>
                      <a:pt x="62" y="16"/>
                      <a:pt x="65" y="14"/>
                      <a:pt x="66" y="11"/>
                    </a:cubicBezTo>
                    <a:cubicBezTo>
                      <a:pt x="67" y="9"/>
                      <a:pt x="66" y="3"/>
                      <a:pt x="65" y="2"/>
                    </a:cubicBezTo>
                    <a:cubicBezTo>
                      <a:pt x="63" y="0"/>
                      <a:pt x="59" y="1"/>
                      <a:pt x="58" y="4"/>
                    </a:cubicBezTo>
                    <a:cubicBezTo>
                      <a:pt x="56" y="7"/>
                      <a:pt x="55" y="14"/>
                      <a:pt x="5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í$ḻíde"/>
              <p:cNvSpPr/>
              <p:nvPr/>
            </p:nvSpPr>
            <p:spPr bwMode="auto">
              <a:xfrm>
                <a:off x="2625726" y="2725738"/>
                <a:ext cx="890588" cy="1277938"/>
              </a:xfrm>
              <a:custGeom>
                <a:avLst/>
                <a:gdLst>
                  <a:gd name="T0" fmla="*/ 135 w 270"/>
                  <a:gd name="T1" fmla="*/ 22 h 387"/>
                  <a:gd name="T2" fmla="*/ 131 w 270"/>
                  <a:gd name="T3" fmla="*/ 22 h 387"/>
                  <a:gd name="T4" fmla="*/ 117 w 270"/>
                  <a:gd name="T5" fmla="*/ 6 h 387"/>
                  <a:gd name="T6" fmla="*/ 99 w 270"/>
                  <a:gd name="T7" fmla="*/ 6 h 387"/>
                  <a:gd name="T8" fmla="*/ 85 w 270"/>
                  <a:gd name="T9" fmla="*/ 0 h 387"/>
                  <a:gd name="T10" fmla="*/ 100 w 270"/>
                  <a:gd name="T11" fmla="*/ 20 h 387"/>
                  <a:gd name="T12" fmla="*/ 113 w 270"/>
                  <a:gd name="T13" fmla="*/ 20 h 387"/>
                  <a:gd name="T14" fmla="*/ 126 w 270"/>
                  <a:gd name="T15" fmla="*/ 23 h 387"/>
                  <a:gd name="T16" fmla="*/ 88 w 270"/>
                  <a:gd name="T17" fmla="*/ 45 h 387"/>
                  <a:gd name="T18" fmla="*/ 82 w 270"/>
                  <a:gd name="T19" fmla="*/ 108 h 387"/>
                  <a:gd name="T20" fmla="*/ 60 w 270"/>
                  <a:gd name="T21" fmla="*/ 108 h 387"/>
                  <a:gd name="T22" fmla="*/ 35 w 270"/>
                  <a:gd name="T23" fmla="*/ 142 h 387"/>
                  <a:gd name="T24" fmla="*/ 25 w 270"/>
                  <a:gd name="T25" fmla="*/ 309 h 387"/>
                  <a:gd name="T26" fmla="*/ 0 w 270"/>
                  <a:gd name="T27" fmla="*/ 387 h 387"/>
                  <a:gd name="T28" fmla="*/ 30 w 270"/>
                  <a:gd name="T29" fmla="*/ 387 h 387"/>
                  <a:gd name="T30" fmla="*/ 45 w 270"/>
                  <a:gd name="T31" fmla="*/ 367 h 387"/>
                  <a:gd name="T32" fmla="*/ 37 w 270"/>
                  <a:gd name="T33" fmla="*/ 387 h 387"/>
                  <a:gd name="T34" fmla="*/ 63 w 270"/>
                  <a:gd name="T35" fmla="*/ 387 h 387"/>
                  <a:gd name="T36" fmla="*/ 70 w 270"/>
                  <a:gd name="T37" fmla="*/ 353 h 387"/>
                  <a:gd name="T38" fmla="*/ 78 w 270"/>
                  <a:gd name="T39" fmla="*/ 167 h 387"/>
                  <a:gd name="T40" fmla="*/ 90 w 270"/>
                  <a:gd name="T41" fmla="*/ 151 h 387"/>
                  <a:gd name="T42" fmla="*/ 130 w 270"/>
                  <a:gd name="T43" fmla="*/ 151 h 387"/>
                  <a:gd name="T44" fmla="*/ 130 w 270"/>
                  <a:gd name="T45" fmla="*/ 69 h 387"/>
                  <a:gd name="T46" fmla="*/ 113 w 270"/>
                  <a:gd name="T47" fmla="*/ 48 h 387"/>
                  <a:gd name="T48" fmla="*/ 135 w 270"/>
                  <a:gd name="T49" fmla="*/ 27 h 387"/>
                  <a:gd name="T50" fmla="*/ 156 w 270"/>
                  <a:gd name="T51" fmla="*/ 48 h 387"/>
                  <a:gd name="T52" fmla="*/ 139 w 270"/>
                  <a:gd name="T53" fmla="*/ 69 h 387"/>
                  <a:gd name="T54" fmla="*/ 139 w 270"/>
                  <a:gd name="T55" fmla="*/ 151 h 387"/>
                  <a:gd name="T56" fmla="*/ 180 w 270"/>
                  <a:gd name="T57" fmla="*/ 151 h 387"/>
                  <a:gd name="T58" fmla="*/ 191 w 270"/>
                  <a:gd name="T59" fmla="*/ 167 h 387"/>
                  <a:gd name="T60" fmla="*/ 200 w 270"/>
                  <a:gd name="T61" fmla="*/ 353 h 387"/>
                  <a:gd name="T62" fmla="*/ 207 w 270"/>
                  <a:gd name="T63" fmla="*/ 387 h 387"/>
                  <a:gd name="T64" fmla="*/ 233 w 270"/>
                  <a:gd name="T65" fmla="*/ 387 h 387"/>
                  <a:gd name="T66" fmla="*/ 224 w 270"/>
                  <a:gd name="T67" fmla="*/ 367 h 387"/>
                  <a:gd name="T68" fmla="*/ 239 w 270"/>
                  <a:gd name="T69" fmla="*/ 387 h 387"/>
                  <a:gd name="T70" fmla="*/ 270 w 270"/>
                  <a:gd name="T71" fmla="*/ 387 h 387"/>
                  <a:gd name="T72" fmla="*/ 244 w 270"/>
                  <a:gd name="T73" fmla="*/ 309 h 387"/>
                  <a:gd name="T74" fmla="*/ 235 w 270"/>
                  <a:gd name="T75" fmla="*/ 142 h 387"/>
                  <a:gd name="T76" fmla="*/ 209 w 270"/>
                  <a:gd name="T77" fmla="*/ 108 h 387"/>
                  <a:gd name="T78" fmla="*/ 188 w 270"/>
                  <a:gd name="T79" fmla="*/ 108 h 387"/>
                  <a:gd name="T80" fmla="*/ 182 w 270"/>
                  <a:gd name="T81" fmla="*/ 45 h 387"/>
                  <a:gd name="T82" fmla="*/ 144 w 270"/>
                  <a:gd name="T83" fmla="*/ 23 h 387"/>
                  <a:gd name="T84" fmla="*/ 157 w 270"/>
                  <a:gd name="T85" fmla="*/ 20 h 387"/>
                  <a:gd name="T86" fmla="*/ 170 w 270"/>
                  <a:gd name="T87" fmla="*/ 20 h 387"/>
                  <a:gd name="T88" fmla="*/ 184 w 270"/>
                  <a:gd name="T89" fmla="*/ 0 h 387"/>
                  <a:gd name="T90" fmla="*/ 170 w 270"/>
                  <a:gd name="T91" fmla="*/ 6 h 387"/>
                  <a:gd name="T92" fmla="*/ 153 w 270"/>
                  <a:gd name="T93" fmla="*/ 6 h 387"/>
                  <a:gd name="T94" fmla="*/ 139 w 270"/>
                  <a:gd name="T95" fmla="*/ 22 h 387"/>
                  <a:gd name="T96" fmla="*/ 135 w 270"/>
                  <a:gd name="T97" fmla="*/ 22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0" h="387">
                    <a:moveTo>
                      <a:pt x="135" y="22"/>
                    </a:moveTo>
                    <a:cubicBezTo>
                      <a:pt x="133" y="22"/>
                      <a:pt x="132" y="22"/>
                      <a:pt x="131" y="22"/>
                    </a:cubicBezTo>
                    <a:cubicBezTo>
                      <a:pt x="130" y="15"/>
                      <a:pt x="126" y="6"/>
                      <a:pt x="117" y="6"/>
                    </a:cubicBezTo>
                    <a:cubicBezTo>
                      <a:pt x="110" y="6"/>
                      <a:pt x="106" y="6"/>
                      <a:pt x="99" y="6"/>
                    </a:cubicBezTo>
                    <a:cubicBezTo>
                      <a:pt x="93" y="6"/>
                      <a:pt x="88" y="4"/>
                      <a:pt x="85" y="0"/>
                    </a:cubicBezTo>
                    <a:cubicBezTo>
                      <a:pt x="87" y="9"/>
                      <a:pt x="90" y="18"/>
                      <a:pt x="100" y="20"/>
                    </a:cubicBezTo>
                    <a:cubicBezTo>
                      <a:pt x="104" y="20"/>
                      <a:pt x="109" y="20"/>
                      <a:pt x="113" y="20"/>
                    </a:cubicBezTo>
                    <a:cubicBezTo>
                      <a:pt x="120" y="20"/>
                      <a:pt x="123" y="21"/>
                      <a:pt x="126" y="23"/>
                    </a:cubicBezTo>
                    <a:cubicBezTo>
                      <a:pt x="109" y="24"/>
                      <a:pt x="93" y="30"/>
                      <a:pt x="88" y="45"/>
                    </a:cubicBezTo>
                    <a:cubicBezTo>
                      <a:pt x="83" y="59"/>
                      <a:pt x="85" y="92"/>
                      <a:pt x="82" y="108"/>
                    </a:cubicBezTo>
                    <a:cubicBezTo>
                      <a:pt x="75" y="108"/>
                      <a:pt x="67" y="108"/>
                      <a:pt x="60" y="108"/>
                    </a:cubicBezTo>
                    <a:cubicBezTo>
                      <a:pt x="42" y="107"/>
                      <a:pt x="36" y="123"/>
                      <a:pt x="35" y="142"/>
                    </a:cubicBezTo>
                    <a:cubicBezTo>
                      <a:pt x="32" y="198"/>
                      <a:pt x="28" y="253"/>
                      <a:pt x="25" y="309"/>
                    </a:cubicBezTo>
                    <a:cubicBezTo>
                      <a:pt x="23" y="352"/>
                      <a:pt x="14" y="372"/>
                      <a:pt x="0" y="387"/>
                    </a:cubicBezTo>
                    <a:cubicBezTo>
                      <a:pt x="10" y="387"/>
                      <a:pt x="20" y="387"/>
                      <a:pt x="30" y="387"/>
                    </a:cubicBezTo>
                    <a:cubicBezTo>
                      <a:pt x="35" y="383"/>
                      <a:pt x="38" y="378"/>
                      <a:pt x="45" y="367"/>
                    </a:cubicBezTo>
                    <a:cubicBezTo>
                      <a:pt x="42" y="377"/>
                      <a:pt x="40" y="382"/>
                      <a:pt x="37" y="387"/>
                    </a:cubicBezTo>
                    <a:cubicBezTo>
                      <a:pt x="46" y="387"/>
                      <a:pt x="54" y="387"/>
                      <a:pt x="63" y="387"/>
                    </a:cubicBezTo>
                    <a:cubicBezTo>
                      <a:pt x="68" y="377"/>
                      <a:pt x="70" y="365"/>
                      <a:pt x="70" y="353"/>
                    </a:cubicBezTo>
                    <a:cubicBezTo>
                      <a:pt x="73" y="291"/>
                      <a:pt x="76" y="229"/>
                      <a:pt x="78" y="167"/>
                    </a:cubicBezTo>
                    <a:cubicBezTo>
                      <a:pt x="79" y="157"/>
                      <a:pt x="82" y="151"/>
                      <a:pt x="90" y="151"/>
                    </a:cubicBezTo>
                    <a:cubicBezTo>
                      <a:pt x="103" y="151"/>
                      <a:pt x="117" y="151"/>
                      <a:pt x="130" y="151"/>
                    </a:cubicBezTo>
                    <a:cubicBezTo>
                      <a:pt x="130" y="124"/>
                      <a:pt x="130" y="96"/>
                      <a:pt x="130" y="69"/>
                    </a:cubicBezTo>
                    <a:cubicBezTo>
                      <a:pt x="121" y="67"/>
                      <a:pt x="113" y="58"/>
                      <a:pt x="113" y="48"/>
                    </a:cubicBezTo>
                    <a:cubicBezTo>
                      <a:pt x="113" y="36"/>
                      <a:pt x="123" y="27"/>
                      <a:pt x="135" y="27"/>
                    </a:cubicBezTo>
                    <a:cubicBezTo>
                      <a:pt x="147" y="27"/>
                      <a:pt x="156" y="36"/>
                      <a:pt x="156" y="48"/>
                    </a:cubicBezTo>
                    <a:cubicBezTo>
                      <a:pt x="156" y="58"/>
                      <a:pt x="149" y="67"/>
                      <a:pt x="139" y="69"/>
                    </a:cubicBezTo>
                    <a:cubicBezTo>
                      <a:pt x="139" y="96"/>
                      <a:pt x="139" y="124"/>
                      <a:pt x="139" y="151"/>
                    </a:cubicBezTo>
                    <a:cubicBezTo>
                      <a:pt x="153" y="151"/>
                      <a:pt x="166" y="151"/>
                      <a:pt x="180" y="151"/>
                    </a:cubicBezTo>
                    <a:cubicBezTo>
                      <a:pt x="188" y="151"/>
                      <a:pt x="191" y="157"/>
                      <a:pt x="191" y="167"/>
                    </a:cubicBezTo>
                    <a:cubicBezTo>
                      <a:pt x="194" y="229"/>
                      <a:pt x="197" y="291"/>
                      <a:pt x="200" y="353"/>
                    </a:cubicBezTo>
                    <a:cubicBezTo>
                      <a:pt x="200" y="365"/>
                      <a:pt x="202" y="377"/>
                      <a:pt x="207" y="387"/>
                    </a:cubicBezTo>
                    <a:cubicBezTo>
                      <a:pt x="215" y="387"/>
                      <a:pt x="224" y="387"/>
                      <a:pt x="233" y="387"/>
                    </a:cubicBezTo>
                    <a:cubicBezTo>
                      <a:pt x="230" y="382"/>
                      <a:pt x="227" y="377"/>
                      <a:pt x="224" y="367"/>
                    </a:cubicBezTo>
                    <a:cubicBezTo>
                      <a:pt x="232" y="378"/>
                      <a:pt x="235" y="383"/>
                      <a:pt x="239" y="387"/>
                    </a:cubicBezTo>
                    <a:cubicBezTo>
                      <a:pt x="249" y="387"/>
                      <a:pt x="260" y="387"/>
                      <a:pt x="270" y="387"/>
                    </a:cubicBezTo>
                    <a:cubicBezTo>
                      <a:pt x="256" y="372"/>
                      <a:pt x="247" y="352"/>
                      <a:pt x="244" y="309"/>
                    </a:cubicBezTo>
                    <a:cubicBezTo>
                      <a:pt x="242" y="253"/>
                      <a:pt x="238" y="198"/>
                      <a:pt x="235" y="142"/>
                    </a:cubicBezTo>
                    <a:cubicBezTo>
                      <a:pt x="234" y="123"/>
                      <a:pt x="228" y="107"/>
                      <a:pt x="209" y="108"/>
                    </a:cubicBezTo>
                    <a:cubicBezTo>
                      <a:pt x="202" y="108"/>
                      <a:pt x="195" y="108"/>
                      <a:pt x="188" y="108"/>
                    </a:cubicBezTo>
                    <a:cubicBezTo>
                      <a:pt x="185" y="92"/>
                      <a:pt x="186" y="59"/>
                      <a:pt x="182" y="45"/>
                    </a:cubicBezTo>
                    <a:cubicBezTo>
                      <a:pt x="176" y="30"/>
                      <a:pt x="161" y="24"/>
                      <a:pt x="144" y="23"/>
                    </a:cubicBezTo>
                    <a:cubicBezTo>
                      <a:pt x="146" y="21"/>
                      <a:pt x="150" y="20"/>
                      <a:pt x="157" y="20"/>
                    </a:cubicBezTo>
                    <a:cubicBezTo>
                      <a:pt x="161" y="20"/>
                      <a:pt x="166" y="20"/>
                      <a:pt x="170" y="20"/>
                    </a:cubicBezTo>
                    <a:cubicBezTo>
                      <a:pt x="180" y="18"/>
                      <a:pt x="183" y="9"/>
                      <a:pt x="184" y="0"/>
                    </a:cubicBezTo>
                    <a:cubicBezTo>
                      <a:pt x="181" y="4"/>
                      <a:pt x="177" y="6"/>
                      <a:pt x="170" y="6"/>
                    </a:cubicBezTo>
                    <a:cubicBezTo>
                      <a:pt x="164" y="6"/>
                      <a:pt x="159" y="6"/>
                      <a:pt x="153" y="6"/>
                    </a:cubicBezTo>
                    <a:cubicBezTo>
                      <a:pt x="144" y="6"/>
                      <a:pt x="140" y="15"/>
                      <a:pt x="139" y="22"/>
                    </a:cubicBezTo>
                    <a:cubicBezTo>
                      <a:pt x="138" y="22"/>
                      <a:pt x="136" y="22"/>
                      <a:pt x="13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ïŝľîḑê"/>
              <p:cNvSpPr/>
              <p:nvPr/>
            </p:nvSpPr>
            <p:spPr bwMode="auto">
              <a:xfrm>
                <a:off x="1735138" y="2095500"/>
                <a:ext cx="2667000" cy="2670175"/>
              </a:xfrm>
              <a:custGeom>
                <a:avLst/>
                <a:gdLst>
                  <a:gd name="T0" fmla="*/ 404 w 809"/>
                  <a:gd name="T1" fmla="*/ 0 h 809"/>
                  <a:gd name="T2" fmla="*/ 809 w 809"/>
                  <a:gd name="T3" fmla="*/ 404 h 809"/>
                  <a:gd name="T4" fmla="*/ 404 w 809"/>
                  <a:gd name="T5" fmla="*/ 809 h 809"/>
                  <a:gd name="T6" fmla="*/ 0 w 809"/>
                  <a:gd name="T7" fmla="*/ 404 h 809"/>
                  <a:gd name="T8" fmla="*/ 404 w 809"/>
                  <a:gd name="T9" fmla="*/ 0 h 809"/>
                  <a:gd name="T10" fmla="*/ 404 w 809"/>
                  <a:gd name="T11" fmla="*/ 0 h 809"/>
                  <a:gd name="T12" fmla="*/ 404 w 809"/>
                  <a:gd name="T13" fmla="*/ 14 h 809"/>
                  <a:gd name="T14" fmla="*/ 14 w 809"/>
                  <a:gd name="T15" fmla="*/ 404 h 809"/>
                  <a:gd name="T16" fmla="*/ 404 w 809"/>
                  <a:gd name="T17" fmla="*/ 795 h 809"/>
                  <a:gd name="T18" fmla="*/ 795 w 809"/>
                  <a:gd name="T19" fmla="*/ 404 h 809"/>
                  <a:gd name="T20" fmla="*/ 404 w 809"/>
                  <a:gd name="T21" fmla="*/ 14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9" h="809">
                    <a:moveTo>
                      <a:pt x="404" y="0"/>
                    </a:moveTo>
                    <a:cubicBezTo>
                      <a:pt x="627" y="0"/>
                      <a:pt x="809" y="182"/>
                      <a:pt x="809" y="404"/>
                    </a:cubicBezTo>
                    <a:cubicBezTo>
                      <a:pt x="809" y="627"/>
                      <a:pt x="627" y="809"/>
                      <a:pt x="404" y="809"/>
                    </a:cubicBezTo>
                    <a:cubicBezTo>
                      <a:pt x="181" y="809"/>
                      <a:pt x="0" y="627"/>
                      <a:pt x="0" y="404"/>
                    </a:cubicBezTo>
                    <a:cubicBezTo>
                      <a:pt x="0" y="182"/>
                      <a:pt x="181" y="0"/>
                      <a:pt x="404" y="0"/>
                    </a:cubicBezTo>
                    <a:cubicBezTo>
                      <a:pt x="404" y="0"/>
                      <a:pt x="404" y="0"/>
                      <a:pt x="404" y="0"/>
                    </a:cubicBezTo>
                    <a:close/>
                    <a:moveTo>
                      <a:pt x="404" y="14"/>
                    </a:moveTo>
                    <a:cubicBezTo>
                      <a:pt x="189" y="14"/>
                      <a:pt x="14" y="189"/>
                      <a:pt x="14" y="404"/>
                    </a:cubicBezTo>
                    <a:cubicBezTo>
                      <a:pt x="14" y="619"/>
                      <a:pt x="189" y="795"/>
                      <a:pt x="404" y="795"/>
                    </a:cubicBezTo>
                    <a:cubicBezTo>
                      <a:pt x="619" y="795"/>
                      <a:pt x="795" y="619"/>
                      <a:pt x="795" y="404"/>
                    </a:cubicBezTo>
                    <a:cubicBezTo>
                      <a:pt x="795" y="189"/>
                      <a:pt x="619" y="14"/>
                      <a:pt x="40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išlíḑe"/>
              <p:cNvSpPr/>
              <p:nvPr/>
            </p:nvSpPr>
            <p:spPr bwMode="auto">
              <a:xfrm>
                <a:off x="1897063" y="3373438"/>
                <a:ext cx="2333625" cy="1227138"/>
              </a:xfrm>
              <a:custGeom>
                <a:avLst/>
                <a:gdLst>
                  <a:gd name="T0" fmla="*/ 21 w 708"/>
                  <a:gd name="T1" fmla="*/ 23 h 372"/>
                  <a:gd name="T2" fmla="*/ 53 w 708"/>
                  <a:gd name="T3" fmla="*/ 35 h 372"/>
                  <a:gd name="T4" fmla="*/ 51 w 708"/>
                  <a:gd name="T5" fmla="*/ 26 h 372"/>
                  <a:gd name="T6" fmla="*/ 18 w 708"/>
                  <a:gd name="T7" fmla="*/ 47 h 372"/>
                  <a:gd name="T8" fmla="*/ 18 w 708"/>
                  <a:gd name="T9" fmla="*/ 88 h 372"/>
                  <a:gd name="T10" fmla="*/ 48 w 708"/>
                  <a:gd name="T11" fmla="*/ 67 h 372"/>
                  <a:gd name="T12" fmla="*/ 18 w 708"/>
                  <a:gd name="T13" fmla="*/ 88 h 372"/>
                  <a:gd name="T14" fmla="*/ 62 w 708"/>
                  <a:gd name="T15" fmla="*/ 109 h 372"/>
                  <a:gd name="T16" fmla="*/ 64 w 708"/>
                  <a:gd name="T17" fmla="*/ 147 h 372"/>
                  <a:gd name="T18" fmla="*/ 42 w 708"/>
                  <a:gd name="T19" fmla="*/ 155 h 372"/>
                  <a:gd name="T20" fmla="*/ 57 w 708"/>
                  <a:gd name="T21" fmla="*/ 206 h 372"/>
                  <a:gd name="T22" fmla="*/ 116 w 708"/>
                  <a:gd name="T23" fmla="*/ 203 h 372"/>
                  <a:gd name="T24" fmla="*/ 93 w 708"/>
                  <a:gd name="T25" fmla="*/ 174 h 372"/>
                  <a:gd name="T26" fmla="*/ 46 w 708"/>
                  <a:gd name="T27" fmla="*/ 181 h 372"/>
                  <a:gd name="T28" fmla="*/ 129 w 708"/>
                  <a:gd name="T29" fmla="*/ 265 h 372"/>
                  <a:gd name="T30" fmla="*/ 149 w 708"/>
                  <a:gd name="T31" fmla="*/ 251 h 372"/>
                  <a:gd name="T32" fmla="*/ 121 w 708"/>
                  <a:gd name="T33" fmla="*/ 221 h 372"/>
                  <a:gd name="T34" fmla="*/ 111 w 708"/>
                  <a:gd name="T35" fmla="*/ 252 h 372"/>
                  <a:gd name="T36" fmla="*/ 164 w 708"/>
                  <a:gd name="T37" fmla="*/ 295 h 372"/>
                  <a:gd name="T38" fmla="*/ 175 w 708"/>
                  <a:gd name="T39" fmla="*/ 321 h 372"/>
                  <a:gd name="T40" fmla="*/ 132 w 708"/>
                  <a:gd name="T41" fmla="*/ 292 h 372"/>
                  <a:gd name="T42" fmla="*/ 146 w 708"/>
                  <a:gd name="T43" fmla="*/ 291 h 372"/>
                  <a:gd name="T44" fmla="*/ 211 w 708"/>
                  <a:gd name="T45" fmla="*/ 283 h 372"/>
                  <a:gd name="T46" fmla="*/ 260 w 708"/>
                  <a:gd name="T47" fmla="*/ 308 h 372"/>
                  <a:gd name="T48" fmla="*/ 205 w 708"/>
                  <a:gd name="T49" fmla="*/ 335 h 372"/>
                  <a:gd name="T50" fmla="*/ 342 w 708"/>
                  <a:gd name="T51" fmla="*/ 329 h 372"/>
                  <a:gd name="T52" fmla="*/ 344 w 708"/>
                  <a:gd name="T53" fmla="*/ 352 h 372"/>
                  <a:gd name="T54" fmla="*/ 303 w 708"/>
                  <a:gd name="T55" fmla="*/ 320 h 372"/>
                  <a:gd name="T56" fmla="*/ 320 w 708"/>
                  <a:gd name="T57" fmla="*/ 364 h 372"/>
                  <a:gd name="T58" fmla="*/ 360 w 708"/>
                  <a:gd name="T59" fmla="*/ 321 h 372"/>
                  <a:gd name="T60" fmla="*/ 416 w 708"/>
                  <a:gd name="T61" fmla="*/ 315 h 372"/>
                  <a:gd name="T62" fmla="*/ 384 w 708"/>
                  <a:gd name="T63" fmla="*/ 368 h 372"/>
                  <a:gd name="T64" fmla="*/ 464 w 708"/>
                  <a:gd name="T65" fmla="*/ 350 h 372"/>
                  <a:gd name="T66" fmla="*/ 433 w 708"/>
                  <a:gd name="T67" fmla="*/ 313 h 372"/>
                  <a:gd name="T68" fmla="*/ 508 w 708"/>
                  <a:gd name="T69" fmla="*/ 337 h 372"/>
                  <a:gd name="T70" fmla="*/ 500 w 708"/>
                  <a:gd name="T71" fmla="*/ 285 h 372"/>
                  <a:gd name="T72" fmla="*/ 483 w 708"/>
                  <a:gd name="T73" fmla="*/ 294 h 372"/>
                  <a:gd name="T74" fmla="*/ 508 w 708"/>
                  <a:gd name="T75" fmla="*/ 337 h 372"/>
                  <a:gd name="T76" fmla="*/ 515 w 708"/>
                  <a:gd name="T77" fmla="*/ 276 h 372"/>
                  <a:gd name="T78" fmla="*/ 548 w 708"/>
                  <a:gd name="T79" fmla="*/ 279 h 372"/>
                  <a:gd name="T80" fmla="*/ 550 w 708"/>
                  <a:gd name="T81" fmla="*/ 283 h 372"/>
                  <a:gd name="T82" fmla="*/ 547 w 708"/>
                  <a:gd name="T83" fmla="*/ 316 h 372"/>
                  <a:gd name="T84" fmla="*/ 609 w 708"/>
                  <a:gd name="T85" fmla="*/ 250 h 372"/>
                  <a:gd name="T86" fmla="*/ 608 w 708"/>
                  <a:gd name="T87" fmla="*/ 227 h 372"/>
                  <a:gd name="T88" fmla="*/ 573 w 708"/>
                  <a:gd name="T89" fmla="*/ 241 h 372"/>
                  <a:gd name="T90" fmla="*/ 609 w 708"/>
                  <a:gd name="T91" fmla="*/ 250 h 372"/>
                  <a:gd name="T92" fmla="*/ 656 w 708"/>
                  <a:gd name="T93" fmla="*/ 184 h 372"/>
                  <a:gd name="T94" fmla="*/ 613 w 708"/>
                  <a:gd name="T95" fmla="*/ 172 h 372"/>
                  <a:gd name="T96" fmla="*/ 625 w 708"/>
                  <a:gd name="T97" fmla="*/ 165 h 372"/>
                  <a:gd name="T98" fmla="*/ 650 w 708"/>
                  <a:gd name="T99" fmla="*/ 169 h 372"/>
                  <a:gd name="T100" fmla="*/ 651 w 708"/>
                  <a:gd name="T101" fmla="*/ 215 h 372"/>
                  <a:gd name="T102" fmla="*/ 635 w 708"/>
                  <a:gd name="T103" fmla="*/ 139 h 372"/>
                  <a:gd name="T104" fmla="*/ 683 w 708"/>
                  <a:gd name="T105" fmla="*/ 137 h 372"/>
                  <a:gd name="T106" fmla="*/ 655 w 708"/>
                  <a:gd name="T107" fmla="*/ 73 h 372"/>
                  <a:gd name="T108" fmla="*/ 690 w 708"/>
                  <a:gd name="T109" fmla="*/ 98 h 372"/>
                  <a:gd name="T110" fmla="*/ 684 w 708"/>
                  <a:gd name="T111" fmla="*/ 17 h 372"/>
                  <a:gd name="T112" fmla="*/ 698 w 708"/>
                  <a:gd name="T113" fmla="*/ 34 h 372"/>
                  <a:gd name="T114" fmla="*/ 659 w 708"/>
                  <a:gd name="T115" fmla="*/ 29 h 372"/>
                  <a:gd name="T116" fmla="*/ 659 w 708"/>
                  <a:gd name="T117" fmla="*/ 11 h 372"/>
                  <a:gd name="T118" fmla="*/ 663 w 708"/>
                  <a:gd name="T119" fmla="*/ 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08" h="372">
                    <a:moveTo>
                      <a:pt x="0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5" y="9"/>
                      <a:pt x="11" y="11"/>
                      <a:pt x="8" y="14"/>
                    </a:cubicBezTo>
                    <a:cubicBezTo>
                      <a:pt x="5" y="18"/>
                      <a:pt x="4" y="22"/>
                      <a:pt x="4" y="26"/>
                    </a:cubicBezTo>
                    <a:cubicBezTo>
                      <a:pt x="4" y="29"/>
                      <a:pt x="5" y="32"/>
                      <a:pt x="6" y="33"/>
                    </a:cubicBezTo>
                    <a:cubicBezTo>
                      <a:pt x="7" y="35"/>
                      <a:pt x="9" y="36"/>
                      <a:pt x="11" y="36"/>
                    </a:cubicBezTo>
                    <a:cubicBezTo>
                      <a:pt x="14" y="36"/>
                      <a:pt x="18" y="3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1"/>
                    </a:cubicBezTo>
                    <a:cubicBezTo>
                      <a:pt x="25" y="15"/>
                      <a:pt x="27" y="11"/>
                      <a:pt x="30" y="9"/>
                    </a:cubicBezTo>
                    <a:cubicBezTo>
                      <a:pt x="31" y="8"/>
                      <a:pt x="32" y="7"/>
                      <a:pt x="34" y="7"/>
                    </a:cubicBezTo>
                    <a:cubicBezTo>
                      <a:pt x="35" y="6"/>
                      <a:pt x="36" y="6"/>
                      <a:pt x="38" y="6"/>
                    </a:cubicBezTo>
                    <a:cubicBezTo>
                      <a:pt x="43" y="6"/>
                      <a:pt x="47" y="8"/>
                      <a:pt x="50" y="11"/>
                    </a:cubicBezTo>
                    <a:cubicBezTo>
                      <a:pt x="53" y="15"/>
                      <a:pt x="55" y="19"/>
                      <a:pt x="55" y="25"/>
                    </a:cubicBezTo>
                    <a:cubicBezTo>
                      <a:pt x="55" y="28"/>
                      <a:pt x="54" y="31"/>
                      <a:pt x="53" y="35"/>
                    </a:cubicBezTo>
                    <a:cubicBezTo>
                      <a:pt x="52" y="38"/>
                      <a:pt x="51" y="40"/>
                      <a:pt x="51" y="40"/>
                    </a:cubicBezTo>
                    <a:cubicBezTo>
                      <a:pt x="51" y="41"/>
                      <a:pt x="52" y="41"/>
                      <a:pt x="52" y="42"/>
                    </a:cubicBezTo>
                    <a:cubicBezTo>
                      <a:pt x="53" y="42"/>
                      <a:pt x="53" y="42"/>
                      <a:pt x="55" y="42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2" y="42"/>
                      <a:pt x="45" y="40"/>
                      <a:pt x="48" y="37"/>
                    </a:cubicBezTo>
                    <a:cubicBezTo>
                      <a:pt x="50" y="34"/>
                      <a:pt x="51" y="30"/>
                      <a:pt x="51" y="26"/>
                    </a:cubicBezTo>
                    <a:cubicBezTo>
                      <a:pt x="51" y="24"/>
                      <a:pt x="51" y="22"/>
                      <a:pt x="49" y="20"/>
                    </a:cubicBezTo>
                    <a:cubicBezTo>
                      <a:pt x="48" y="19"/>
                      <a:pt x="47" y="18"/>
                      <a:pt x="45" y="18"/>
                    </a:cubicBezTo>
                    <a:cubicBezTo>
                      <a:pt x="42" y="18"/>
                      <a:pt x="39" y="21"/>
                      <a:pt x="37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4" y="33"/>
                      <a:pt x="33" y="37"/>
                      <a:pt x="32" y="39"/>
                    </a:cubicBezTo>
                    <a:cubicBezTo>
                      <a:pt x="31" y="40"/>
                      <a:pt x="30" y="42"/>
                      <a:pt x="29" y="43"/>
                    </a:cubicBezTo>
                    <a:cubicBezTo>
                      <a:pt x="27" y="44"/>
                      <a:pt x="26" y="45"/>
                      <a:pt x="24" y="46"/>
                    </a:cubicBezTo>
                    <a:cubicBezTo>
                      <a:pt x="22" y="47"/>
                      <a:pt x="20" y="47"/>
                      <a:pt x="18" y="47"/>
                    </a:cubicBezTo>
                    <a:cubicBezTo>
                      <a:pt x="13" y="47"/>
                      <a:pt x="9" y="46"/>
                      <a:pt x="6" y="42"/>
                    </a:cubicBezTo>
                    <a:cubicBezTo>
                      <a:pt x="2" y="38"/>
                      <a:pt x="1" y="34"/>
                      <a:pt x="1" y="28"/>
                    </a:cubicBezTo>
                    <a:cubicBezTo>
                      <a:pt x="1" y="25"/>
                      <a:pt x="1" y="21"/>
                      <a:pt x="2" y="17"/>
                    </a:cubicBezTo>
                    <a:cubicBezTo>
                      <a:pt x="3" y="14"/>
                      <a:pt x="4" y="12"/>
                      <a:pt x="4" y="12"/>
                    </a:cubicBezTo>
                    <a:cubicBezTo>
                      <a:pt x="4" y="11"/>
                      <a:pt x="3" y="10"/>
                      <a:pt x="3" y="9"/>
                    </a:cubicBezTo>
                    <a:cubicBezTo>
                      <a:pt x="2" y="9"/>
                      <a:pt x="1" y="9"/>
                      <a:pt x="0" y="9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  <a:moveTo>
                      <a:pt x="18" y="88"/>
                    </a:moveTo>
                    <a:cubicBezTo>
                      <a:pt x="16" y="89"/>
                      <a:pt x="14" y="90"/>
                      <a:pt x="13" y="91"/>
                    </a:cubicBezTo>
                    <a:cubicBezTo>
                      <a:pt x="12" y="92"/>
                      <a:pt x="12" y="94"/>
                      <a:pt x="12" y="96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8" y="70"/>
                      <a:pt x="8" y="71"/>
                      <a:pt x="10" y="72"/>
                    </a:cubicBezTo>
                    <a:cubicBezTo>
                      <a:pt x="11" y="73"/>
                      <a:pt x="13" y="73"/>
                      <a:pt x="16" y="73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50" y="66"/>
                      <a:pt x="52" y="66"/>
                      <a:pt x="53" y="64"/>
                    </a:cubicBezTo>
                    <a:cubicBezTo>
                      <a:pt x="54" y="63"/>
                      <a:pt x="54" y="61"/>
                      <a:pt x="54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61" y="88"/>
                      <a:pt x="61" y="88"/>
                      <a:pt x="61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5"/>
                      <a:pt x="58" y="84"/>
                      <a:pt x="56" y="83"/>
                    </a:cubicBezTo>
                    <a:cubicBezTo>
                      <a:pt x="55" y="82"/>
                      <a:pt x="53" y="82"/>
                      <a:pt x="51" y="83"/>
                    </a:cubicBezTo>
                    <a:cubicBezTo>
                      <a:pt x="18" y="88"/>
                      <a:pt x="18" y="88"/>
                      <a:pt x="18" y="88"/>
                    </a:cubicBezTo>
                    <a:close/>
                    <a:moveTo>
                      <a:pt x="41" y="158"/>
                    </a:moveTo>
                    <a:cubicBezTo>
                      <a:pt x="37" y="157"/>
                      <a:pt x="33" y="155"/>
                      <a:pt x="30" y="152"/>
                    </a:cubicBezTo>
                    <a:cubicBezTo>
                      <a:pt x="27" y="149"/>
                      <a:pt x="24" y="145"/>
                      <a:pt x="23" y="141"/>
                    </a:cubicBezTo>
                    <a:cubicBezTo>
                      <a:pt x="22" y="137"/>
                      <a:pt x="21" y="134"/>
                      <a:pt x="22" y="131"/>
                    </a:cubicBezTo>
                    <a:cubicBezTo>
                      <a:pt x="22" y="128"/>
                      <a:pt x="23" y="125"/>
                      <a:pt x="24" y="122"/>
                    </a:cubicBezTo>
                    <a:cubicBezTo>
                      <a:pt x="26" y="118"/>
                      <a:pt x="28" y="116"/>
                      <a:pt x="31" y="113"/>
                    </a:cubicBezTo>
                    <a:cubicBezTo>
                      <a:pt x="34" y="111"/>
                      <a:pt x="37" y="109"/>
                      <a:pt x="41" y="108"/>
                    </a:cubicBezTo>
                    <a:cubicBezTo>
                      <a:pt x="49" y="105"/>
                      <a:pt x="55" y="106"/>
                      <a:pt x="62" y="109"/>
                    </a:cubicBezTo>
                    <a:cubicBezTo>
                      <a:pt x="68" y="112"/>
                      <a:pt x="72" y="117"/>
                      <a:pt x="75" y="125"/>
                    </a:cubicBezTo>
                    <a:cubicBezTo>
                      <a:pt x="76" y="128"/>
                      <a:pt x="76" y="131"/>
                      <a:pt x="76" y="135"/>
                    </a:cubicBezTo>
                    <a:cubicBezTo>
                      <a:pt x="76" y="138"/>
                      <a:pt x="76" y="140"/>
                      <a:pt x="76" y="140"/>
                    </a:cubicBezTo>
                    <a:cubicBezTo>
                      <a:pt x="76" y="141"/>
                      <a:pt x="77" y="141"/>
                      <a:pt x="77" y="141"/>
                    </a:cubicBezTo>
                    <a:cubicBezTo>
                      <a:pt x="78" y="142"/>
                      <a:pt x="79" y="142"/>
                      <a:pt x="80" y="142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4" y="147"/>
                      <a:pt x="64" y="147"/>
                      <a:pt x="64" y="147"/>
                    </a:cubicBezTo>
                    <a:cubicBezTo>
                      <a:pt x="68" y="145"/>
                      <a:pt x="70" y="142"/>
                      <a:pt x="72" y="139"/>
                    </a:cubicBezTo>
                    <a:cubicBezTo>
                      <a:pt x="73" y="137"/>
                      <a:pt x="73" y="133"/>
                      <a:pt x="72" y="130"/>
                    </a:cubicBezTo>
                    <a:cubicBezTo>
                      <a:pt x="71" y="126"/>
                      <a:pt x="68" y="123"/>
                      <a:pt x="64" y="122"/>
                    </a:cubicBezTo>
                    <a:cubicBezTo>
                      <a:pt x="59" y="121"/>
                      <a:pt x="54" y="122"/>
                      <a:pt x="47" y="124"/>
                    </a:cubicBezTo>
                    <a:cubicBezTo>
                      <a:pt x="40" y="126"/>
                      <a:pt x="34" y="129"/>
                      <a:pt x="31" y="132"/>
                    </a:cubicBezTo>
                    <a:cubicBezTo>
                      <a:pt x="28" y="136"/>
                      <a:pt x="27" y="140"/>
                      <a:pt x="29" y="144"/>
                    </a:cubicBezTo>
                    <a:cubicBezTo>
                      <a:pt x="30" y="146"/>
                      <a:pt x="31" y="149"/>
                      <a:pt x="34" y="151"/>
                    </a:cubicBezTo>
                    <a:cubicBezTo>
                      <a:pt x="36" y="153"/>
                      <a:pt x="39" y="154"/>
                      <a:pt x="42" y="155"/>
                    </a:cubicBezTo>
                    <a:cubicBezTo>
                      <a:pt x="41" y="158"/>
                      <a:pt x="41" y="158"/>
                      <a:pt x="41" y="158"/>
                    </a:cubicBezTo>
                    <a:close/>
                    <a:moveTo>
                      <a:pt x="60" y="193"/>
                    </a:moveTo>
                    <a:cubicBezTo>
                      <a:pt x="73" y="185"/>
                      <a:pt x="73" y="185"/>
                      <a:pt x="73" y="185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68" y="207"/>
                      <a:pt x="68" y="207"/>
                      <a:pt x="68" y="207"/>
                    </a:cubicBezTo>
                    <a:cubicBezTo>
                      <a:pt x="66" y="208"/>
                      <a:pt x="64" y="208"/>
                      <a:pt x="63" y="208"/>
                    </a:cubicBezTo>
                    <a:cubicBezTo>
                      <a:pt x="61" y="208"/>
                      <a:pt x="60" y="207"/>
                      <a:pt x="59" y="205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72" y="231"/>
                      <a:pt x="72" y="231"/>
                      <a:pt x="72" y="231"/>
                    </a:cubicBezTo>
                    <a:cubicBezTo>
                      <a:pt x="74" y="230"/>
                      <a:pt x="74" y="230"/>
                      <a:pt x="74" y="230"/>
                    </a:cubicBezTo>
                    <a:cubicBezTo>
                      <a:pt x="73" y="228"/>
                      <a:pt x="72" y="226"/>
                      <a:pt x="73" y="224"/>
                    </a:cubicBezTo>
                    <a:cubicBezTo>
                      <a:pt x="73" y="223"/>
                      <a:pt x="75" y="222"/>
                      <a:pt x="77" y="220"/>
                    </a:cubicBezTo>
                    <a:cubicBezTo>
                      <a:pt x="105" y="203"/>
                      <a:pt x="105" y="203"/>
                      <a:pt x="105" y="203"/>
                    </a:cubicBezTo>
                    <a:cubicBezTo>
                      <a:pt x="107" y="201"/>
                      <a:pt x="109" y="201"/>
                      <a:pt x="110" y="201"/>
                    </a:cubicBezTo>
                    <a:cubicBezTo>
                      <a:pt x="112" y="201"/>
                      <a:pt x="113" y="202"/>
                      <a:pt x="114" y="204"/>
                    </a:cubicBezTo>
                    <a:cubicBezTo>
                      <a:pt x="116" y="203"/>
                      <a:pt x="116" y="203"/>
                      <a:pt x="116" y="203"/>
                    </a:cubicBezTo>
                    <a:cubicBezTo>
                      <a:pt x="101" y="179"/>
                      <a:pt x="101" y="179"/>
                      <a:pt x="101" y="179"/>
                    </a:cubicBezTo>
                    <a:cubicBezTo>
                      <a:pt x="99" y="180"/>
                      <a:pt x="99" y="180"/>
                      <a:pt x="99" y="180"/>
                    </a:cubicBezTo>
                    <a:cubicBezTo>
                      <a:pt x="100" y="182"/>
                      <a:pt x="101" y="183"/>
                      <a:pt x="100" y="185"/>
                    </a:cubicBezTo>
                    <a:cubicBezTo>
                      <a:pt x="100" y="186"/>
                      <a:pt x="98" y="188"/>
                      <a:pt x="96" y="189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76" y="183"/>
                      <a:pt x="76" y="183"/>
                      <a:pt x="76" y="183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90" y="174"/>
                      <a:pt x="92" y="174"/>
                      <a:pt x="93" y="174"/>
                    </a:cubicBezTo>
                    <a:cubicBezTo>
                      <a:pt x="95" y="174"/>
                      <a:pt x="96" y="175"/>
                      <a:pt x="98" y="177"/>
                    </a:cubicBezTo>
                    <a:cubicBezTo>
                      <a:pt x="99" y="176"/>
                      <a:pt x="99" y="176"/>
                      <a:pt x="99" y="176"/>
                    </a:cubicBezTo>
                    <a:cubicBezTo>
                      <a:pt x="84" y="152"/>
                      <a:pt x="84" y="152"/>
                      <a:pt x="84" y="152"/>
                    </a:cubicBezTo>
                    <a:cubicBezTo>
                      <a:pt x="82" y="153"/>
                      <a:pt x="82" y="153"/>
                      <a:pt x="82" y="153"/>
                    </a:cubicBezTo>
                    <a:cubicBezTo>
                      <a:pt x="83" y="155"/>
                      <a:pt x="84" y="157"/>
                      <a:pt x="83" y="158"/>
                    </a:cubicBezTo>
                    <a:cubicBezTo>
                      <a:pt x="83" y="159"/>
                      <a:pt x="82" y="161"/>
                      <a:pt x="79" y="162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9" y="181"/>
                      <a:pt x="47" y="182"/>
                      <a:pt x="46" y="181"/>
                    </a:cubicBezTo>
                    <a:cubicBezTo>
                      <a:pt x="44" y="181"/>
                      <a:pt x="43" y="180"/>
                      <a:pt x="42" y="178"/>
                    </a:cubicBezTo>
                    <a:cubicBezTo>
                      <a:pt x="40" y="179"/>
                      <a:pt x="40" y="179"/>
                      <a:pt x="40" y="179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7" y="203"/>
                      <a:pt x="57" y="203"/>
                      <a:pt x="57" y="203"/>
                    </a:cubicBezTo>
                    <a:cubicBezTo>
                      <a:pt x="56" y="201"/>
                      <a:pt x="56" y="199"/>
                      <a:pt x="56" y="197"/>
                    </a:cubicBezTo>
                    <a:cubicBezTo>
                      <a:pt x="56" y="196"/>
                      <a:pt x="58" y="195"/>
                      <a:pt x="60" y="193"/>
                    </a:cubicBezTo>
                    <a:cubicBezTo>
                      <a:pt x="60" y="193"/>
                      <a:pt x="60" y="193"/>
                      <a:pt x="60" y="193"/>
                    </a:cubicBezTo>
                    <a:close/>
                    <a:moveTo>
                      <a:pt x="129" y="265"/>
                    </a:moveTo>
                    <a:cubicBezTo>
                      <a:pt x="146" y="249"/>
                      <a:pt x="146" y="249"/>
                      <a:pt x="146" y="249"/>
                    </a:cubicBezTo>
                    <a:cubicBezTo>
                      <a:pt x="148" y="247"/>
                      <a:pt x="149" y="245"/>
                      <a:pt x="149" y="244"/>
                    </a:cubicBezTo>
                    <a:cubicBezTo>
                      <a:pt x="150" y="242"/>
                      <a:pt x="149" y="241"/>
                      <a:pt x="147" y="239"/>
                    </a:cubicBezTo>
                    <a:cubicBezTo>
                      <a:pt x="149" y="238"/>
                      <a:pt x="149" y="238"/>
                      <a:pt x="149" y="238"/>
                    </a:cubicBezTo>
                    <a:cubicBezTo>
                      <a:pt x="160" y="250"/>
                      <a:pt x="160" y="250"/>
                      <a:pt x="160" y="250"/>
                    </a:cubicBezTo>
                    <a:cubicBezTo>
                      <a:pt x="159" y="251"/>
                      <a:pt x="159" y="251"/>
                      <a:pt x="159" y="251"/>
                    </a:cubicBezTo>
                    <a:cubicBezTo>
                      <a:pt x="157" y="249"/>
                      <a:pt x="155" y="248"/>
                      <a:pt x="154" y="248"/>
                    </a:cubicBezTo>
                    <a:cubicBezTo>
                      <a:pt x="152" y="248"/>
                      <a:pt x="151" y="249"/>
                      <a:pt x="149" y="251"/>
                    </a:cubicBezTo>
                    <a:cubicBezTo>
                      <a:pt x="132" y="267"/>
                      <a:pt x="132" y="267"/>
                      <a:pt x="132" y="267"/>
                    </a:cubicBezTo>
                    <a:cubicBezTo>
                      <a:pt x="129" y="270"/>
                      <a:pt x="127" y="271"/>
                      <a:pt x="125" y="272"/>
                    </a:cubicBezTo>
                    <a:cubicBezTo>
                      <a:pt x="123" y="273"/>
                      <a:pt x="121" y="274"/>
                      <a:pt x="119" y="274"/>
                    </a:cubicBezTo>
                    <a:cubicBezTo>
                      <a:pt x="116" y="274"/>
                      <a:pt x="114" y="273"/>
                      <a:pt x="111" y="272"/>
                    </a:cubicBezTo>
                    <a:cubicBezTo>
                      <a:pt x="108" y="270"/>
                      <a:pt x="105" y="268"/>
                      <a:pt x="103" y="265"/>
                    </a:cubicBezTo>
                    <a:cubicBezTo>
                      <a:pt x="98" y="260"/>
                      <a:pt x="96" y="256"/>
                      <a:pt x="96" y="251"/>
                    </a:cubicBezTo>
                    <a:cubicBezTo>
                      <a:pt x="96" y="246"/>
                      <a:pt x="98" y="242"/>
                      <a:pt x="103" y="238"/>
                    </a:cubicBezTo>
                    <a:cubicBezTo>
                      <a:pt x="121" y="221"/>
                      <a:pt x="121" y="221"/>
                      <a:pt x="121" y="221"/>
                    </a:cubicBezTo>
                    <a:cubicBezTo>
                      <a:pt x="122" y="219"/>
                      <a:pt x="123" y="217"/>
                      <a:pt x="124" y="216"/>
                    </a:cubicBezTo>
                    <a:cubicBezTo>
                      <a:pt x="124" y="215"/>
                      <a:pt x="123" y="213"/>
                      <a:pt x="121" y="211"/>
                    </a:cubicBezTo>
                    <a:cubicBezTo>
                      <a:pt x="123" y="210"/>
                      <a:pt x="123" y="210"/>
                      <a:pt x="123" y="210"/>
                    </a:cubicBezTo>
                    <a:cubicBezTo>
                      <a:pt x="143" y="231"/>
                      <a:pt x="143" y="231"/>
                      <a:pt x="143" y="231"/>
                    </a:cubicBezTo>
                    <a:cubicBezTo>
                      <a:pt x="141" y="232"/>
                      <a:pt x="141" y="232"/>
                      <a:pt x="141" y="232"/>
                    </a:cubicBezTo>
                    <a:cubicBezTo>
                      <a:pt x="140" y="231"/>
                      <a:pt x="138" y="230"/>
                      <a:pt x="137" y="230"/>
                    </a:cubicBezTo>
                    <a:cubicBezTo>
                      <a:pt x="135" y="230"/>
                      <a:pt x="133" y="231"/>
                      <a:pt x="131" y="233"/>
                    </a:cubicBezTo>
                    <a:cubicBezTo>
                      <a:pt x="111" y="252"/>
                      <a:pt x="111" y="252"/>
                      <a:pt x="111" y="252"/>
                    </a:cubicBezTo>
                    <a:cubicBezTo>
                      <a:pt x="108" y="254"/>
                      <a:pt x="106" y="257"/>
                      <a:pt x="106" y="259"/>
                    </a:cubicBezTo>
                    <a:cubicBezTo>
                      <a:pt x="106" y="262"/>
                      <a:pt x="107" y="264"/>
                      <a:pt x="109" y="267"/>
                    </a:cubicBezTo>
                    <a:cubicBezTo>
                      <a:pt x="112" y="270"/>
                      <a:pt x="115" y="271"/>
                      <a:pt x="118" y="271"/>
                    </a:cubicBezTo>
                    <a:cubicBezTo>
                      <a:pt x="122" y="270"/>
                      <a:pt x="125" y="268"/>
                      <a:pt x="129" y="265"/>
                    </a:cubicBezTo>
                    <a:cubicBezTo>
                      <a:pt x="129" y="265"/>
                      <a:pt x="129" y="265"/>
                      <a:pt x="129" y="265"/>
                    </a:cubicBezTo>
                    <a:close/>
                    <a:moveTo>
                      <a:pt x="146" y="291"/>
                    </a:moveTo>
                    <a:cubicBezTo>
                      <a:pt x="153" y="287"/>
                      <a:pt x="153" y="287"/>
                      <a:pt x="153" y="287"/>
                    </a:cubicBezTo>
                    <a:cubicBezTo>
                      <a:pt x="164" y="295"/>
                      <a:pt x="164" y="295"/>
                      <a:pt x="164" y="295"/>
                    </a:cubicBezTo>
                    <a:cubicBezTo>
                      <a:pt x="161" y="304"/>
                      <a:pt x="161" y="304"/>
                      <a:pt x="161" y="304"/>
                    </a:cubicBezTo>
                    <a:cubicBezTo>
                      <a:pt x="161" y="305"/>
                      <a:pt x="161" y="305"/>
                      <a:pt x="160" y="305"/>
                    </a:cubicBezTo>
                    <a:cubicBezTo>
                      <a:pt x="160" y="306"/>
                      <a:pt x="160" y="306"/>
                      <a:pt x="160" y="306"/>
                    </a:cubicBezTo>
                    <a:cubicBezTo>
                      <a:pt x="159" y="307"/>
                      <a:pt x="158" y="308"/>
                      <a:pt x="158" y="308"/>
                    </a:cubicBezTo>
                    <a:cubicBezTo>
                      <a:pt x="157" y="307"/>
                      <a:pt x="155" y="307"/>
                      <a:pt x="153" y="305"/>
                    </a:cubicBezTo>
                    <a:cubicBezTo>
                      <a:pt x="152" y="307"/>
                      <a:pt x="152" y="307"/>
                      <a:pt x="152" y="307"/>
                    </a:cubicBezTo>
                    <a:cubicBezTo>
                      <a:pt x="174" y="322"/>
                      <a:pt x="174" y="322"/>
                      <a:pt x="174" y="322"/>
                    </a:cubicBezTo>
                    <a:cubicBezTo>
                      <a:pt x="175" y="321"/>
                      <a:pt x="175" y="321"/>
                      <a:pt x="175" y="321"/>
                    </a:cubicBezTo>
                    <a:cubicBezTo>
                      <a:pt x="174" y="320"/>
                      <a:pt x="174" y="320"/>
                      <a:pt x="173" y="319"/>
                    </a:cubicBezTo>
                    <a:cubicBezTo>
                      <a:pt x="173" y="318"/>
                      <a:pt x="173" y="316"/>
                      <a:pt x="174" y="315"/>
                    </a:cubicBezTo>
                    <a:cubicBezTo>
                      <a:pt x="186" y="268"/>
                      <a:pt x="186" y="268"/>
                      <a:pt x="186" y="268"/>
                    </a:cubicBezTo>
                    <a:cubicBezTo>
                      <a:pt x="181" y="264"/>
                      <a:pt x="181" y="264"/>
                      <a:pt x="181" y="264"/>
                    </a:cubicBezTo>
                    <a:cubicBezTo>
                      <a:pt x="141" y="290"/>
                      <a:pt x="141" y="290"/>
                      <a:pt x="141" y="290"/>
                    </a:cubicBezTo>
                    <a:cubicBezTo>
                      <a:pt x="139" y="291"/>
                      <a:pt x="138" y="291"/>
                      <a:pt x="137" y="292"/>
                    </a:cubicBezTo>
                    <a:cubicBezTo>
                      <a:pt x="135" y="292"/>
                      <a:pt x="134" y="291"/>
                      <a:pt x="133" y="291"/>
                    </a:cubicBezTo>
                    <a:cubicBezTo>
                      <a:pt x="132" y="292"/>
                      <a:pt x="132" y="292"/>
                      <a:pt x="132" y="292"/>
                    </a:cubicBezTo>
                    <a:cubicBezTo>
                      <a:pt x="145" y="301"/>
                      <a:pt x="145" y="301"/>
                      <a:pt x="145" y="301"/>
                    </a:cubicBezTo>
                    <a:cubicBezTo>
                      <a:pt x="146" y="300"/>
                      <a:pt x="146" y="300"/>
                      <a:pt x="146" y="300"/>
                    </a:cubicBezTo>
                    <a:cubicBezTo>
                      <a:pt x="145" y="299"/>
                      <a:pt x="145" y="299"/>
                      <a:pt x="145" y="299"/>
                    </a:cubicBezTo>
                    <a:cubicBezTo>
                      <a:pt x="144" y="298"/>
                      <a:pt x="143" y="297"/>
                      <a:pt x="143" y="296"/>
                    </a:cubicBezTo>
                    <a:cubicBezTo>
                      <a:pt x="142" y="295"/>
                      <a:pt x="143" y="294"/>
                      <a:pt x="143" y="293"/>
                    </a:cubicBezTo>
                    <a:cubicBezTo>
                      <a:pt x="144" y="293"/>
                      <a:pt x="144" y="293"/>
                      <a:pt x="144" y="292"/>
                    </a:cubicBezTo>
                    <a:cubicBezTo>
                      <a:pt x="145" y="292"/>
                      <a:pt x="145" y="292"/>
                      <a:pt x="146" y="291"/>
                    </a:cubicBezTo>
                    <a:cubicBezTo>
                      <a:pt x="146" y="291"/>
                      <a:pt x="146" y="291"/>
                      <a:pt x="146" y="291"/>
                    </a:cubicBezTo>
                    <a:close/>
                    <a:moveTo>
                      <a:pt x="156" y="285"/>
                    </a:moveTo>
                    <a:cubicBezTo>
                      <a:pt x="169" y="276"/>
                      <a:pt x="169" y="276"/>
                      <a:pt x="169" y="276"/>
                    </a:cubicBezTo>
                    <a:cubicBezTo>
                      <a:pt x="164" y="291"/>
                      <a:pt x="164" y="291"/>
                      <a:pt x="164" y="291"/>
                    </a:cubicBezTo>
                    <a:cubicBezTo>
                      <a:pt x="156" y="285"/>
                      <a:pt x="156" y="285"/>
                      <a:pt x="156" y="285"/>
                    </a:cubicBezTo>
                    <a:close/>
                    <a:moveTo>
                      <a:pt x="213" y="294"/>
                    </a:moveTo>
                    <a:cubicBezTo>
                      <a:pt x="214" y="292"/>
                      <a:pt x="214" y="290"/>
                      <a:pt x="214" y="288"/>
                    </a:cubicBezTo>
                    <a:cubicBezTo>
                      <a:pt x="213" y="287"/>
                      <a:pt x="212" y="286"/>
                      <a:pt x="210" y="285"/>
                    </a:cubicBezTo>
                    <a:cubicBezTo>
                      <a:pt x="211" y="283"/>
                      <a:pt x="211" y="283"/>
                      <a:pt x="211" y="283"/>
                    </a:cubicBezTo>
                    <a:cubicBezTo>
                      <a:pt x="230" y="292"/>
                      <a:pt x="230" y="292"/>
                      <a:pt x="230" y="292"/>
                    </a:cubicBezTo>
                    <a:cubicBezTo>
                      <a:pt x="239" y="329"/>
                      <a:pt x="239" y="329"/>
                      <a:pt x="239" y="329"/>
                    </a:cubicBezTo>
                    <a:cubicBezTo>
                      <a:pt x="248" y="311"/>
                      <a:pt x="248" y="311"/>
                      <a:pt x="248" y="311"/>
                    </a:cubicBezTo>
                    <a:cubicBezTo>
                      <a:pt x="249" y="308"/>
                      <a:pt x="250" y="306"/>
                      <a:pt x="249" y="305"/>
                    </a:cubicBezTo>
                    <a:cubicBezTo>
                      <a:pt x="249" y="304"/>
                      <a:pt x="248" y="302"/>
                      <a:pt x="245" y="301"/>
                    </a:cubicBezTo>
                    <a:cubicBezTo>
                      <a:pt x="246" y="299"/>
                      <a:pt x="246" y="299"/>
                      <a:pt x="246" y="299"/>
                    </a:cubicBezTo>
                    <a:cubicBezTo>
                      <a:pt x="261" y="306"/>
                      <a:pt x="261" y="306"/>
                      <a:pt x="261" y="306"/>
                    </a:cubicBezTo>
                    <a:cubicBezTo>
                      <a:pt x="260" y="308"/>
                      <a:pt x="260" y="308"/>
                      <a:pt x="260" y="308"/>
                    </a:cubicBezTo>
                    <a:cubicBezTo>
                      <a:pt x="258" y="307"/>
                      <a:pt x="256" y="307"/>
                      <a:pt x="255" y="308"/>
                    </a:cubicBezTo>
                    <a:cubicBezTo>
                      <a:pt x="254" y="308"/>
                      <a:pt x="252" y="310"/>
                      <a:pt x="251" y="312"/>
                    </a:cubicBezTo>
                    <a:cubicBezTo>
                      <a:pt x="234" y="350"/>
                      <a:pt x="234" y="350"/>
                      <a:pt x="234" y="350"/>
                    </a:cubicBezTo>
                    <a:cubicBezTo>
                      <a:pt x="228" y="348"/>
                      <a:pt x="228" y="348"/>
                      <a:pt x="228" y="348"/>
                    </a:cubicBezTo>
                    <a:cubicBezTo>
                      <a:pt x="215" y="297"/>
                      <a:pt x="215" y="297"/>
                      <a:pt x="215" y="297"/>
                    </a:cubicBezTo>
                    <a:cubicBezTo>
                      <a:pt x="202" y="325"/>
                      <a:pt x="202" y="325"/>
                      <a:pt x="202" y="325"/>
                    </a:cubicBezTo>
                    <a:cubicBezTo>
                      <a:pt x="201" y="328"/>
                      <a:pt x="200" y="330"/>
                      <a:pt x="201" y="331"/>
                    </a:cubicBezTo>
                    <a:cubicBezTo>
                      <a:pt x="201" y="332"/>
                      <a:pt x="203" y="334"/>
                      <a:pt x="205" y="335"/>
                    </a:cubicBezTo>
                    <a:cubicBezTo>
                      <a:pt x="204" y="337"/>
                      <a:pt x="204" y="337"/>
                      <a:pt x="204" y="337"/>
                    </a:cubicBezTo>
                    <a:cubicBezTo>
                      <a:pt x="189" y="329"/>
                      <a:pt x="189" y="329"/>
                      <a:pt x="189" y="329"/>
                    </a:cubicBezTo>
                    <a:cubicBezTo>
                      <a:pt x="190" y="328"/>
                      <a:pt x="190" y="328"/>
                      <a:pt x="190" y="328"/>
                    </a:cubicBezTo>
                    <a:cubicBezTo>
                      <a:pt x="192" y="329"/>
                      <a:pt x="194" y="329"/>
                      <a:pt x="195" y="328"/>
                    </a:cubicBezTo>
                    <a:cubicBezTo>
                      <a:pt x="196" y="328"/>
                      <a:pt x="198" y="326"/>
                      <a:pt x="199" y="324"/>
                    </a:cubicBezTo>
                    <a:cubicBezTo>
                      <a:pt x="213" y="294"/>
                      <a:pt x="213" y="294"/>
                      <a:pt x="213" y="294"/>
                    </a:cubicBezTo>
                    <a:close/>
                    <a:moveTo>
                      <a:pt x="340" y="352"/>
                    </a:moveTo>
                    <a:cubicBezTo>
                      <a:pt x="342" y="329"/>
                      <a:pt x="342" y="329"/>
                      <a:pt x="342" y="329"/>
                    </a:cubicBezTo>
                    <a:cubicBezTo>
                      <a:pt x="342" y="326"/>
                      <a:pt x="342" y="324"/>
                      <a:pt x="341" y="323"/>
                    </a:cubicBezTo>
                    <a:cubicBezTo>
                      <a:pt x="340" y="322"/>
                      <a:pt x="339" y="321"/>
                      <a:pt x="336" y="321"/>
                    </a:cubicBezTo>
                    <a:cubicBezTo>
                      <a:pt x="337" y="319"/>
                      <a:pt x="337" y="319"/>
                      <a:pt x="337" y="319"/>
                    </a:cubicBez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53" y="322"/>
                      <a:pt x="353" y="322"/>
                      <a:pt x="353" y="322"/>
                    </a:cubicBezTo>
                    <a:cubicBezTo>
                      <a:pt x="351" y="322"/>
                      <a:pt x="349" y="323"/>
                      <a:pt x="348" y="324"/>
                    </a:cubicBezTo>
                    <a:cubicBezTo>
                      <a:pt x="347" y="325"/>
                      <a:pt x="346" y="327"/>
                      <a:pt x="346" y="329"/>
                    </a:cubicBezTo>
                    <a:cubicBezTo>
                      <a:pt x="344" y="352"/>
                      <a:pt x="344" y="352"/>
                      <a:pt x="344" y="352"/>
                    </a:cubicBezTo>
                    <a:cubicBezTo>
                      <a:pt x="343" y="356"/>
                      <a:pt x="343" y="359"/>
                      <a:pt x="342" y="361"/>
                    </a:cubicBezTo>
                    <a:cubicBezTo>
                      <a:pt x="341" y="363"/>
                      <a:pt x="340" y="364"/>
                      <a:pt x="339" y="366"/>
                    </a:cubicBezTo>
                    <a:cubicBezTo>
                      <a:pt x="337" y="368"/>
                      <a:pt x="334" y="369"/>
                      <a:pt x="331" y="370"/>
                    </a:cubicBezTo>
                    <a:cubicBezTo>
                      <a:pt x="328" y="371"/>
                      <a:pt x="325" y="371"/>
                      <a:pt x="321" y="371"/>
                    </a:cubicBezTo>
                    <a:cubicBezTo>
                      <a:pt x="314" y="370"/>
                      <a:pt x="309" y="368"/>
                      <a:pt x="306" y="365"/>
                    </a:cubicBezTo>
                    <a:cubicBezTo>
                      <a:pt x="303" y="361"/>
                      <a:pt x="302" y="356"/>
                      <a:pt x="302" y="350"/>
                    </a:cubicBezTo>
                    <a:cubicBezTo>
                      <a:pt x="304" y="326"/>
                      <a:pt x="304" y="326"/>
                      <a:pt x="304" y="326"/>
                    </a:cubicBezTo>
                    <a:cubicBezTo>
                      <a:pt x="305" y="323"/>
                      <a:pt x="304" y="321"/>
                      <a:pt x="303" y="320"/>
                    </a:cubicBezTo>
                    <a:cubicBezTo>
                      <a:pt x="303" y="319"/>
                      <a:pt x="301" y="318"/>
                      <a:pt x="299" y="318"/>
                    </a:cubicBezTo>
                    <a:cubicBezTo>
                      <a:pt x="299" y="316"/>
                      <a:pt x="299" y="316"/>
                      <a:pt x="299" y="316"/>
                    </a:cubicBezTo>
                    <a:cubicBezTo>
                      <a:pt x="328" y="318"/>
                      <a:pt x="328" y="318"/>
                      <a:pt x="328" y="318"/>
                    </a:cubicBezTo>
                    <a:cubicBezTo>
                      <a:pt x="328" y="320"/>
                      <a:pt x="328" y="320"/>
                      <a:pt x="328" y="320"/>
                    </a:cubicBezTo>
                    <a:cubicBezTo>
                      <a:pt x="325" y="320"/>
                      <a:pt x="323" y="321"/>
                      <a:pt x="322" y="322"/>
                    </a:cubicBezTo>
                    <a:cubicBezTo>
                      <a:pt x="321" y="323"/>
                      <a:pt x="321" y="324"/>
                      <a:pt x="320" y="327"/>
                    </a:cubicBezTo>
                    <a:cubicBezTo>
                      <a:pt x="318" y="355"/>
                      <a:pt x="318" y="355"/>
                      <a:pt x="318" y="355"/>
                    </a:cubicBezTo>
                    <a:cubicBezTo>
                      <a:pt x="318" y="359"/>
                      <a:pt x="318" y="362"/>
                      <a:pt x="320" y="364"/>
                    </a:cubicBezTo>
                    <a:cubicBezTo>
                      <a:pt x="321" y="366"/>
                      <a:pt x="323" y="367"/>
                      <a:pt x="327" y="367"/>
                    </a:cubicBezTo>
                    <a:cubicBezTo>
                      <a:pt x="331" y="367"/>
                      <a:pt x="334" y="366"/>
                      <a:pt x="336" y="364"/>
                    </a:cubicBezTo>
                    <a:cubicBezTo>
                      <a:pt x="338" y="361"/>
                      <a:pt x="340" y="358"/>
                      <a:pt x="340" y="352"/>
                    </a:cubicBezTo>
                    <a:cubicBezTo>
                      <a:pt x="340" y="352"/>
                      <a:pt x="340" y="352"/>
                      <a:pt x="340" y="352"/>
                    </a:cubicBezTo>
                    <a:close/>
                    <a:moveTo>
                      <a:pt x="368" y="329"/>
                    </a:moveTo>
                    <a:cubicBezTo>
                      <a:pt x="368" y="327"/>
                      <a:pt x="367" y="325"/>
                      <a:pt x="366" y="324"/>
                    </a:cubicBezTo>
                    <a:cubicBezTo>
                      <a:pt x="365" y="323"/>
                      <a:pt x="363" y="323"/>
                      <a:pt x="361" y="323"/>
                    </a:cubicBezTo>
                    <a:cubicBezTo>
                      <a:pt x="360" y="321"/>
                      <a:pt x="360" y="321"/>
                      <a:pt x="360" y="321"/>
                    </a:cubicBezTo>
                    <a:cubicBezTo>
                      <a:pt x="382" y="318"/>
                      <a:pt x="382" y="318"/>
                      <a:pt x="382" y="318"/>
                    </a:cubicBezTo>
                    <a:cubicBezTo>
                      <a:pt x="410" y="344"/>
                      <a:pt x="410" y="344"/>
                      <a:pt x="410" y="344"/>
                    </a:cubicBezTo>
                    <a:cubicBezTo>
                      <a:pt x="407" y="324"/>
                      <a:pt x="407" y="324"/>
                      <a:pt x="407" y="324"/>
                    </a:cubicBezTo>
                    <a:cubicBezTo>
                      <a:pt x="407" y="321"/>
                      <a:pt x="406" y="320"/>
                      <a:pt x="405" y="319"/>
                    </a:cubicBezTo>
                    <a:cubicBezTo>
                      <a:pt x="404" y="318"/>
                      <a:pt x="402" y="317"/>
                      <a:pt x="400" y="317"/>
                    </a:cubicBezTo>
                    <a:cubicBezTo>
                      <a:pt x="399" y="316"/>
                      <a:pt x="399" y="316"/>
                      <a:pt x="399" y="316"/>
                    </a:cubicBezTo>
                    <a:cubicBezTo>
                      <a:pt x="416" y="313"/>
                      <a:pt x="416" y="313"/>
                      <a:pt x="416" y="313"/>
                    </a:cubicBezTo>
                    <a:cubicBezTo>
                      <a:pt x="416" y="315"/>
                      <a:pt x="416" y="315"/>
                      <a:pt x="416" y="315"/>
                    </a:cubicBezTo>
                    <a:cubicBezTo>
                      <a:pt x="414" y="316"/>
                      <a:pt x="412" y="316"/>
                      <a:pt x="411" y="318"/>
                    </a:cubicBezTo>
                    <a:cubicBezTo>
                      <a:pt x="410" y="319"/>
                      <a:pt x="410" y="321"/>
                      <a:pt x="411" y="323"/>
                    </a:cubicBezTo>
                    <a:cubicBezTo>
                      <a:pt x="416" y="365"/>
                      <a:pt x="416" y="365"/>
                      <a:pt x="416" y="365"/>
                    </a:cubicBezTo>
                    <a:cubicBezTo>
                      <a:pt x="411" y="366"/>
                      <a:pt x="411" y="366"/>
                      <a:pt x="411" y="366"/>
                    </a:cubicBezTo>
                    <a:cubicBezTo>
                      <a:pt x="372" y="330"/>
                      <a:pt x="372" y="330"/>
                      <a:pt x="372" y="330"/>
                    </a:cubicBezTo>
                    <a:cubicBezTo>
                      <a:pt x="376" y="361"/>
                      <a:pt x="376" y="361"/>
                      <a:pt x="376" y="361"/>
                    </a:cubicBezTo>
                    <a:cubicBezTo>
                      <a:pt x="377" y="364"/>
                      <a:pt x="377" y="366"/>
                      <a:pt x="379" y="367"/>
                    </a:cubicBezTo>
                    <a:cubicBezTo>
                      <a:pt x="380" y="368"/>
                      <a:pt x="381" y="368"/>
                      <a:pt x="384" y="368"/>
                    </a:cubicBezTo>
                    <a:cubicBezTo>
                      <a:pt x="384" y="370"/>
                      <a:pt x="384" y="370"/>
                      <a:pt x="384" y="370"/>
                    </a:cubicBezTo>
                    <a:cubicBezTo>
                      <a:pt x="368" y="372"/>
                      <a:pt x="368" y="372"/>
                      <a:pt x="368" y="372"/>
                    </a:cubicBezTo>
                    <a:cubicBezTo>
                      <a:pt x="367" y="370"/>
                      <a:pt x="367" y="370"/>
                      <a:pt x="367" y="370"/>
                    </a:cubicBezTo>
                    <a:cubicBezTo>
                      <a:pt x="370" y="370"/>
                      <a:pt x="371" y="369"/>
                      <a:pt x="372" y="368"/>
                    </a:cubicBezTo>
                    <a:cubicBezTo>
                      <a:pt x="373" y="366"/>
                      <a:pt x="373" y="364"/>
                      <a:pt x="373" y="362"/>
                    </a:cubicBezTo>
                    <a:cubicBezTo>
                      <a:pt x="368" y="329"/>
                      <a:pt x="368" y="329"/>
                      <a:pt x="368" y="329"/>
                    </a:cubicBezTo>
                    <a:close/>
                    <a:moveTo>
                      <a:pt x="461" y="345"/>
                    </a:moveTo>
                    <a:cubicBezTo>
                      <a:pt x="462" y="348"/>
                      <a:pt x="463" y="349"/>
                      <a:pt x="464" y="350"/>
                    </a:cubicBezTo>
                    <a:cubicBezTo>
                      <a:pt x="465" y="351"/>
                      <a:pt x="467" y="351"/>
                      <a:pt x="469" y="351"/>
                    </a:cubicBezTo>
                    <a:cubicBezTo>
                      <a:pt x="470" y="352"/>
                      <a:pt x="470" y="352"/>
                      <a:pt x="470" y="352"/>
                    </a:cubicBezTo>
                    <a:cubicBezTo>
                      <a:pt x="442" y="360"/>
                      <a:pt x="442" y="360"/>
                      <a:pt x="442" y="360"/>
                    </a:cubicBezTo>
                    <a:cubicBezTo>
                      <a:pt x="441" y="359"/>
                      <a:pt x="441" y="359"/>
                      <a:pt x="441" y="359"/>
                    </a:cubicBezTo>
                    <a:cubicBezTo>
                      <a:pt x="444" y="358"/>
                      <a:pt x="445" y="357"/>
                      <a:pt x="446" y="355"/>
                    </a:cubicBezTo>
                    <a:cubicBezTo>
                      <a:pt x="446" y="354"/>
                      <a:pt x="446" y="352"/>
                      <a:pt x="446" y="350"/>
                    </a:cubicBezTo>
                    <a:cubicBezTo>
                      <a:pt x="436" y="318"/>
                      <a:pt x="436" y="318"/>
                      <a:pt x="436" y="318"/>
                    </a:cubicBezTo>
                    <a:cubicBezTo>
                      <a:pt x="436" y="316"/>
                      <a:pt x="435" y="314"/>
                      <a:pt x="433" y="313"/>
                    </a:cubicBezTo>
                    <a:cubicBezTo>
                      <a:pt x="432" y="312"/>
                      <a:pt x="430" y="312"/>
                      <a:pt x="428" y="313"/>
                    </a:cubicBezTo>
                    <a:cubicBezTo>
                      <a:pt x="428" y="311"/>
                      <a:pt x="428" y="311"/>
                      <a:pt x="428" y="311"/>
                    </a:cubicBezTo>
                    <a:cubicBezTo>
                      <a:pt x="456" y="303"/>
                      <a:pt x="456" y="303"/>
                      <a:pt x="456" y="303"/>
                    </a:cubicBezTo>
                    <a:cubicBezTo>
                      <a:pt x="456" y="305"/>
                      <a:pt x="456" y="305"/>
                      <a:pt x="456" y="305"/>
                    </a:cubicBezTo>
                    <a:cubicBezTo>
                      <a:pt x="454" y="306"/>
                      <a:pt x="452" y="307"/>
                      <a:pt x="452" y="308"/>
                    </a:cubicBezTo>
                    <a:cubicBezTo>
                      <a:pt x="451" y="309"/>
                      <a:pt x="451" y="311"/>
                      <a:pt x="452" y="314"/>
                    </a:cubicBezTo>
                    <a:cubicBezTo>
                      <a:pt x="461" y="345"/>
                      <a:pt x="461" y="345"/>
                      <a:pt x="461" y="345"/>
                    </a:cubicBezTo>
                    <a:close/>
                    <a:moveTo>
                      <a:pt x="508" y="337"/>
                    </a:moveTo>
                    <a:cubicBezTo>
                      <a:pt x="511" y="336"/>
                      <a:pt x="511" y="336"/>
                      <a:pt x="511" y="336"/>
                    </a:cubicBezTo>
                    <a:cubicBezTo>
                      <a:pt x="507" y="287"/>
                      <a:pt x="507" y="287"/>
                      <a:pt x="507" y="287"/>
                    </a:cubicBezTo>
                    <a:cubicBezTo>
                      <a:pt x="507" y="285"/>
                      <a:pt x="507" y="284"/>
                      <a:pt x="507" y="282"/>
                    </a:cubicBezTo>
                    <a:cubicBezTo>
                      <a:pt x="508" y="281"/>
                      <a:pt x="509" y="280"/>
                      <a:pt x="510" y="279"/>
                    </a:cubicBezTo>
                    <a:cubicBezTo>
                      <a:pt x="509" y="277"/>
                      <a:pt x="509" y="277"/>
                      <a:pt x="509" y="277"/>
                    </a:cubicBezTo>
                    <a:cubicBezTo>
                      <a:pt x="495" y="285"/>
                      <a:pt x="495" y="285"/>
                      <a:pt x="495" y="285"/>
                    </a:cubicBezTo>
                    <a:cubicBezTo>
                      <a:pt x="496" y="286"/>
                      <a:pt x="496" y="286"/>
                      <a:pt x="496" y="286"/>
                    </a:cubicBezTo>
                    <a:cubicBezTo>
                      <a:pt x="498" y="286"/>
                      <a:pt x="499" y="285"/>
                      <a:pt x="500" y="285"/>
                    </a:cubicBezTo>
                    <a:cubicBezTo>
                      <a:pt x="501" y="285"/>
                      <a:pt x="502" y="286"/>
                      <a:pt x="503" y="287"/>
                    </a:cubicBezTo>
                    <a:cubicBezTo>
                      <a:pt x="503" y="287"/>
                      <a:pt x="503" y="287"/>
                      <a:pt x="503" y="288"/>
                    </a:cubicBezTo>
                    <a:cubicBezTo>
                      <a:pt x="503" y="288"/>
                      <a:pt x="503" y="289"/>
                      <a:pt x="503" y="290"/>
                    </a:cubicBezTo>
                    <a:cubicBezTo>
                      <a:pt x="506" y="316"/>
                      <a:pt x="506" y="316"/>
                      <a:pt x="506" y="316"/>
                    </a:cubicBezTo>
                    <a:cubicBezTo>
                      <a:pt x="485" y="298"/>
                      <a:pt x="485" y="298"/>
                      <a:pt x="485" y="298"/>
                    </a:cubicBezTo>
                    <a:cubicBezTo>
                      <a:pt x="484" y="297"/>
                      <a:pt x="484" y="297"/>
                      <a:pt x="484" y="297"/>
                    </a:cubicBezTo>
                    <a:cubicBezTo>
                      <a:pt x="484" y="297"/>
                      <a:pt x="484" y="296"/>
                      <a:pt x="483" y="296"/>
                    </a:cubicBezTo>
                    <a:cubicBezTo>
                      <a:pt x="483" y="295"/>
                      <a:pt x="483" y="295"/>
                      <a:pt x="483" y="294"/>
                    </a:cubicBezTo>
                    <a:cubicBezTo>
                      <a:pt x="484" y="293"/>
                      <a:pt x="485" y="292"/>
                      <a:pt x="486" y="292"/>
                    </a:cubicBezTo>
                    <a:cubicBezTo>
                      <a:pt x="486" y="291"/>
                      <a:pt x="486" y="291"/>
                      <a:pt x="486" y="291"/>
                    </a:cubicBezTo>
                    <a:cubicBezTo>
                      <a:pt x="486" y="290"/>
                      <a:pt x="486" y="290"/>
                      <a:pt x="486" y="290"/>
                    </a:cubicBezTo>
                    <a:cubicBezTo>
                      <a:pt x="462" y="302"/>
                      <a:pt x="462" y="302"/>
                      <a:pt x="462" y="302"/>
                    </a:cubicBezTo>
                    <a:cubicBezTo>
                      <a:pt x="463" y="304"/>
                      <a:pt x="463" y="304"/>
                      <a:pt x="463" y="304"/>
                    </a:cubicBezTo>
                    <a:cubicBezTo>
                      <a:pt x="464" y="303"/>
                      <a:pt x="465" y="303"/>
                      <a:pt x="467" y="303"/>
                    </a:cubicBezTo>
                    <a:cubicBezTo>
                      <a:pt x="468" y="304"/>
                      <a:pt x="469" y="305"/>
                      <a:pt x="471" y="306"/>
                    </a:cubicBezTo>
                    <a:cubicBezTo>
                      <a:pt x="508" y="337"/>
                      <a:pt x="508" y="337"/>
                      <a:pt x="508" y="337"/>
                    </a:cubicBezTo>
                    <a:close/>
                    <a:moveTo>
                      <a:pt x="547" y="316"/>
                    </a:moveTo>
                    <a:cubicBezTo>
                      <a:pt x="546" y="315"/>
                      <a:pt x="546" y="315"/>
                      <a:pt x="546" y="315"/>
                    </a:cubicBezTo>
                    <a:cubicBezTo>
                      <a:pt x="548" y="313"/>
                      <a:pt x="549" y="311"/>
                      <a:pt x="549" y="310"/>
                    </a:cubicBezTo>
                    <a:cubicBezTo>
                      <a:pt x="549" y="308"/>
                      <a:pt x="548" y="307"/>
                      <a:pt x="547" y="305"/>
                    </a:cubicBezTo>
                    <a:cubicBezTo>
                      <a:pt x="526" y="279"/>
                      <a:pt x="526" y="279"/>
                      <a:pt x="526" y="279"/>
                    </a:cubicBezTo>
                    <a:cubicBezTo>
                      <a:pt x="524" y="277"/>
                      <a:pt x="523" y="276"/>
                      <a:pt x="521" y="276"/>
                    </a:cubicBezTo>
                    <a:cubicBezTo>
                      <a:pt x="520" y="275"/>
                      <a:pt x="518" y="276"/>
                      <a:pt x="516" y="277"/>
                    </a:cubicBezTo>
                    <a:cubicBezTo>
                      <a:pt x="515" y="276"/>
                      <a:pt x="515" y="276"/>
                      <a:pt x="515" y="276"/>
                    </a:cubicBezTo>
                    <a:cubicBezTo>
                      <a:pt x="550" y="248"/>
                      <a:pt x="550" y="248"/>
                      <a:pt x="550" y="248"/>
                    </a:cubicBezTo>
                    <a:cubicBezTo>
                      <a:pt x="559" y="258"/>
                      <a:pt x="559" y="258"/>
                      <a:pt x="559" y="258"/>
                    </a:cubicBezTo>
                    <a:cubicBezTo>
                      <a:pt x="558" y="260"/>
                      <a:pt x="558" y="260"/>
                      <a:pt x="558" y="260"/>
                    </a:cubicBezTo>
                    <a:cubicBezTo>
                      <a:pt x="555" y="257"/>
                      <a:pt x="552" y="256"/>
                      <a:pt x="549" y="256"/>
                    </a:cubicBezTo>
                    <a:cubicBezTo>
                      <a:pt x="547" y="255"/>
                      <a:pt x="544" y="257"/>
                      <a:pt x="540" y="260"/>
                    </a:cubicBezTo>
                    <a:cubicBezTo>
                      <a:pt x="535" y="264"/>
                      <a:pt x="535" y="264"/>
                      <a:pt x="535" y="264"/>
                    </a:cubicBezTo>
                    <a:cubicBezTo>
                      <a:pt x="547" y="280"/>
                      <a:pt x="547" y="280"/>
                      <a:pt x="547" y="280"/>
                    </a:cubicBezTo>
                    <a:cubicBezTo>
                      <a:pt x="548" y="279"/>
                      <a:pt x="548" y="279"/>
                      <a:pt x="548" y="279"/>
                    </a:cubicBezTo>
                    <a:cubicBezTo>
                      <a:pt x="550" y="278"/>
                      <a:pt x="551" y="276"/>
                      <a:pt x="551" y="274"/>
                    </a:cubicBezTo>
                    <a:cubicBezTo>
                      <a:pt x="551" y="271"/>
                      <a:pt x="550" y="269"/>
                      <a:pt x="548" y="266"/>
                    </a:cubicBezTo>
                    <a:cubicBezTo>
                      <a:pt x="550" y="264"/>
                      <a:pt x="550" y="264"/>
                      <a:pt x="550" y="264"/>
                    </a:cubicBezTo>
                    <a:cubicBezTo>
                      <a:pt x="565" y="284"/>
                      <a:pt x="565" y="284"/>
                      <a:pt x="565" y="284"/>
                    </a:cubicBezTo>
                    <a:cubicBezTo>
                      <a:pt x="564" y="285"/>
                      <a:pt x="564" y="285"/>
                      <a:pt x="564" y="285"/>
                    </a:cubicBezTo>
                    <a:cubicBezTo>
                      <a:pt x="561" y="282"/>
                      <a:pt x="559" y="280"/>
                      <a:pt x="557" y="280"/>
                    </a:cubicBezTo>
                    <a:cubicBezTo>
                      <a:pt x="554" y="280"/>
                      <a:pt x="552" y="280"/>
                      <a:pt x="550" y="282"/>
                    </a:cubicBezTo>
                    <a:cubicBezTo>
                      <a:pt x="550" y="283"/>
                      <a:pt x="550" y="283"/>
                      <a:pt x="550" y="283"/>
                    </a:cubicBezTo>
                    <a:cubicBezTo>
                      <a:pt x="560" y="295"/>
                      <a:pt x="560" y="295"/>
                      <a:pt x="560" y="295"/>
                    </a:cubicBezTo>
                    <a:cubicBezTo>
                      <a:pt x="561" y="297"/>
                      <a:pt x="562" y="298"/>
                      <a:pt x="563" y="298"/>
                    </a:cubicBezTo>
                    <a:cubicBezTo>
                      <a:pt x="564" y="298"/>
                      <a:pt x="566" y="297"/>
                      <a:pt x="568" y="295"/>
                    </a:cubicBezTo>
                    <a:cubicBezTo>
                      <a:pt x="572" y="292"/>
                      <a:pt x="574" y="289"/>
                      <a:pt x="575" y="286"/>
                    </a:cubicBezTo>
                    <a:cubicBezTo>
                      <a:pt x="576" y="282"/>
                      <a:pt x="575" y="279"/>
                      <a:pt x="573" y="274"/>
                    </a:cubicBezTo>
                    <a:cubicBezTo>
                      <a:pt x="575" y="273"/>
                      <a:pt x="575" y="273"/>
                      <a:pt x="575" y="273"/>
                    </a:cubicBezTo>
                    <a:cubicBezTo>
                      <a:pt x="583" y="287"/>
                      <a:pt x="583" y="287"/>
                      <a:pt x="583" y="287"/>
                    </a:cubicBezTo>
                    <a:cubicBezTo>
                      <a:pt x="547" y="316"/>
                      <a:pt x="547" y="316"/>
                      <a:pt x="547" y="316"/>
                    </a:cubicBezTo>
                    <a:close/>
                    <a:moveTo>
                      <a:pt x="595" y="239"/>
                    </a:moveTo>
                    <a:cubicBezTo>
                      <a:pt x="596" y="238"/>
                      <a:pt x="596" y="238"/>
                      <a:pt x="596" y="238"/>
                    </a:cubicBezTo>
                    <a:cubicBezTo>
                      <a:pt x="598" y="236"/>
                      <a:pt x="599" y="233"/>
                      <a:pt x="599" y="231"/>
                    </a:cubicBezTo>
                    <a:cubicBezTo>
                      <a:pt x="598" y="229"/>
                      <a:pt x="597" y="226"/>
                      <a:pt x="594" y="224"/>
                    </a:cubicBezTo>
                    <a:cubicBezTo>
                      <a:pt x="591" y="221"/>
                      <a:pt x="588" y="220"/>
                      <a:pt x="586" y="220"/>
                    </a:cubicBezTo>
                    <a:cubicBezTo>
                      <a:pt x="583" y="220"/>
                      <a:pt x="581" y="222"/>
                      <a:pt x="579" y="225"/>
                    </a:cubicBezTo>
                    <a:cubicBezTo>
                      <a:pt x="595" y="239"/>
                      <a:pt x="595" y="239"/>
                      <a:pt x="595" y="239"/>
                    </a:cubicBezTo>
                    <a:close/>
                    <a:moveTo>
                      <a:pt x="609" y="250"/>
                    </a:moveTo>
                    <a:cubicBezTo>
                      <a:pt x="598" y="241"/>
                      <a:pt x="598" y="241"/>
                      <a:pt x="598" y="241"/>
                    </a:cubicBezTo>
                    <a:cubicBezTo>
                      <a:pt x="599" y="240"/>
                      <a:pt x="599" y="240"/>
                      <a:pt x="599" y="240"/>
                    </a:cubicBezTo>
                    <a:cubicBezTo>
                      <a:pt x="625" y="245"/>
                      <a:pt x="625" y="245"/>
                      <a:pt x="625" y="245"/>
                    </a:cubicBezTo>
                    <a:cubicBezTo>
                      <a:pt x="637" y="230"/>
                      <a:pt x="637" y="230"/>
                      <a:pt x="637" y="230"/>
                    </a:cubicBezTo>
                    <a:cubicBezTo>
                      <a:pt x="636" y="229"/>
                      <a:pt x="636" y="229"/>
                      <a:pt x="636" y="229"/>
                    </a:cubicBezTo>
                    <a:cubicBezTo>
                      <a:pt x="635" y="230"/>
                      <a:pt x="634" y="231"/>
                      <a:pt x="633" y="231"/>
                    </a:cubicBezTo>
                    <a:cubicBezTo>
                      <a:pt x="632" y="231"/>
                      <a:pt x="630" y="231"/>
                      <a:pt x="628" y="231"/>
                    </a:cubicBezTo>
                    <a:cubicBezTo>
                      <a:pt x="608" y="227"/>
                      <a:pt x="608" y="227"/>
                      <a:pt x="608" y="227"/>
                    </a:cubicBezTo>
                    <a:cubicBezTo>
                      <a:pt x="609" y="224"/>
                      <a:pt x="609" y="221"/>
                      <a:pt x="609" y="218"/>
                    </a:cubicBezTo>
                    <a:cubicBezTo>
                      <a:pt x="608" y="215"/>
                      <a:pt x="607" y="213"/>
                      <a:pt x="604" y="211"/>
                    </a:cubicBezTo>
                    <a:cubicBezTo>
                      <a:pt x="601" y="208"/>
                      <a:pt x="597" y="207"/>
                      <a:pt x="593" y="209"/>
                    </a:cubicBezTo>
                    <a:cubicBezTo>
                      <a:pt x="589" y="210"/>
                      <a:pt x="585" y="213"/>
                      <a:pt x="580" y="218"/>
                    </a:cubicBezTo>
                    <a:cubicBezTo>
                      <a:pt x="562" y="240"/>
                      <a:pt x="562" y="240"/>
                      <a:pt x="562" y="240"/>
                    </a:cubicBezTo>
                    <a:cubicBezTo>
                      <a:pt x="563" y="241"/>
                      <a:pt x="563" y="241"/>
                      <a:pt x="563" y="241"/>
                    </a:cubicBezTo>
                    <a:cubicBezTo>
                      <a:pt x="565" y="240"/>
                      <a:pt x="567" y="239"/>
                      <a:pt x="568" y="239"/>
                    </a:cubicBezTo>
                    <a:cubicBezTo>
                      <a:pt x="569" y="239"/>
                      <a:pt x="571" y="239"/>
                      <a:pt x="573" y="241"/>
                    </a:cubicBezTo>
                    <a:cubicBezTo>
                      <a:pt x="598" y="262"/>
                      <a:pt x="598" y="262"/>
                      <a:pt x="598" y="262"/>
                    </a:cubicBezTo>
                    <a:cubicBezTo>
                      <a:pt x="600" y="264"/>
                      <a:pt x="602" y="266"/>
                      <a:pt x="602" y="267"/>
                    </a:cubicBezTo>
                    <a:cubicBezTo>
                      <a:pt x="602" y="269"/>
                      <a:pt x="601" y="270"/>
                      <a:pt x="600" y="272"/>
                    </a:cubicBezTo>
                    <a:cubicBezTo>
                      <a:pt x="601" y="273"/>
                      <a:pt x="601" y="273"/>
                      <a:pt x="601" y="273"/>
                    </a:cubicBezTo>
                    <a:cubicBezTo>
                      <a:pt x="620" y="251"/>
                      <a:pt x="620" y="251"/>
                      <a:pt x="620" y="251"/>
                    </a:cubicBezTo>
                    <a:cubicBezTo>
                      <a:pt x="619" y="249"/>
                      <a:pt x="619" y="249"/>
                      <a:pt x="619" y="249"/>
                    </a:cubicBezTo>
                    <a:cubicBezTo>
                      <a:pt x="617" y="251"/>
                      <a:pt x="616" y="252"/>
                      <a:pt x="614" y="252"/>
                    </a:cubicBezTo>
                    <a:cubicBezTo>
                      <a:pt x="613" y="253"/>
                      <a:pt x="611" y="252"/>
                      <a:pt x="609" y="250"/>
                    </a:cubicBezTo>
                    <a:cubicBezTo>
                      <a:pt x="609" y="250"/>
                      <a:pt x="609" y="250"/>
                      <a:pt x="609" y="250"/>
                    </a:cubicBezTo>
                    <a:close/>
                    <a:moveTo>
                      <a:pt x="651" y="215"/>
                    </a:moveTo>
                    <a:cubicBezTo>
                      <a:pt x="634" y="206"/>
                      <a:pt x="634" y="206"/>
                      <a:pt x="634" y="206"/>
                    </a:cubicBezTo>
                    <a:cubicBezTo>
                      <a:pt x="635" y="204"/>
                      <a:pt x="635" y="204"/>
                      <a:pt x="635" y="204"/>
                    </a:cubicBezTo>
                    <a:cubicBezTo>
                      <a:pt x="639" y="206"/>
                      <a:pt x="643" y="206"/>
                      <a:pt x="648" y="205"/>
                    </a:cubicBezTo>
                    <a:cubicBezTo>
                      <a:pt x="652" y="203"/>
                      <a:pt x="655" y="200"/>
                      <a:pt x="657" y="196"/>
                    </a:cubicBezTo>
                    <a:cubicBezTo>
                      <a:pt x="659" y="194"/>
                      <a:pt x="659" y="191"/>
                      <a:pt x="659" y="189"/>
                    </a:cubicBezTo>
                    <a:cubicBezTo>
                      <a:pt x="659" y="187"/>
                      <a:pt x="658" y="185"/>
                      <a:pt x="656" y="184"/>
                    </a:cubicBezTo>
                    <a:cubicBezTo>
                      <a:pt x="653" y="183"/>
                      <a:pt x="648" y="185"/>
                      <a:pt x="641" y="190"/>
                    </a:cubicBezTo>
                    <a:cubicBezTo>
                      <a:pt x="640" y="190"/>
                      <a:pt x="640" y="190"/>
                      <a:pt x="640" y="190"/>
                    </a:cubicBezTo>
                    <a:cubicBezTo>
                      <a:pt x="640" y="191"/>
                      <a:pt x="639" y="191"/>
                      <a:pt x="638" y="192"/>
                    </a:cubicBezTo>
                    <a:cubicBezTo>
                      <a:pt x="633" y="196"/>
                      <a:pt x="629" y="198"/>
                      <a:pt x="626" y="198"/>
                    </a:cubicBezTo>
                    <a:cubicBezTo>
                      <a:pt x="625" y="199"/>
                      <a:pt x="623" y="199"/>
                      <a:pt x="622" y="198"/>
                    </a:cubicBezTo>
                    <a:cubicBezTo>
                      <a:pt x="620" y="198"/>
                      <a:pt x="619" y="198"/>
                      <a:pt x="618" y="197"/>
                    </a:cubicBezTo>
                    <a:cubicBezTo>
                      <a:pt x="614" y="195"/>
                      <a:pt x="611" y="191"/>
                      <a:pt x="610" y="186"/>
                    </a:cubicBezTo>
                    <a:cubicBezTo>
                      <a:pt x="609" y="182"/>
                      <a:pt x="610" y="177"/>
                      <a:pt x="613" y="172"/>
                    </a:cubicBezTo>
                    <a:cubicBezTo>
                      <a:pt x="614" y="169"/>
                      <a:pt x="616" y="167"/>
                      <a:pt x="619" y="165"/>
                    </a:cubicBezTo>
                    <a:cubicBezTo>
                      <a:pt x="622" y="162"/>
                      <a:pt x="623" y="161"/>
                      <a:pt x="623" y="161"/>
                    </a:cubicBezTo>
                    <a:cubicBezTo>
                      <a:pt x="624" y="160"/>
                      <a:pt x="624" y="159"/>
                      <a:pt x="623" y="159"/>
                    </a:cubicBezTo>
                    <a:cubicBezTo>
                      <a:pt x="623" y="158"/>
                      <a:pt x="622" y="158"/>
                      <a:pt x="621" y="157"/>
                    </a:cubicBezTo>
                    <a:cubicBezTo>
                      <a:pt x="622" y="155"/>
                      <a:pt x="622" y="155"/>
                      <a:pt x="622" y="155"/>
                    </a:cubicBezTo>
                    <a:cubicBezTo>
                      <a:pt x="637" y="163"/>
                      <a:pt x="637" y="163"/>
                      <a:pt x="637" y="163"/>
                    </a:cubicBezTo>
                    <a:cubicBezTo>
                      <a:pt x="636" y="165"/>
                      <a:pt x="636" y="165"/>
                      <a:pt x="636" y="165"/>
                    </a:cubicBezTo>
                    <a:cubicBezTo>
                      <a:pt x="632" y="163"/>
                      <a:pt x="628" y="163"/>
                      <a:pt x="625" y="165"/>
                    </a:cubicBezTo>
                    <a:cubicBezTo>
                      <a:pt x="621" y="166"/>
                      <a:pt x="618" y="169"/>
                      <a:pt x="616" y="173"/>
                    </a:cubicBezTo>
                    <a:cubicBezTo>
                      <a:pt x="615" y="175"/>
                      <a:pt x="615" y="177"/>
                      <a:pt x="615" y="179"/>
                    </a:cubicBezTo>
                    <a:cubicBezTo>
                      <a:pt x="615" y="181"/>
                      <a:pt x="616" y="182"/>
                      <a:pt x="618" y="183"/>
                    </a:cubicBezTo>
                    <a:cubicBezTo>
                      <a:pt x="620" y="184"/>
                      <a:pt x="624" y="183"/>
                      <a:pt x="630" y="179"/>
                    </a:cubicBezTo>
                    <a:cubicBezTo>
                      <a:pt x="630" y="178"/>
                      <a:pt x="630" y="178"/>
                      <a:pt x="630" y="178"/>
                    </a:cubicBezTo>
                    <a:cubicBezTo>
                      <a:pt x="634" y="175"/>
                      <a:pt x="637" y="173"/>
                      <a:pt x="639" y="172"/>
                    </a:cubicBezTo>
                    <a:cubicBezTo>
                      <a:pt x="641" y="170"/>
                      <a:pt x="643" y="170"/>
                      <a:pt x="644" y="169"/>
                    </a:cubicBezTo>
                    <a:cubicBezTo>
                      <a:pt x="646" y="169"/>
                      <a:pt x="648" y="169"/>
                      <a:pt x="650" y="169"/>
                    </a:cubicBezTo>
                    <a:cubicBezTo>
                      <a:pt x="652" y="169"/>
                      <a:pt x="654" y="170"/>
                      <a:pt x="656" y="171"/>
                    </a:cubicBezTo>
                    <a:cubicBezTo>
                      <a:pt x="660" y="173"/>
                      <a:pt x="663" y="177"/>
                      <a:pt x="664" y="182"/>
                    </a:cubicBezTo>
                    <a:cubicBezTo>
                      <a:pt x="665" y="186"/>
                      <a:pt x="664" y="191"/>
                      <a:pt x="661" y="197"/>
                    </a:cubicBezTo>
                    <a:cubicBezTo>
                      <a:pt x="659" y="199"/>
                      <a:pt x="657" y="202"/>
                      <a:pt x="654" y="205"/>
                    </a:cubicBezTo>
                    <a:cubicBezTo>
                      <a:pt x="652" y="207"/>
                      <a:pt x="650" y="209"/>
                      <a:pt x="650" y="209"/>
                    </a:cubicBezTo>
                    <a:cubicBezTo>
                      <a:pt x="650" y="210"/>
                      <a:pt x="650" y="211"/>
                      <a:pt x="650" y="211"/>
                    </a:cubicBezTo>
                    <a:cubicBezTo>
                      <a:pt x="650" y="212"/>
                      <a:pt x="651" y="213"/>
                      <a:pt x="652" y="213"/>
                    </a:cubicBezTo>
                    <a:cubicBezTo>
                      <a:pt x="651" y="215"/>
                      <a:pt x="651" y="215"/>
                      <a:pt x="651" y="215"/>
                    </a:cubicBezTo>
                    <a:close/>
                    <a:moveTo>
                      <a:pt x="678" y="136"/>
                    </a:moveTo>
                    <a:cubicBezTo>
                      <a:pt x="647" y="124"/>
                      <a:pt x="647" y="124"/>
                      <a:pt x="647" y="124"/>
                    </a:cubicBezTo>
                    <a:cubicBezTo>
                      <a:pt x="644" y="123"/>
                      <a:pt x="643" y="122"/>
                      <a:pt x="642" y="121"/>
                    </a:cubicBezTo>
                    <a:cubicBezTo>
                      <a:pt x="642" y="120"/>
                      <a:pt x="642" y="118"/>
                      <a:pt x="642" y="116"/>
                    </a:cubicBezTo>
                    <a:cubicBezTo>
                      <a:pt x="641" y="115"/>
                      <a:pt x="641" y="115"/>
                      <a:pt x="641" y="115"/>
                    </a:cubicBezTo>
                    <a:cubicBezTo>
                      <a:pt x="630" y="142"/>
                      <a:pt x="630" y="142"/>
                      <a:pt x="630" y="142"/>
                    </a:cubicBezTo>
                    <a:cubicBezTo>
                      <a:pt x="632" y="143"/>
                      <a:pt x="632" y="143"/>
                      <a:pt x="632" y="143"/>
                    </a:cubicBezTo>
                    <a:cubicBezTo>
                      <a:pt x="633" y="141"/>
                      <a:pt x="634" y="139"/>
                      <a:pt x="635" y="139"/>
                    </a:cubicBezTo>
                    <a:cubicBezTo>
                      <a:pt x="637" y="138"/>
                      <a:pt x="639" y="138"/>
                      <a:pt x="641" y="139"/>
                    </a:cubicBezTo>
                    <a:cubicBezTo>
                      <a:pt x="672" y="151"/>
                      <a:pt x="672" y="151"/>
                      <a:pt x="672" y="151"/>
                    </a:cubicBezTo>
                    <a:cubicBezTo>
                      <a:pt x="674" y="152"/>
                      <a:pt x="676" y="153"/>
                      <a:pt x="677" y="154"/>
                    </a:cubicBezTo>
                    <a:cubicBezTo>
                      <a:pt x="677" y="156"/>
                      <a:pt x="677" y="158"/>
                      <a:pt x="676" y="160"/>
                    </a:cubicBezTo>
                    <a:cubicBezTo>
                      <a:pt x="678" y="161"/>
                      <a:pt x="678" y="161"/>
                      <a:pt x="678" y="161"/>
                    </a:cubicBezTo>
                    <a:cubicBezTo>
                      <a:pt x="689" y="133"/>
                      <a:pt x="689" y="133"/>
                      <a:pt x="689" y="133"/>
                    </a:cubicBezTo>
                    <a:cubicBezTo>
                      <a:pt x="687" y="133"/>
                      <a:pt x="687" y="133"/>
                      <a:pt x="687" y="133"/>
                    </a:cubicBezTo>
                    <a:cubicBezTo>
                      <a:pt x="686" y="135"/>
                      <a:pt x="685" y="136"/>
                      <a:pt x="683" y="137"/>
                    </a:cubicBezTo>
                    <a:cubicBezTo>
                      <a:pt x="682" y="137"/>
                      <a:pt x="680" y="137"/>
                      <a:pt x="678" y="136"/>
                    </a:cubicBezTo>
                    <a:cubicBezTo>
                      <a:pt x="678" y="136"/>
                      <a:pt x="678" y="136"/>
                      <a:pt x="678" y="136"/>
                    </a:cubicBezTo>
                    <a:close/>
                    <a:moveTo>
                      <a:pt x="656" y="57"/>
                    </a:moveTo>
                    <a:cubicBezTo>
                      <a:pt x="669" y="60"/>
                      <a:pt x="669" y="60"/>
                      <a:pt x="669" y="60"/>
                    </a:cubicBezTo>
                    <a:cubicBezTo>
                      <a:pt x="668" y="62"/>
                      <a:pt x="668" y="62"/>
                      <a:pt x="668" y="62"/>
                    </a:cubicBezTo>
                    <a:cubicBezTo>
                      <a:pt x="665" y="62"/>
                      <a:pt x="662" y="62"/>
                      <a:pt x="660" y="63"/>
                    </a:cubicBezTo>
                    <a:cubicBezTo>
                      <a:pt x="658" y="64"/>
                      <a:pt x="657" y="67"/>
                      <a:pt x="656" y="70"/>
                    </a:cubicBezTo>
                    <a:cubicBezTo>
                      <a:pt x="655" y="73"/>
                      <a:pt x="655" y="73"/>
                      <a:pt x="655" y="73"/>
                    </a:cubicBezTo>
                    <a:cubicBezTo>
                      <a:pt x="693" y="82"/>
                      <a:pt x="693" y="82"/>
                      <a:pt x="693" y="82"/>
                    </a:cubicBezTo>
                    <a:cubicBezTo>
                      <a:pt x="696" y="83"/>
                      <a:pt x="698" y="83"/>
                      <a:pt x="699" y="82"/>
                    </a:cubicBezTo>
                    <a:cubicBezTo>
                      <a:pt x="700" y="81"/>
                      <a:pt x="701" y="80"/>
                      <a:pt x="702" y="77"/>
                    </a:cubicBezTo>
                    <a:cubicBezTo>
                      <a:pt x="704" y="78"/>
                      <a:pt x="704" y="78"/>
                      <a:pt x="704" y="78"/>
                    </a:cubicBezTo>
                    <a:cubicBezTo>
                      <a:pt x="697" y="106"/>
                      <a:pt x="697" y="106"/>
                      <a:pt x="697" y="106"/>
                    </a:cubicBezTo>
                    <a:cubicBezTo>
                      <a:pt x="695" y="106"/>
                      <a:pt x="695" y="106"/>
                      <a:pt x="695" y="106"/>
                    </a:cubicBezTo>
                    <a:cubicBezTo>
                      <a:pt x="696" y="103"/>
                      <a:pt x="696" y="102"/>
                      <a:pt x="695" y="100"/>
                    </a:cubicBezTo>
                    <a:cubicBezTo>
                      <a:pt x="694" y="99"/>
                      <a:pt x="692" y="98"/>
                      <a:pt x="690" y="98"/>
                    </a:cubicBezTo>
                    <a:cubicBezTo>
                      <a:pt x="652" y="89"/>
                      <a:pt x="652" y="89"/>
                      <a:pt x="652" y="89"/>
                    </a:cubicBezTo>
                    <a:cubicBezTo>
                      <a:pt x="651" y="92"/>
                      <a:pt x="651" y="92"/>
                      <a:pt x="651" y="92"/>
                    </a:cubicBezTo>
                    <a:cubicBezTo>
                      <a:pt x="650" y="96"/>
                      <a:pt x="651" y="98"/>
                      <a:pt x="652" y="100"/>
                    </a:cubicBezTo>
                    <a:cubicBezTo>
                      <a:pt x="653" y="102"/>
                      <a:pt x="655" y="104"/>
                      <a:pt x="658" y="105"/>
                    </a:cubicBezTo>
                    <a:cubicBezTo>
                      <a:pt x="658" y="107"/>
                      <a:pt x="658" y="107"/>
                      <a:pt x="658" y="107"/>
                    </a:cubicBezTo>
                    <a:cubicBezTo>
                      <a:pt x="645" y="104"/>
                      <a:pt x="645" y="104"/>
                      <a:pt x="645" y="104"/>
                    </a:cubicBezTo>
                    <a:cubicBezTo>
                      <a:pt x="656" y="57"/>
                      <a:pt x="656" y="57"/>
                      <a:pt x="656" y="57"/>
                    </a:cubicBezTo>
                    <a:close/>
                    <a:moveTo>
                      <a:pt x="684" y="17"/>
                    </a:moveTo>
                    <a:cubicBezTo>
                      <a:pt x="699" y="18"/>
                      <a:pt x="699" y="18"/>
                      <a:pt x="699" y="18"/>
                    </a:cubicBezTo>
                    <a:cubicBezTo>
                      <a:pt x="701" y="18"/>
                      <a:pt x="703" y="17"/>
                      <a:pt x="704" y="16"/>
                    </a:cubicBezTo>
                    <a:cubicBezTo>
                      <a:pt x="705" y="15"/>
                      <a:pt x="706" y="13"/>
                      <a:pt x="706" y="11"/>
                    </a:cubicBezTo>
                    <a:cubicBezTo>
                      <a:pt x="708" y="11"/>
                      <a:pt x="708" y="11"/>
                      <a:pt x="708" y="11"/>
                    </a:cubicBezTo>
                    <a:cubicBezTo>
                      <a:pt x="708" y="40"/>
                      <a:pt x="708" y="40"/>
                      <a:pt x="708" y="40"/>
                    </a:cubicBezTo>
                    <a:cubicBezTo>
                      <a:pt x="706" y="40"/>
                      <a:pt x="706" y="40"/>
                      <a:pt x="706" y="40"/>
                    </a:cubicBezTo>
                    <a:cubicBezTo>
                      <a:pt x="706" y="38"/>
                      <a:pt x="705" y="36"/>
                      <a:pt x="704" y="35"/>
                    </a:cubicBezTo>
                    <a:cubicBezTo>
                      <a:pt x="703" y="34"/>
                      <a:pt x="701" y="34"/>
                      <a:pt x="698" y="34"/>
                    </a:cubicBezTo>
                    <a:cubicBezTo>
                      <a:pt x="687" y="33"/>
                      <a:pt x="687" y="33"/>
                      <a:pt x="687" y="33"/>
                    </a:cubicBezTo>
                    <a:cubicBezTo>
                      <a:pt x="663" y="46"/>
                      <a:pt x="663" y="46"/>
                      <a:pt x="663" y="46"/>
                    </a:cubicBezTo>
                    <a:cubicBezTo>
                      <a:pt x="661" y="47"/>
                      <a:pt x="660" y="48"/>
                      <a:pt x="659" y="49"/>
                    </a:cubicBezTo>
                    <a:cubicBezTo>
                      <a:pt x="658" y="50"/>
                      <a:pt x="658" y="51"/>
                      <a:pt x="658" y="53"/>
                    </a:cubicBezTo>
                    <a:cubicBezTo>
                      <a:pt x="656" y="53"/>
                      <a:pt x="656" y="53"/>
                      <a:pt x="656" y="53"/>
                    </a:cubicBezTo>
                    <a:cubicBezTo>
                      <a:pt x="656" y="26"/>
                      <a:pt x="656" y="26"/>
                      <a:pt x="656" y="26"/>
                    </a:cubicBezTo>
                    <a:cubicBezTo>
                      <a:pt x="658" y="26"/>
                      <a:pt x="658" y="26"/>
                      <a:pt x="658" y="26"/>
                    </a:cubicBezTo>
                    <a:cubicBezTo>
                      <a:pt x="658" y="27"/>
                      <a:pt x="658" y="28"/>
                      <a:pt x="659" y="29"/>
                    </a:cubicBezTo>
                    <a:cubicBezTo>
                      <a:pt x="659" y="29"/>
                      <a:pt x="660" y="30"/>
                      <a:pt x="660" y="30"/>
                    </a:cubicBezTo>
                    <a:cubicBezTo>
                      <a:pt x="661" y="30"/>
                      <a:pt x="661" y="30"/>
                      <a:pt x="661" y="30"/>
                    </a:cubicBezTo>
                    <a:cubicBezTo>
                      <a:pt x="662" y="29"/>
                      <a:pt x="662" y="29"/>
                      <a:pt x="662" y="29"/>
                    </a:cubicBezTo>
                    <a:cubicBezTo>
                      <a:pt x="681" y="20"/>
                      <a:pt x="681" y="20"/>
                      <a:pt x="681" y="20"/>
                    </a:cubicBezTo>
                    <a:cubicBezTo>
                      <a:pt x="664" y="10"/>
                      <a:pt x="664" y="10"/>
                      <a:pt x="664" y="10"/>
                    </a:cubicBezTo>
                    <a:cubicBezTo>
                      <a:pt x="663" y="10"/>
                      <a:pt x="663" y="10"/>
                      <a:pt x="663" y="10"/>
                    </a:cubicBezTo>
                    <a:cubicBezTo>
                      <a:pt x="662" y="9"/>
                      <a:pt x="662" y="9"/>
                      <a:pt x="661" y="9"/>
                    </a:cubicBezTo>
                    <a:cubicBezTo>
                      <a:pt x="660" y="9"/>
                      <a:pt x="660" y="10"/>
                      <a:pt x="659" y="11"/>
                    </a:cubicBezTo>
                    <a:cubicBezTo>
                      <a:pt x="659" y="11"/>
                      <a:pt x="659" y="13"/>
                      <a:pt x="659" y="14"/>
                    </a:cubicBezTo>
                    <a:cubicBezTo>
                      <a:pt x="659" y="15"/>
                      <a:pt x="659" y="15"/>
                      <a:pt x="659" y="15"/>
                    </a:cubicBezTo>
                    <a:cubicBezTo>
                      <a:pt x="657" y="15"/>
                      <a:pt x="657" y="15"/>
                      <a:pt x="657" y="15"/>
                    </a:cubicBezTo>
                    <a:cubicBezTo>
                      <a:pt x="657" y="0"/>
                      <a:pt x="657" y="0"/>
                      <a:pt x="657" y="0"/>
                    </a:cubicBezTo>
                    <a:cubicBezTo>
                      <a:pt x="659" y="0"/>
                      <a:pt x="659" y="0"/>
                      <a:pt x="659" y="0"/>
                    </a:cubicBezTo>
                    <a:cubicBezTo>
                      <a:pt x="659" y="1"/>
                      <a:pt x="659" y="1"/>
                      <a:pt x="659" y="1"/>
                    </a:cubicBezTo>
                    <a:cubicBezTo>
                      <a:pt x="659" y="1"/>
                      <a:pt x="659" y="2"/>
                      <a:pt x="660" y="3"/>
                    </a:cubicBezTo>
                    <a:cubicBezTo>
                      <a:pt x="660" y="4"/>
                      <a:pt x="661" y="5"/>
                      <a:pt x="663" y="6"/>
                    </a:cubicBezTo>
                    <a:lnTo>
                      <a:pt x="68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îṩḻîḓè"/>
              <p:cNvSpPr/>
              <p:nvPr/>
            </p:nvSpPr>
            <p:spPr bwMode="auto">
              <a:xfrm>
                <a:off x="2840038" y="4119563"/>
                <a:ext cx="493713" cy="128588"/>
              </a:xfrm>
              <a:custGeom>
                <a:avLst/>
                <a:gdLst>
                  <a:gd name="T0" fmla="*/ 0 w 150"/>
                  <a:gd name="T1" fmla="*/ 36 h 39"/>
                  <a:gd name="T2" fmla="*/ 9 w 150"/>
                  <a:gd name="T3" fmla="*/ 33 h 39"/>
                  <a:gd name="T4" fmla="*/ 8 w 150"/>
                  <a:gd name="T5" fmla="*/ 7 h 39"/>
                  <a:gd name="T6" fmla="*/ 3 w 150"/>
                  <a:gd name="T7" fmla="*/ 7 h 39"/>
                  <a:gd name="T8" fmla="*/ 1 w 150"/>
                  <a:gd name="T9" fmla="*/ 5 h 39"/>
                  <a:gd name="T10" fmla="*/ 17 w 150"/>
                  <a:gd name="T11" fmla="*/ 0 h 39"/>
                  <a:gd name="T12" fmla="*/ 19 w 150"/>
                  <a:gd name="T13" fmla="*/ 33 h 39"/>
                  <a:gd name="T14" fmla="*/ 28 w 150"/>
                  <a:gd name="T15" fmla="*/ 36 h 39"/>
                  <a:gd name="T16" fmla="*/ 21 w 150"/>
                  <a:gd name="T17" fmla="*/ 38 h 39"/>
                  <a:gd name="T18" fmla="*/ 6 w 150"/>
                  <a:gd name="T19" fmla="*/ 38 h 39"/>
                  <a:gd name="T20" fmla="*/ 0 w 150"/>
                  <a:gd name="T21" fmla="*/ 38 h 39"/>
                  <a:gd name="T22" fmla="*/ 46 w 150"/>
                  <a:gd name="T23" fmla="*/ 24 h 39"/>
                  <a:gd name="T24" fmla="*/ 48 w 150"/>
                  <a:gd name="T25" fmla="*/ 34 h 39"/>
                  <a:gd name="T26" fmla="*/ 61 w 150"/>
                  <a:gd name="T27" fmla="*/ 34 h 39"/>
                  <a:gd name="T28" fmla="*/ 60 w 150"/>
                  <a:gd name="T29" fmla="*/ 25 h 39"/>
                  <a:gd name="T30" fmla="*/ 51 w 150"/>
                  <a:gd name="T31" fmla="*/ 21 h 39"/>
                  <a:gd name="T32" fmla="*/ 60 w 150"/>
                  <a:gd name="T33" fmla="*/ 12 h 39"/>
                  <a:gd name="T34" fmla="*/ 59 w 150"/>
                  <a:gd name="T35" fmla="*/ 4 h 39"/>
                  <a:gd name="T36" fmla="*/ 48 w 150"/>
                  <a:gd name="T37" fmla="*/ 4 h 39"/>
                  <a:gd name="T38" fmla="*/ 49 w 150"/>
                  <a:gd name="T39" fmla="*/ 11 h 39"/>
                  <a:gd name="T40" fmla="*/ 56 w 150"/>
                  <a:gd name="T41" fmla="*/ 15 h 39"/>
                  <a:gd name="T42" fmla="*/ 41 w 150"/>
                  <a:gd name="T43" fmla="*/ 15 h 39"/>
                  <a:gd name="T44" fmla="*/ 43 w 150"/>
                  <a:gd name="T45" fmla="*/ 3 h 39"/>
                  <a:gd name="T46" fmla="*/ 65 w 150"/>
                  <a:gd name="T47" fmla="*/ 3 h 39"/>
                  <a:gd name="T48" fmla="*/ 67 w 150"/>
                  <a:gd name="T49" fmla="*/ 13 h 39"/>
                  <a:gd name="T50" fmla="*/ 68 w 150"/>
                  <a:gd name="T51" fmla="*/ 21 h 39"/>
                  <a:gd name="T52" fmla="*/ 66 w 150"/>
                  <a:gd name="T53" fmla="*/ 36 h 39"/>
                  <a:gd name="T54" fmla="*/ 41 w 150"/>
                  <a:gd name="T55" fmla="*/ 36 h 39"/>
                  <a:gd name="T56" fmla="*/ 39 w 150"/>
                  <a:gd name="T57" fmla="*/ 23 h 39"/>
                  <a:gd name="T58" fmla="*/ 47 w 150"/>
                  <a:gd name="T59" fmla="*/ 19 h 39"/>
                  <a:gd name="T60" fmla="*/ 80 w 150"/>
                  <a:gd name="T61" fmla="*/ 33 h 39"/>
                  <a:gd name="T62" fmla="*/ 87 w 150"/>
                  <a:gd name="T63" fmla="*/ 36 h 39"/>
                  <a:gd name="T64" fmla="*/ 100 w 150"/>
                  <a:gd name="T65" fmla="*/ 20 h 39"/>
                  <a:gd name="T66" fmla="*/ 95 w 150"/>
                  <a:gd name="T67" fmla="*/ 25 h 39"/>
                  <a:gd name="T68" fmla="*/ 79 w 150"/>
                  <a:gd name="T69" fmla="*/ 23 h 39"/>
                  <a:gd name="T70" fmla="*/ 81 w 150"/>
                  <a:gd name="T71" fmla="*/ 4 h 39"/>
                  <a:gd name="T72" fmla="*/ 105 w 150"/>
                  <a:gd name="T73" fmla="*/ 5 h 39"/>
                  <a:gd name="T74" fmla="*/ 108 w 150"/>
                  <a:gd name="T75" fmla="*/ 26 h 39"/>
                  <a:gd name="T76" fmla="*/ 96 w 150"/>
                  <a:gd name="T77" fmla="*/ 38 h 39"/>
                  <a:gd name="T78" fmla="*/ 81 w 150"/>
                  <a:gd name="T79" fmla="*/ 38 h 39"/>
                  <a:gd name="T80" fmla="*/ 77 w 150"/>
                  <a:gd name="T81" fmla="*/ 36 h 39"/>
                  <a:gd name="T82" fmla="*/ 98 w 150"/>
                  <a:gd name="T83" fmla="*/ 19 h 39"/>
                  <a:gd name="T84" fmla="*/ 98 w 150"/>
                  <a:gd name="T85" fmla="*/ 6 h 39"/>
                  <a:gd name="T86" fmla="*/ 87 w 150"/>
                  <a:gd name="T87" fmla="*/ 6 h 39"/>
                  <a:gd name="T88" fmla="*/ 88 w 150"/>
                  <a:gd name="T89" fmla="*/ 19 h 39"/>
                  <a:gd name="T90" fmla="*/ 93 w 150"/>
                  <a:gd name="T91" fmla="*/ 21 h 39"/>
                  <a:gd name="T92" fmla="*/ 128 w 150"/>
                  <a:gd name="T93" fmla="*/ 20 h 39"/>
                  <a:gd name="T94" fmla="*/ 129 w 150"/>
                  <a:gd name="T95" fmla="*/ 33 h 39"/>
                  <a:gd name="T96" fmla="*/ 139 w 150"/>
                  <a:gd name="T97" fmla="*/ 34 h 39"/>
                  <a:gd name="T98" fmla="*/ 139 w 150"/>
                  <a:gd name="T99" fmla="*/ 21 h 39"/>
                  <a:gd name="T100" fmla="*/ 133 w 150"/>
                  <a:gd name="T101" fmla="*/ 18 h 39"/>
                  <a:gd name="T102" fmla="*/ 146 w 150"/>
                  <a:gd name="T103" fmla="*/ 6 h 39"/>
                  <a:gd name="T104" fmla="*/ 139 w 150"/>
                  <a:gd name="T105" fmla="*/ 4 h 39"/>
                  <a:gd name="T106" fmla="*/ 126 w 150"/>
                  <a:gd name="T107" fmla="*/ 19 h 39"/>
                  <a:gd name="T108" fmla="*/ 131 w 150"/>
                  <a:gd name="T109" fmla="*/ 15 h 39"/>
                  <a:gd name="T110" fmla="*/ 147 w 150"/>
                  <a:gd name="T111" fmla="*/ 16 h 39"/>
                  <a:gd name="T112" fmla="*/ 146 w 150"/>
                  <a:gd name="T113" fmla="*/ 35 h 39"/>
                  <a:gd name="T114" fmla="*/ 121 w 150"/>
                  <a:gd name="T115" fmla="*/ 35 h 39"/>
                  <a:gd name="T116" fmla="*/ 118 w 150"/>
                  <a:gd name="T117" fmla="*/ 13 h 39"/>
                  <a:gd name="T118" fmla="*/ 130 w 150"/>
                  <a:gd name="T119" fmla="*/ 2 h 39"/>
                  <a:gd name="T120" fmla="*/ 145 w 150"/>
                  <a:gd name="T121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0" h="39">
                    <a:moveTo>
                      <a:pt x="0" y="38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4" y="36"/>
                      <a:pt x="6" y="36"/>
                      <a:pt x="8" y="35"/>
                    </a:cubicBezTo>
                    <a:cubicBezTo>
                      <a:pt x="9" y="35"/>
                      <a:pt x="9" y="34"/>
                      <a:pt x="9" y="3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8"/>
                      <a:pt x="8" y="7"/>
                    </a:cubicBezTo>
                    <a:cubicBezTo>
                      <a:pt x="8" y="7"/>
                      <a:pt x="7" y="7"/>
                      <a:pt x="5" y="7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4"/>
                      <a:pt x="7" y="4"/>
                      <a:pt x="9" y="3"/>
                    </a:cubicBezTo>
                    <a:cubicBezTo>
                      <a:pt x="12" y="3"/>
                      <a:pt x="14" y="2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2" y="36"/>
                      <a:pt x="24" y="36"/>
                      <a:pt x="28" y="36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6" y="38"/>
                      <a:pt x="23" y="38"/>
                      <a:pt x="21" y="38"/>
                    </a:cubicBezTo>
                    <a:cubicBezTo>
                      <a:pt x="19" y="38"/>
                      <a:pt x="16" y="38"/>
                      <a:pt x="14" y="38"/>
                    </a:cubicBezTo>
                    <a:cubicBezTo>
                      <a:pt x="11" y="38"/>
                      <a:pt x="8" y="38"/>
                      <a:pt x="6" y="38"/>
                    </a:cubicBezTo>
                    <a:cubicBezTo>
                      <a:pt x="4" y="38"/>
                      <a:pt x="2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lose/>
                    <a:moveTo>
                      <a:pt x="51" y="21"/>
                    </a:moveTo>
                    <a:cubicBezTo>
                      <a:pt x="49" y="22"/>
                      <a:pt x="48" y="23"/>
                      <a:pt x="46" y="24"/>
                    </a:cubicBezTo>
                    <a:cubicBezTo>
                      <a:pt x="45" y="26"/>
                      <a:pt x="45" y="27"/>
                      <a:pt x="45" y="28"/>
                    </a:cubicBezTo>
                    <a:cubicBezTo>
                      <a:pt x="45" y="31"/>
                      <a:pt x="46" y="32"/>
                      <a:pt x="48" y="34"/>
                    </a:cubicBezTo>
                    <a:cubicBezTo>
                      <a:pt x="50" y="35"/>
                      <a:pt x="52" y="36"/>
                      <a:pt x="55" y="36"/>
                    </a:cubicBezTo>
                    <a:cubicBezTo>
                      <a:pt x="57" y="36"/>
                      <a:pt x="59" y="36"/>
                      <a:pt x="61" y="34"/>
                    </a:cubicBezTo>
                    <a:cubicBezTo>
                      <a:pt x="62" y="33"/>
                      <a:pt x="63" y="32"/>
                      <a:pt x="63" y="30"/>
                    </a:cubicBezTo>
                    <a:cubicBezTo>
                      <a:pt x="63" y="28"/>
                      <a:pt x="62" y="27"/>
                      <a:pt x="60" y="25"/>
                    </a:cubicBezTo>
                    <a:cubicBezTo>
                      <a:pt x="58" y="24"/>
                      <a:pt x="55" y="23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lose/>
                    <a:moveTo>
                      <a:pt x="56" y="15"/>
                    </a:moveTo>
                    <a:cubicBezTo>
                      <a:pt x="58" y="14"/>
                      <a:pt x="59" y="13"/>
                      <a:pt x="60" y="12"/>
                    </a:cubicBezTo>
                    <a:cubicBezTo>
                      <a:pt x="61" y="11"/>
                      <a:pt x="61" y="10"/>
                      <a:pt x="61" y="8"/>
                    </a:cubicBezTo>
                    <a:cubicBezTo>
                      <a:pt x="61" y="7"/>
                      <a:pt x="60" y="5"/>
                      <a:pt x="59" y="4"/>
                    </a:cubicBezTo>
                    <a:cubicBezTo>
                      <a:pt x="57" y="3"/>
                      <a:pt x="56" y="3"/>
                      <a:pt x="53" y="3"/>
                    </a:cubicBezTo>
                    <a:cubicBezTo>
                      <a:pt x="51" y="3"/>
                      <a:pt x="50" y="3"/>
                      <a:pt x="48" y="4"/>
                    </a:cubicBezTo>
                    <a:cubicBezTo>
                      <a:pt x="47" y="5"/>
                      <a:pt x="46" y="6"/>
                      <a:pt x="46" y="7"/>
                    </a:cubicBezTo>
                    <a:cubicBezTo>
                      <a:pt x="46" y="9"/>
                      <a:pt x="47" y="10"/>
                      <a:pt x="49" y="11"/>
                    </a:cubicBezTo>
                    <a:cubicBezTo>
                      <a:pt x="50" y="13"/>
                      <a:pt x="53" y="14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lose/>
                    <a:moveTo>
                      <a:pt x="47" y="19"/>
                    </a:moveTo>
                    <a:cubicBezTo>
                      <a:pt x="44" y="18"/>
                      <a:pt x="42" y="16"/>
                      <a:pt x="41" y="15"/>
                    </a:cubicBezTo>
                    <a:cubicBezTo>
                      <a:pt x="39" y="13"/>
                      <a:pt x="39" y="12"/>
                      <a:pt x="39" y="10"/>
                    </a:cubicBezTo>
                    <a:cubicBezTo>
                      <a:pt x="39" y="7"/>
                      <a:pt x="40" y="5"/>
                      <a:pt x="43" y="3"/>
                    </a:cubicBezTo>
                    <a:cubicBezTo>
                      <a:pt x="46" y="1"/>
                      <a:pt x="50" y="0"/>
                      <a:pt x="55" y="0"/>
                    </a:cubicBezTo>
                    <a:cubicBezTo>
                      <a:pt x="59" y="0"/>
                      <a:pt x="62" y="1"/>
                      <a:pt x="65" y="3"/>
                    </a:cubicBezTo>
                    <a:cubicBezTo>
                      <a:pt x="67" y="4"/>
                      <a:pt x="69" y="6"/>
                      <a:pt x="69" y="8"/>
                    </a:cubicBezTo>
                    <a:cubicBezTo>
                      <a:pt x="69" y="10"/>
                      <a:pt x="68" y="11"/>
                      <a:pt x="67" y="13"/>
                    </a:cubicBezTo>
                    <a:cubicBezTo>
                      <a:pt x="65" y="14"/>
                      <a:pt x="63" y="15"/>
                      <a:pt x="60" y="17"/>
                    </a:cubicBezTo>
                    <a:cubicBezTo>
                      <a:pt x="64" y="18"/>
                      <a:pt x="66" y="20"/>
                      <a:pt x="68" y="21"/>
                    </a:cubicBezTo>
                    <a:cubicBezTo>
                      <a:pt x="70" y="23"/>
                      <a:pt x="71" y="25"/>
                      <a:pt x="71" y="28"/>
                    </a:cubicBezTo>
                    <a:cubicBezTo>
                      <a:pt x="71" y="31"/>
                      <a:pt x="69" y="34"/>
                      <a:pt x="66" y="36"/>
                    </a:cubicBezTo>
                    <a:cubicBezTo>
                      <a:pt x="63" y="38"/>
                      <a:pt x="59" y="39"/>
                      <a:pt x="54" y="39"/>
                    </a:cubicBezTo>
                    <a:cubicBezTo>
                      <a:pt x="48" y="39"/>
                      <a:pt x="44" y="38"/>
                      <a:pt x="41" y="36"/>
                    </a:cubicBezTo>
                    <a:cubicBezTo>
                      <a:pt x="38" y="34"/>
                      <a:pt x="36" y="32"/>
                      <a:pt x="36" y="29"/>
                    </a:cubicBezTo>
                    <a:cubicBezTo>
                      <a:pt x="36" y="27"/>
                      <a:pt x="37" y="25"/>
                      <a:pt x="39" y="23"/>
                    </a:cubicBezTo>
                    <a:cubicBezTo>
                      <a:pt x="40" y="22"/>
                      <a:pt x="43" y="20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lose/>
                    <a:moveTo>
                      <a:pt x="77" y="36"/>
                    </a:moveTo>
                    <a:cubicBezTo>
                      <a:pt x="80" y="33"/>
                      <a:pt x="80" y="33"/>
                      <a:pt x="80" y="33"/>
                    </a:cubicBezTo>
                    <a:cubicBezTo>
                      <a:pt x="81" y="34"/>
                      <a:pt x="82" y="35"/>
                      <a:pt x="83" y="35"/>
                    </a:cubicBezTo>
                    <a:cubicBezTo>
                      <a:pt x="85" y="35"/>
                      <a:pt x="86" y="36"/>
                      <a:pt x="87" y="36"/>
                    </a:cubicBezTo>
                    <a:cubicBezTo>
                      <a:pt x="91" y="36"/>
                      <a:pt x="94" y="34"/>
                      <a:pt x="97" y="31"/>
                    </a:cubicBezTo>
                    <a:cubicBezTo>
                      <a:pt x="99" y="28"/>
                      <a:pt x="100" y="25"/>
                      <a:pt x="100" y="20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99" y="22"/>
                      <a:pt x="97" y="24"/>
                      <a:pt x="95" y="25"/>
                    </a:cubicBezTo>
                    <a:cubicBezTo>
                      <a:pt x="93" y="26"/>
                      <a:pt x="91" y="26"/>
                      <a:pt x="88" y="26"/>
                    </a:cubicBezTo>
                    <a:cubicBezTo>
                      <a:pt x="85" y="26"/>
                      <a:pt x="82" y="25"/>
                      <a:pt x="79" y="23"/>
                    </a:cubicBezTo>
                    <a:cubicBezTo>
                      <a:pt x="77" y="21"/>
                      <a:pt x="76" y="18"/>
                      <a:pt x="76" y="15"/>
                    </a:cubicBezTo>
                    <a:cubicBezTo>
                      <a:pt x="76" y="11"/>
                      <a:pt x="78" y="7"/>
                      <a:pt x="81" y="4"/>
                    </a:cubicBezTo>
                    <a:cubicBezTo>
                      <a:pt x="84" y="2"/>
                      <a:pt x="88" y="0"/>
                      <a:pt x="93" y="0"/>
                    </a:cubicBezTo>
                    <a:cubicBezTo>
                      <a:pt x="98" y="0"/>
                      <a:pt x="102" y="2"/>
                      <a:pt x="105" y="5"/>
                    </a:cubicBezTo>
                    <a:cubicBezTo>
                      <a:pt x="108" y="8"/>
                      <a:pt x="110" y="12"/>
                      <a:pt x="110" y="17"/>
                    </a:cubicBezTo>
                    <a:cubicBezTo>
                      <a:pt x="110" y="20"/>
                      <a:pt x="109" y="23"/>
                      <a:pt x="108" y="26"/>
                    </a:cubicBezTo>
                    <a:cubicBezTo>
                      <a:pt x="107" y="29"/>
                      <a:pt x="106" y="31"/>
                      <a:pt x="104" y="33"/>
                    </a:cubicBezTo>
                    <a:cubicBezTo>
                      <a:pt x="101" y="35"/>
                      <a:pt x="99" y="36"/>
                      <a:pt x="96" y="38"/>
                    </a:cubicBezTo>
                    <a:cubicBezTo>
                      <a:pt x="93" y="39"/>
                      <a:pt x="91" y="39"/>
                      <a:pt x="87" y="39"/>
                    </a:cubicBezTo>
                    <a:cubicBezTo>
                      <a:pt x="85" y="39"/>
                      <a:pt x="83" y="39"/>
                      <a:pt x="81" y="38"/>
                    </a:cubicBezTo>
                    <a:cubicBezTo>
                      <a:pt x="80" y="38"/>
                      <a:pt x="78" y="37"/>
                      <a:pt x="77" y="36"/>
                    </a:cubicBezTo>
                    <a:cubicBezTo>
                      <a:pt x="77" y="36"/>
                      <a:pt x="77" y="36"/>
                      <a:pt x="77" y="36"/>
                    </a:cubicBezTo>
                    <a:close/>
                    <a:moveTo>
                      <a:pt x="93" y="21"/>
                    </a:moveTo>
                    <a:cubicBezTo>
                      <a:pt x="95" y="21"/>
                      <a:pt x="97" y="21"/>
                      <a:pt x="98" y="19"/>
                    </a:cubicBezTo>
                    <a:cubicBezTo>
                      <a:pt x="99" y="18"/>
                      <a:pt x="100" y="16"/>
                      <a:pt x="100" y="14"/>
                    </a:cubicBezTo>
                    <a:cubicBezTo>
                      <a:pt x="100" y="11"/>
                      <a:pt x="99" y="8"/>
                      <a:pt x="98" y="6"/>
                    </a:cubicBezTo>
                    <a:cubicBezTo>
                      <a:pt x="96" y="4"/>
                      <a:pt x="94" y="3"/>
                      <a:pt x="92" y="3"/>
                    </a:cubicBezTo>
                    <a:cubicBezTo>
                      <a:pt x="90" y="3"/>
                      <a:pt x="88" y="4"/>
                      <a:pt x="87" y="6"/>
                    </a:cubicBezTo>
                    <a:cubicBezTo>
                      <a:pt x="86" y="7"/>
                      <a:pt x="86" y="9"/>
                      <a:pt x="86" y="12"/>
                    </a:cubicBezTo>
                    <a:cubicBezTo>
                      <a:pt x="86" y="15"/>
                      <a:pt x="87" y="17"/>
                      <a:pt x="88" y="19"/>
                    </a:cubicBezTo>
                    <a:cubicBezTo>
                      <a:pt x="89" y="21"/>
                      <a:pt x="91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lose/>
                    <a:moveTo>
                      <a:pt x="133" y="18"/>
                    </a:moveTo>
                    <a:cubicBezTo>
                      <a:pt x="131" y="18"/>
                      <a:pt x="130" y="19"/>
                      <a:pt x="128" y="20"/>
                    </a:cubicBezTo>
                    <a:cubicBezTo>
                      <a:pt x="127" y="21"/>
                      <a:pt x="127" y="23"/>
                      <a:pt x="127" y="25"/>
                    </a:cubicBezTo>
                    <a:cubicBezTo>
                      <a:pt x="127" y="29"/>
                      <a:pt x="127" y="31"/>
                      <a:pt x="129" y="33"/>
                    </a:cubicBezTo>
                    <a:cubicBezTo>
                      <a:pt x="130" y="35"/>
                      <a:pt x="132" y="36"/>
                      <a:pt x="134" y="36"/>
                    </a:cubicBezTo>
                    <a:cubicBezTo>
                      <a:pt x="136" y="36"/>
                      <a:pt x="138" y="35"/>
                      <a:pt x="139" y="34"/>
                    </a:cubicBezTo>
                    <a:cubicBezTo>
                      <a:pt x="140" y="33"/>
                      <a:pt x="140" y="31"/>
                      <a:pt x="140" y="28"/>
                    </a:cubicBezTo>
                    <a:cubicBezTo>
                      <a:pt x="140" y="25"/>
                      <a:pt x="140" y="22"/>
                      <a:pt x="139" y="21"/>
                    </a:cubicBezTo>
                    <a:cubicBezTo>
                      <a:pt x="137" y="19"/>
                      <a:pt x="136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lose/>
                    <a:moveTo>
                      <a:pt x="150" y="4"/>
                    </a:moveTo>
                    <a:cubicBezTo>
                      <a:pt x="146" y="6"/>
                      <a:pt x="146" y="6"/>
                      <a:pt x="146" y="6"/>
                    </a:cubicBezTo>
                    <a:cubicBezTo>
                      <a:pt x="145" y="5"/>
                      <a:pt x="144" y="5"/>
                      <a:pt x="143" y="5"/>
                    </a:cubicBezTo>
                    <a:cubicBezTo>
                      <a:pt x="142" y="4"/>
                      <a:pt x="141" y="4"/>
                      <a:pt x="139" y="4"/>
                    </a:cubicBezTo>
                    <a:cubicBezTo>
                      <a:pt x="135" y="4"/>
                      <a:pt x="132" y="5"/>
                      <a:pt x="130" y="8"/>
                    </a:cubicBezTo>
                    <a:cubicBezTo>
                      <a:pt x="127" y="11"/>
                      <a:pt x="126" y="15"/>
                      <a:pt x="126" y="19"/>
                    </a:cubicBezTo>
                    <a:cubicBezTo>
                      <a:pt x="126" y="19"/>
                      <a:pt x="126" y="19"/>
                      <a:pt x="126" y="19"/>
                    </a:cubicBezTo>
                    <a:cubicBezTo>
                      <a:pt x="127" y="17"/>
                      <a:pt x="129" y="16"/>
                      <a:pt x="131" y="15"/>
                    </a:cubicBezTo>
                    <a:cubicBezTo>
                      <a:pt x="133" y="14"/>
                      <a:pt x="135" y="13"/>
                      <a:pt x="138" y="13"/>
                    </a:cubicBezTo>
                    <a:cubicBezTo>
                      <a:pt x="142" y="13"/>
                      <a:pt x="145" y="14"/>
                      <a:pt x="147" y="16"/>
                    </a:cubicBezTo>
                    <a:cubicBezTo>
                      <a:pt x="149" y="18"/>
                      <a:pt x="150" y="21"/>
                      <a:pt x="150" y="25"/>
                    </a:cubicBezTo>
                    <a:cubicBezTo>
                      <a:pt x="150" y="29"/>
                      <a:pt x="149" y="32"/>
                      <a:pt x="146" y="35"/>
                    </a:cubicBezTo>
                    <a:cubicBezTo>
                      <a:pt x="143" y="38"/>
                      <a:pt x="139" y="39"/>
                      <a:pt x="134" y="39"/>
                    </a:cubicBezTo>
                    <a:cubicBezTo>
                      <a:pt x="128" y="39"/>
                      <a:pt x="124" y="38"/>
                      <a:pt x="121" y="35"/>
                    </a:cubicBezTo>
                    <a:cubicBezTo>
                      <a:pt x="118" y="32"/>
                      <a:pt x="116" y="27"/>
                      <a:pt x="116" y="22"/>
                    </a:cubicBezTo>
                    <a:cubicBezTo>
                      <a:pt x="116" y="19"/>
                      <a:pt x="117" y="16"/>
                      <a:pt x="118" y="13"/>
                    </a:cubicBezTo>
                    <a:cubicBezTo>
                      <a:pt x="119" y="11"/>
                      <a:pt x="121" y="9"/>
                      <a:pt x="123" y="7"/>
                    </a:cubicBezTo>
                    <a:cubicBezTo>
                      <a:pt x="125" y="5"/>
                      <a:pt x="127" y="3"/>
                      <a:pt x="130" y="2"/>
                    </a:cubicBezTo>
                    <a:cubicBezTo>
                      <a:pt x="133" y="1"/>
                      <a:pt x="136" y="0"/>
                      <a:pt x="139" y="0"/>
                    </a:cubicBezTo>
                    <a:cubicBezTo>
                      <a:pt x="141" y="0"/>
                      <a:pt x="143" y="1"/>
                      <a:pt x="145" y="1"/>
                    </a:cubicBezTo>
                    <a:cubicBezTo>
                      <a:pt x="147" y="2"/>
                      <a:pt x="148" y="3"/>
                      <a:pt x="15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ïsļîḑè"/>
              <p:cNvSpPr/>
              <p:nvPr/>
            </p:nvSpPr>
            <p:spPr bwMode="auto">
              <a:xfrm>
                <a:off x="2190751" y="2551113"/>
                <a:ext cx="1754188" cy="1651000"/>
              </a:xfrm>
              <a:custGeom>
                <a:avLst/>
                <a:gdLst>
                  <a:gd name="T0" fmla="*/ 266 w 532"/>
                  <a:gd name="T1" fmla="*/ 0 h 500"/>
                  <a:gd name="T2" fmla="*/ 532 w 532"/>
                  <a:gd name="T3" fmla="*/ 266 h 500"/>
                  <a:gd name="T4" fmla="*/ 395 w 532"/>
                  <a:gd name="T5" fmla="*/ 500 h 500"/>
                  <a:gd name="T6" fmla="*/ 389 w 532"/>
                  <a:gd name="T7" fmla="*/ 489 h 500"/>
                  <a:gd name="T8" fmla="*/ 521 w 532"/>
                  <a:gd name="T9" fmla="*/ 266 h 500"/>
                  <a:gd name="T10" fmla="*/ 266 w 532"/>
                  <a:gd name="T11" fmla="*/ 12 h 500"/>
                  <a:gd name="T12" fmla="*/ 11 w 532"/>
                  <a:gd name="T13" fmla="*/ 266 h 500"/>
                  <a:gd name="T14" fmla="*/ 144 w 532"/>
                  <a:gd name="T15" fmla="*/ 490 h 500"/>
                  <a:gd name="T16" fmla="*/ 139 w 532"/>
                  <a:gd name="T17" fmla="*/ 500 h 500"/>
                  <a:gd name="T18" fmla="*/ 0 w 532"/>
                  <a:gd name="T19" fmla="*/ 266 h 500"/>
                  <a:gd name="T20" fmla="*/ 266 w 532"/>
                  <a:gd name="T2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2" h="500">
                    <a:moveTo>
                      <a:pt x="266" y="0"/>
                    </a:moveTo>
                    <a:cubicBezTo>
                      <a:pt x="413" y="0"/>
                      <a:pt x="532" y="120"/>
                      <a:pt x="532" y="266"/>
                    </a:cubicBezTo>
                    <a:cubicBezTo>
                      <a:pt x="532" y="367"/>
                      <a:pt x="477" y="454"/>
                      <a:pt x="395" y="500"/>
                    </a:cubicBezTo>
                    <a:cubicBezTo>
                      <a:pt x="389" y="489"/>
                      <a:pt x="389" y="489"/>
                      <a:pt x="389" y="489"/>
                    </a:cubicBezTo>
                    <a:cubicBezTo>
                      <a:pt x="468" y="446"/>
                      <a:pt x="521" y="362"/>
                      <a:pt x="521" y="266"/>
                    </a:cubicBezTo>
                    <a:cubicBezTo>
                      <a:pt x="521" y="126"/>
                      <a:pt x="407" y="12"/>
                      <a:pt x="266" y="12"/>
                    </a:cubicBezTo>
                    <a:cubicBezTo>
                      <a:pt x="126" y="12"/>
                      <a:pt x="11" y="126"/>
                      <a:pt x="11" y="266"/>
                    </a:cubicBezTo>
                    <a:cubicBezTo>
                      <a:pt x="11" y="363"/>
                      <a:pt x="65" y="447"/>
                      <a:pt x="144" y="490"/>
                    </a:cubicBezTo>
                    <a:cubicBezTo>
                      <a:pt x="139" y="500"/>
                      <a:pt x="139" y="500"/>
                      <a:pt x="139" y="500"/>
                    </a:cubicBezTo>
                    <a:cubicBezTo>
                      <a:pt x="56" y="455"/>
                      <a:pt x="0" y="367"/>
                      <a:pt x="0" y="266"/>
                    </a:cubicBezTo>
                    <a:cubicBezTo>
                      <a:pt x="0" y="120"/>
                      <a:pt x="120" y="0"/>
                      <a:pt x="26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8" name="íšľïḋé"/>
            <p:cNvSpPr/>
            <p:nvPr/>
          </p:nvSpPr>
          <p:spPr bwMode="auto">
            <a:xfrm>
              <a:off x="10398657" y="734847"/>
              <a:ext cx="1120243" cy="66549"/>
            </a:xfrm>
            <a:custGeom>
              <a:avLst/>
              <a:gdLst>
                <a:gd name="T0" fmla="*/ 2 w 1702"/>
                <a:gd name="T1" fmla="*/ 29 h 101"/>
                <a:gd name="T2" fmla="*/ 49 w 1702"/>
                <a:gd name="T3" fmla="*/ 13 h 101"/>
                <a:gd name="T4" fmla="*/ 59 w 1702"/>
                <a:gd name="T5" fmla="*/ 92 h 101"/>
                <a:gd name="T6" fmla="*/ 87 w 1702"/>
                <a:gd name="T7" fmla="*/ 93 h 101"/>
                <a:gd name="T8" fmla="*/ 110 w 1702"/>
                <a:gd name="T9" fmla="*/ 3 h 101"/>
                <a:gd name="T10" fmla="*/ 133 w 1702"/>
                <a:gd name="T11" fmla="*/ 99 h 101"/>
                <a:gd name="T12" fmla="*/ 235 w 1702"/>
                <a:gd name="T13" fmla="*/ 34 h 101"/>
                <a:gd name="T14" fmla="*/ 240 w 1702"/>
                <a:gd name="T15" fmla="*/ 77 h 101"/>
                <a:gd name="T16" fmla="*/ 254 w 1702"/>
                <a:gd name="T17" fmla="*/ 99 h 101"/>
                <a:gd name="T18" fmla="*/ 263 w 1702"/>
                <a:gd name="T19" fmla="*/ 2 h 101"/>
                <a:gd name="T20" fmla="*/ 326 w 1702"/>
                <a:gd name="T21" fmla="*/ 9 h 101"/>
                <a:gd name="T22" fmla="*/ 354 w 1702"/>
                <a:gd name="T23" fmla="*/ 9 h 101"/>
                <a:gd name="T24" fmla="*/ 318 w 1702"/>
                <a:gd name="T25" fmla="*/ 93 h 101"/>
                <a:gd name="T26" fmla="*/ 299 w 1702"/>
                <a:gd name="T27" fmla="*/ 98 h 101"/>
                <a:gd name="T28" fmla="*/ 377 w 1702"/>
                <a:gd name="T29" fmla="*/ 2 h 101"/>
                <a:gd name="T30" fmla="*/ 415 w 1702"/>
                <a:gd name="T31" fmla="*/ 82 h 101"/>
                <a:gd name="T32" fmla="*/ 454 w 1702"/>
                <a:gd name="T33" fmla="*/ 2 h 101"/>
                <a:gd name="T34" fmla="*/ 398 w 1702"/>
                <a:gd name="T35" fmla="*/ 93 h 101"/>
                <a:gd name="T36" fmla="*/ 510 w 1702"/>
                <a:gd name="T37" fmla="*/ 93 h 101"/>
                <a:gd name="T38" fmla="*/ 528 w 1702"/>
                <a:gd name="T39" fmla="*/ 2 h 101"/>
                <a:gd name="T40" fmla="*/ 534 w 1702"/>
                <a:gd name="T41" fmla="*/ 93 h 101"/>
                <a:gd name="T42" fmla="*/ 669 w 1702"/>
                <a:gd name="T43" fmla="*/ 9 h 101"/>
                <a:gd name="T44" fmla="*/ 680 w 1702"/>
                <a:gd name="T45" fmla="*/ 17 h 101"/>
                <a:gd name="T46" fmla="*/ 598 w 1702"/>
                <a:gd name="T47" fmla="*/ 98 h 101"/>
                <a:gd name="T48" fmla="*/ 607 w 1702"/>
                <a:gd name="T49" fmla="*/ 3 h 101"/>
                <a:gd name="T50" fmla="*/ 793 w 1702"/>
                <a:gd name="T51" fmla="*/ 3 h 101"/>
                <a:gd name="T52" fmla="*/ 827 w 1702"/>
                <a:gd name="T53" fmla="*/ 89 h 101"/>
                <a:gd name="T54" fmla="*/ 860 w 1702"/>
                <a:gd name="T55" fmla="*/ 2 h 101"/>
                <a:gd name="T56" fmla="*/ 781 w 1702"/>
                <a:gd name="T57" fmla="*/ 16 h 101"/>
                <a:gd name="T58" fmla="*/ 981 w 1702"/>
                <a:gd name="T59" fmla="*/ 7 h 101"/>
                <a:gd name="T60" fmla="*/ 914 w 1702"/>
                <a:gd name="T61" fmla="*/ 99 h 101"/>
                <a:gd name="T62" fmla="*/ 882 w 1702"/>
                <a:gd name="T63" fmla="*/ 7 h 101"/>
                <a:gd name="T64" fmla="*/ 1006 w 1702"/>
                <a:gd name="T65" fmla="*/ 91 h 101"/>
                <a:gd name="T66" fmla="*/ 1042 w 1702"/>
                <a:gd name="T67" fmla="*/ 2 h 101"/>
                <a:gd name="T68" fmla="*/ 1020 w 1702"/>
                <a:gd name="T69" fmla="*/ 98 h 101"/>
                <a:gd name="T70" fmla="*/ 1054 w 1702"/>
                <a:gd name="T71" fmla="*/ 2 h 101"/>
                <a:gd name="T72" fmla="*/ 1090 w 1702"/>
                <a:gd name="T73" fmla="*/ 15 h 101"/>
                <a:gd name="T74" fmla="*/ 1137 w 1702"/>
                <a:gd name="T75" fmla="*/ 2 h 101"/>
                <a:gd name="T76" fmla="*/ 1173 w 1702"/>
                <a:gd name="T77" fmla="*/ 91 h 101"/>
                <a:gd name="T78" fmla="*/ 1224 w 1702"/>
                <a:gd name="T79" fmla="*/ 2 h 101"/>
                <a:gd name="T80" fmla="*/ 1210 w 1702"/>
                <a:gd name="T81" fmla="*/ 46 h 101"/>
                <a:gd name="T82" fmla="*/ 1211 w 1702"/>
                <a:gd name="T83" fmla="*/ 52 h 101"/>
                <a:gd name="T84" fmla="*/ 1221 w 1702"/>
                <a:gd name="T85" fmla="*/ 98 h 101"/>
                <a:gd name="T86" fmla="*/ 1267 w 1702"/>
                <a:gd name="T87" fmla="*/ 9 h 101"/>
                <a:gd name="T88" fmla="*/ 1333 w 1702"/>
                <a:gd name="T89" fmla="*/ 40 h 101"/>
                <a:gd name="T90" fmla="*/ 1324 w 1702"/>
                <a:gd name="T91" fmla="*/ 96 h 101"/>
                <a:gd name="T92" fmla="*/ 1302 w 1702"/>
                <a:gd name="T93" fmla="*/ 93 h 101"/>
                <a:gd name="T94" fmla="*/ 1318 w 1702"/>
                <a:gd name="T95" fmla="*/ 28 h 101"/>
                <a:gd name="T96" fmla="*/ 1413 w 1702"/>
                <a:gd name="T97" fmla="*/ 88 h 101"/>
                <a:gd name="T98" fmla="*/ 1431 w 1702"/>
                <a:gd name="T99" fmla="*/ 4 h 101"/>
                <a:gd name="T100" fmla="*/ 1407 w 1702"/>
                <a:gd name="T101" fmla="*/ 38 h 101"/>
                <a:gd name="T102" fmla="*/ 1370 w 1702"/>
                <a:gd name="T103" fmla="*/ 73 h 101"/>
                <a:gd name="T104" fmla="*/ 1465 w 1702"/>
                <a:gd name="T105" fmla="*/ 9 h 101"/>
                <a:gd name="T106" fmla="*/ 1491 w 1702"/>
                <a:gd name="T107" fmla="*/ 16 h 101"/>
                <a:gd name="T108" fmla="*/ 1456 w 1702"/>
                <a:gd name="T109" fmla="*/ 99 h 101"/>
                <a:gd name="T110" fmla="*/ 1517 w 1702"/>
                <a:gd name="T111" fmla="*/ 26 h 101"/>
                <a:gd name="T112" fmla="*/ 1586 w 1702"/>
                <a:gd name="T113" fmla="*/ 13 h 101"/>
                <a:gd name="T114" fmla="*/ 1545 w 1702"/>
                <a:gd name="T115" fmla="*/ 98 h 101"/>
                <a:gd name="T116" fmla="*/ 1656 w 1702"/>
                <a:gd name="T117" fmla="*/ 98 h 101"/>
                <a:gd name="T118" fmla="*/ 1610 w 1702"/>
                <a:gd name="T119" fmla="*/ 7 h 101"/>
                <a:gd name="T120" fmla="*/ 1644 w 1702"/>
                <a:gd name="T121" fmla="*/ 12 h 101"/>
                <a:gd name="T122" fmla="*/ 1688 w 1702"/>
                <a:gd name="T123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2" h="101">
                  <a:moveTo>
                    <a:pt x="1" y="66"/>
                  </a:moveTo>
                  <a:cubicBezTo>
                    <a:pt x="11" y="66"/>
                    <a:pt x="11" y="66"/>
                    <a:pt x="11" y="66"/>
                  </a:cubicBezTo>
                  <a:cubicBezTo>
                    <a:pt x="11" y="75"/>
                    <a:pt x="13" y="81"/>
                    <a:pt x="16" y="85"/>
                  </a:cubicBezTo>
                  <a:cubicBezTo>
                    <a:pt x="20" y="90"/>
                    <a:pt x="25" y="92"/>
                    <a:pt x="32" y="92"/>
                  </a:cubicBezTo>
                  <a:cubicBezTo>
                    <a:pt x="37" y="92"/>
                    <a:pt x="41" y="90"/>
                    <a:pt x="44" y="88"/>
                  </a:cubicBezTo>
                  <a:cubicBezTo>
                    <a:pt x="48" y="85"/>
                    <a:pt x="49" y="82"/>
                    <a:pt x="49" y="77"/>
                  </a:cubicBezTo>
                  <a:cubicBezTo>
                    <a:pt x="49" y="74"/>
                    <a:pt x="48" y="71"/>
                    <a:pt x="46" y="68"/>
                  </a:cubicBezTo>
                  <a:cubicBezTo>
                    <a:pt x="44" y="66"/>
                    <a:pt x="39" y="63"/>
                    <a:pt x="31" y="60"/>
                  </a:cubicBezTo>
                  <a:cubicBezTo>
                    <a:pt x="20" y="55"/>
                    <a:pt x="12" y="51"/>
                    <a:pt x="8" y="46"/>
                  </a:cubicBezTo>
                  <a:cubicBezTo>
                    <a:pt x="4" y="41"/>
                    <a:pt x="2" y="36"/>
                    <a:pt x="2" y="29"/>
                  </a:cubicBezTo>
                  <a:cubicBezTo>
                    <a:pt x="2" y="20"/>
                    <a:pt x="5" y="13"/>
                    <a:pt x="11" y="8"/>
                  </a:cubicBezTo>
                  <a:cubicBezTo>
                    <a:pt x="17" y="2"/>
                    <a:pt x="25" y="0"/>
                    <a:pt x="34" y="0"/>
                  </a:cubicBezTo>
                  <a:cubicBezTo>
                    <a:pt x="38" y="0"/>
                    <a:pt x="42" y="0"/>
                    <a:pt x="47" y="1"/>
                  </a:cubicBezTo>
                  <a:cubicBezTo>
                    <a:pt x="51" y="1"/>
                    <a:pt x="56" y="2"/>
                    <a:pt x="62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9"/>
                    <a:pt x="62" y="14"/>
                    <a:pt x="62" y="17"/>
                  </a:cubicBezTo>
                  <a:cubicBezTo>
                    <a:pt x="62" y="19"/>
                    <a:pt x="62" y="23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2"/>
                    <a:pt x="53" y="17"/>
                    <a:pt x="49" y="13"/>
                  </a:cubicBezTo>
                  <a:cubicBezTo>
                    <a:pt x="46" y="10"/>
                    <a:pt x="42" y="8"/>
                    <a:pt x="36" y="8"/>
                  </a:cubicBezTo>
                  <a:cubicBezTo>
                    <a:pt x="31" y="8"/>
                    <a:pt x="27" y="9"/>
                    <a:pt x="25" y="11"/>
                  </a:cubicBezTo>
                  <a:cubicBezTo>
                    <a:pt x="22" y="14"/>
                    <a:pt x="21" y="17"/>
                    <a:pt x="21" y="21"/>
                  </a:cubicBezTo>
                  <a:cubicBezTo>
                    <a:pt x="21" y="24"/>
                    <a:pt x="22" y="27"/>
                    <a:pt x="24" y="30"/>
                  </a:cubicBezTo>
                  <a:cubicBezTo>
                    <a:pt x="26" y="32"/>
                    <a:pt x="31" y="35"/>
                    <a:pt x="39" y="38"/>
                  </a:cubicBezTo>
                  <a:cubicBezTo>
                    <a:pt x="40" y="38"/>
                    <a:pt x="41" y="39"/>
                    <a:pt x="43" y="40"/>
                  </a:cubicBezTo>
                  <a:cubicBezTo>
                    <a:pt x="51" y="43"/>
                    <a:pt x="57" y="46"/>
                    <a:pt x="60" y="49"/>
                  </a:cubicBezTo>
                  <a:cubicBezTo>
                    <a:pt x="63" y="51"/>
                    <a:pt x="65" y="55"/>
                    <a:pt x="66" y="58"/>
                  </a:cubicBezTo>
                  <a:cubicBezTo>
                    <a:pt x="68" y="61"/>
                    <a:pt x="69" y="65"/>
                    <a:pt x="69" y="69"/>
                  </a:cubicBezTo>
                  <a:cubicBezTo>
                    <a:pt x="69" y="79"/>
                    <a:pt x="65" y="86"/>
                    <a:pt x="59" y="92"/>
                  </a:cubicBezTo>
                  <a:cubicBezTo>
                    <a:pt x="53" y="98"/>
                    <a:pt x="44" y="101"/>
                    <a:pt x="33" y="101"/>
                  </a:cubicBezTo>
                  <a:cubicBezTo>
                    <a:pt x="27" y="101"/>
                    <a:pt x="21" y="100"/>
                    <a:pt x="16" y="99"/>
                  </a:cubicBezTo>
                  <a:cubicBezTo>
                    <a:pt x="11" y="98"/>
                    <a:pt x="5" y="96"/>
                    <a:pt x="0" y="93"/>
                  </a:cubicBezTo>
                  <a:cubicBezTo>
                    <a:pt x="1" y="90"/>
                    <a:pt x="1" y="87"/>
                    <a:pt x="1" y="83"/>
                  </a:cubicBezTo>
                  <a:cubicBezTo>
                    <a:pt x="1" y="80"/>
                    <a:pt x="1" y="77"/>
                    <a:pt x="1" y="73"/>
                  </a:cubicBezTo>
                  <a:cubicBezTo>
                    <a:pt x="1" y="71"/>
                    <a:pt x="1" y="70"/>
                    <a:pt x="1" y="69"/>
                  </a:cubicBezTo>
                  <a:cubicBezTo>
                    <a:pt x="1" y="68"/>
                    <a:pt x="1" y="6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lose/>
                  <a:moveTo>
                    <a:pt x="87" y="99"/>
                  </a:moveTo>
                  <a:cubicBezTo>
                    <a:pt x="87" y="93"/>
                    <a:pt x="87" y="93"/>
                    <a:pt x="87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93" y="93"/>
                    <a:pt x="95" y="92"/>
                    <a:pt x="97" y="91"/>
                  </a:cubicBezTo>
                  <a:cubicBezTo>
                    <a:pt x="98" y="89"/>
                    <a:pt x="99" y="86"/>
                    <a:pt x="99" y="81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3"/>
                    <a:pt x="98" y="11"/>
                    <a:pt x="97" y="9"/>
                  </a:cubicBezTo>
                  <a:cubicBezTo>
                    <a:pt x="95" y="8"/>
                    <a:pt x="93" y="7"/>
                    <a:pt x="89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91" y="2"/>
                    <a:pt x="95" y="2"/>
                    <a:pt x="99" y="2"/>
                  </a:cubicBezTo>
                  <a:cubicBezTo>
                    <a:pt x="103" y="3"/>
                    <a:pt x="107" y="3"/>
                    <a:pt x="110" y="3"/>
                  </a:cubicBezTo>
                  <a:cubicBezTo>
                    <a:pt x="114" y="3"/>
                    <a:pt x="118" y="3"/>
                    <a:pt x="122" y="2"/>
                  </a:cubicBezTo>
                  <a:cubicBezTo>
                    <a:pt x="126" y="2"/>
                    <a:pt x="129" y="2"/>
                    <a:pt x="133" y="2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29" y="7"/>
                    <a:pt x="126" y="8"/>
                    <a:pt x="125" y="9"/>
                  </a:cubicBezTo>
                  <a:cubicBezTo>
                    <a:pt x="123" y="10"/>
                    <a:pt x="122" y="12"/>
                    <a:pt x="122" y="16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22" y="86"/>
                    <a:pt x="123" y="89"/>
                    <a:pt x="124" y="91"/>
                  </a:cubicBezTo>
                  <a:cubicBezTo>
                    <a:pt x="126" y="92"/>
                    <a:pt x="128" y="93"/>
                    <a:pt x="133" y="93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3" y="99"/>
                    <a:pt x="133" y="99"/>
                    <a:pt x="133" y="99"/>
                  </a:cubicBezTo>
                  <a:cubicBezTo>
                    <a:pt x="130" y="98"/>
                    <a:pt x="126" y="98"/>
                    <a:pt x="122" y="98"/>
                  </a:cubicBezTo>
                  <a:cubicBezTo>
                    <a:pt x="118" y="98"/>
                    <a:pt x="114" y="98"/>
                    <a:pt x="110" y="98"/>
                  </a:cubicBezTo>
                  <a:cubicBezTo>
                    <a:pt x="107" y="98"/>
                    <a:pt x="104" y="98"/>
                    <a:pt x="100" y="98"/>
                  </a:cubicBezTo>
                  <a:cubicBezTo>
                    <a:pt x="96" y="98"/>
                    <a:pt x="92" y="98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lose/>
                  <a:moveTo>
                    <a:pt x="236" y="4"/>
                  </a:moveTo>
                  <a:cubicBezTo>
                    <a:pt x="236" y="8"/>
                    <a:pt x="235" y="11"/>
                    <a:pt x="235" y="14"/>
                  </a:cubicBezTo>
                  <a:cubicBezTo>
                    <a:pt x="235" y="17"/>
                    <a:pt x="235" y="20"/>
                    <a:pt x="235" y="23"/>
                  </a:cubicBezTo>
                  <a:cubicBezTo>
                    <a:pt x="235" y="24"/>
                    <a:pt x="235" y="26"/>
                    <a:pt x="235" y="27"/>
                  </a:cubicBezTo>
                  <a:cubicBezTo>
                    <a:pt x="235" y="29"/>
                    <a:pt x="235" y="31"/>
                    <a:pt x="235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6" y="25"/>
                    <a:pt x="224" y="18"/>
                    <a:pt x="220" y="14"/>
                  </a:cubicBezTo>
                  <a:cubicBezTo>
                    <a:pt x="216" y="10"/>
                    <a:pt x="211" y="7"/>
                    <a:pt x="205" y="7"/>
                  </a:cubicBezTo>
                  <a:cubicBezTo>
                    <a:pt x="195" y="7"/>
                    <a:pt x="188" y="11"/>
                    <a:pt x="183" y="18"/>
                  </a:cubicBezTo>
                  <a:cubicBezTo>
                    <a:pt x="178" y="25"/>
                    <a:pt x="175" y="35"/>
                    <a:pt x="175" y="47"/>
                  </a:cubicBezTo>
                  <a:cubicBezTo>
                    <a:pt x="175" y="60"/>
                    <a:pt x="178" y="71"/>
                    <a:pt x="184" y="78"/>
                  </a:cubicBezTo>
                  <a:cubicBezTo>
                    <a:pt x="189" y="86"/>
                    <a:pt x="197" y="90"/>
                    <a:pt x="206" y="90"/>
                  </a:cubicBezTo>
                  <a:cubicBezTo>
                    <a:pt x="211" y="90"/>
                    <a:pt x="216" y="89"/>
                    <a:pt x="220" y="86"/>
                  </a:cubicBezTo>
                  <a:cubicBezTo>
                    <a:pt x="224" y="83"/>
                    <a:pt x="229" y="79"/>
                    <a:pt x="233" y="73"/>
                  </a:cubicBezTo>
                  <a:cubicBezTo>
                    <a:pt x="240" y="77"/>
                    <a:pt x="240" y="77"/>
                    <a:pt x="240" y="77"/>
                  </a:cubicBezTo>
                  <a:cubicBezTo>
                    <a:pt x="234" y="85"/>
                    <a:pt x="229" y="91"/>
                    <a:pt x="222" y="95"/>
                  </a:cubicBezTo>
                  <a:cubicBezTo>
                    <a:pt x="215" y="99"/>
                    <a:pt x="208" y="101"/>
                    <a:pt x="199" y="101"/>
                  </a:cubicBezTo>
                  <a:cubicBezTo>
                    <a:pt x="184" y="101"/>
                    <a:pt x="172" y="96"/>
                    <a:pt x="164" y="87"/>
                  </a:cubicBezTo>
                  <a:cubicBezTo>
                    <a:pt x="155" y="78"/>
                    <a:pt x="151" y="66"/>
                    <a:pt x="151" y="50"/>
                  </a:cubicBezTo>
                  <a:cubicBezTo>
                    <a:pt x="151" y="35"/>
                    <a:pt x="156" y="23"/>
                    <a:pt x="165" y="14"/>
                  </a:cubicBezTo>
                  <a:cubicBezTo>
                    <a:pt x="175" y="4"/>
                    <a:pt x="187" y="0"/>
                    <a:pt x="203" y="0"/>
                  </a:cubicBezTo>
                  <a:cubicBezTo>
                    <a:pt x="209" y="0"/>
                    <a:pt x="218" y="1"/>
                    <a:pt x="233" y="4"/>
                  </a:cubicBezTo>
                  <a:cubicBezTo>
                    <a:pt x="234" y="4"/>
                    <a:pt x="235" y="4"/>
                    <a:pt x="236" y="4"/>
                  </a:cubicBezTo>
                  <a:cubicBezTo>
                    <a:pt x="236" y="4"/>
                    <a:pt x="236" y="4"/>
                    <a:pt x="236" y="4"/>
                  </a:cubicBezTo>
                  <a:close/>
                  <a:moveTo>
                    <a:pt x="254" y="99"/>
                  </a:moveTo>
                  <a:cubicBezTo>
                    <a:pt x="254" y="93"/>
                    <a:pt x="254" y="93"/>
                    <a:pt x="254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9" y="93"/>
                    <a:pt x="262" y="92"/>
                    <a:pt x="263" y="91"/>
                  </a:cubicBezTo>
                  <a:cubicBezTo>
                    <a:pt x="265" y="89"/>
                    <a:pt x="265" y="86"/>
                    <a:pt x="265" y="81"/>
                  </a:cubicBezTo>
                  <a:cubicBezTo>
                    <a:pt x="265" y="16"/>
                    <a:pt x="265" y="16"/>
                    <a:pt x="265" y="16"/>
                  </a:cubicBezTo>
                  <a:cubicBezTo>
                    <a:pt x="265" y="13"/>
                    <a:pt x="265" y="11"/>
                    <a:pt x="263" y="9"/>
                  </a:cubicBezTo>
                  <a:cubicBezTo>
                    <a:pt x="262" y="8"/>
                    <a:pt x="259" y="7"/>
                    <a:pt x="256" y="7"/>
                  </a:cubicBezTo>
                  <a:cubicBezTo>
                    <a:pt x="254" y="7"/>
                    <a:pt x="254" y="7"/>
                    <a:pt x="254" y="7"/>
                  </a:cubicBezTo>
                  <a:cubicBezTo>
                    <a:pt x="254" y="2"/>
                    <a:pt x="254" y="2"/>
                    <a:pt x="254" y="2"/>
                  </a:cubicBezTo>
                  <a:cubicBezTo>
                    <a:pt x="257" y="2"/>
                    <a:pt x="260" y="2"/>
                    <a:pt x="263" y="2"/>
                  </a:cubicBezTo>
                  <a:cubicBezTo>
                    <a:pt x="267" y="3"/>
                    <a:pt x="271" y="3"/>
                    <a:pt x="277" y="3"/>
                  </a:cubicBezTo>
                  <a:cubicBezTo>
                    <a:pt x="282" y="3"/>
                    <a:pt x="286" y="3"/>
                    <a:pt x="290" y="2"/>
                  </a:cubicBezTo>
                  <a:cubicBezTo>
                    <a:pt x="294" y="2"/>
                    <a:pt x="297" y="2"/>
                    <a:pt x="299" y="2"/>
                  </a:cubicBezTo>
                  <a:cubicBezTo>
                    <a:pt x="299" y="7"/>
                    <a:pt x="299" y="7"/>
                    <a:pt x="299" y="7"/>
                  </a:cubicBezTo>
                  <a:cubicBezTo>
                    <a:pt x="295" y="7"/>
                    <a:pt x="292" y="8"/>
                    <a:pt x="291" y="9"/>
                  </a:cubicBezTo>
                  <a:cubicBezTo>
                    <a:pt x="289" y="10"/>
                    <a:pt x="288" y="12"/>
                    <a:pt x="288" y="16"/>
                  </a:cubicBezTo>
                  <a:cubicBezTo>
                    <a:pt x="288" y="43"/>
                    <a:pt x="288" y="43"/>
                    <a:pt x="288" y="43"/>
                  </a:cubicBezTo>
                  <a:cubicBezTo>
                    <a:pt x="329" y="43"/>
                    <a:pt x="329" y="43"/>
                    <a:pt x="329" y="43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29" y="13"/>
                    <a:pt x="328" y="10"/>
                    <a:pt x="326" y="9"/>
                  </a:cubicBezTo>
                  <a:cubicBezTo>
                    <a:pt x="325" y="8"/>
                    <a:pt x="322" y="7"/>
                    <a:pt x="318" y="7"/>
                  </a:cubicBezTo>
                  <a:cubicBezTo>
                    <a:pt x="317" y="7"/>
                    <a:pt x="317" y="7"/>
                    <a:pt x="317" y="7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21" y="2"/>
                    <a:pt x="324" y="2"/>
                    <a:pt x="328" y="2"/>
                  </a:cubicBezTo>
                  <a:cubicBezTo>
                    <a:pt x="331" y="3"/>
                    <a:pt x="336" y="3"/>
                    <a:pt x="340" y="3"/>
                  </a:cubicBezTo>
                  <a:cubicBezTo>
                    <a:pt x="345" y="3"/>
                    <a:pt x="349" y="3"/>
                    <a:pt x="352" y="2"/>
                  </a:cubicBezTo>
                  <a:cubicBezTo>
                    <a:pt x="356" y="2"/>
                    <a:pt x="359" y="2"/>
                    <a:pt x="362" y="2"/>
                  </a:cubicBezTo>
                  <a:cubicBezTo>
                    <a:pt x="362" y="7"/>
                    <a:pt x="362" y="7"/>
                    <a:pt x="362" y="7"/>
                  </a:cubicBezTo>
                  <a:cubicBezTo>
                    <a:pt x="361" y="7"/>
                    <a:pt x="361" y="7"/>
                    <a:pt x="361" y="7"/>
                  </a:cubicBezTo>
                  <a:cubicBezTo>
                    <a:pt x="357" y="7"/>
                    <a:pt x="355" y="8"/>
                    <a:pt x="354" y="9"/>
                  </a:cubicBezTo>
                  <a:cubicBezTo>
                    <a:pt x="352" y="11"/>
                    <a:pt x="351" y="13"/>
                    <a:pt x="351" y="16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51" y="86"/>
                    <a:pt x="352" y="89"/>
                    <a:pt x="354" y="90"/>
                  </a:cubicBezTo>
                  <a:cubicBezTo>
                    <a:pt x="355" y="92"/>
                    <a:pt x="358" y="93"/>
                    <a:pt x="362" y="93"/>
                  </a:cubicBezTo>
                  <a:cubicBezTo>
                    <a:pt x="362" y="99"/>
                    <a:pt x="362" y="99"/>
                    <a:pt x="362" y="99"/>
                  </a:cubicBezTo>
                  <a:cubicBezTo>
                    <a:pt x="358" y="98"/>
                    <a:pt x="354" y="98"/>
                    <a:pt x="350" y="98"/>
                  </a:cubicBezTo>
                  <a:cubicBezTo>
                    <a:pt x="346" y="98"/>
                    <a:pt x="343" y="98"/>
                    <a:pt x="340" y="98"/>
                  </a:cubicBezTo>
                  <a:cubicBezTo>
                    <a:pt x="338" y="98"/>
                    <a:pt x="336" y="98"/>
                    <a:pt x="332" y="98"/>
                  </a:cubicBezTo>
                  <a:cubicBezTo>
                    <a:pt x="328" y="98"/>
                    <a:pt x="323" y="98"/>
                    <a:pt x="318" y="99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23" y="93"/>
                    <a:pt x="325" y="92"/>
                    <a:pt x="327" y="91"/>
                  </a:cubicBezTo>
                  <a:cubicBezTo>
                    <a:pt x="328" y="89"/>
                    <a:pt x="329" y="86"/>
                    <a:pt x="329" y="81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288" y="50"/>
                    <a:pt x="288" y="50"/>
                    <a:pt x="288" y="50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86"/>
                    <a:pt x="289" y="89"/>
                    <a:pt x="290" y="91"/>
                  </a:cubicBezTo>
                  <a:cubicBezTo>
                    <a:pt x="292" y="92"/>
                    <a:pt x="294" y="93"/>
                    <a:pt x="299" y="93"/>
                  </a:cubicBezTo>
                  <a:cubicBezTo>
                    <a:pt x="299" y="93"/>
                    <a:pt x="299" y="93"/>
                    <a:pt x="299" y="93"/>
                  </a:cubicBezTo>
                  <a:cubicBezTo>
                    <a:pt x="299" y="98"/>
                    <a:pt x="299" y="98"/>
                    <a:pt x="299" y="98"/>
                  </a:cubicBezTo>
                  <a:cubicBezTo>
                    <a:pt x="294" y="98"/>
                    <a:pt x="290" y="98"/>
                    <a:pt x="286" y="98"/>
                  </a:cubicBezTo>
                  <a:cubicBezTo>
                    <a:pt x="282" y="98"/>
                    <a:pt x="279" y="98"/>
                    <a:pt x="277" y="98"/>
                  </a:cubicBezTo>
                  <a:cubicBezTo>
                    <a:pt x="273" y="98"/>
                    <a:pt x="270" y="98"/>
                    <a:pt x="266" y="98"/>
                  </a:cubicBezTo>
                  <a:cubicBezTo>
                    <a:pt x="262" y="98"/>
                    <a:pt x="258" y="98"/>
                    <a:pt x="254" y="99"/>
                  </a:cubicBezTo>
                  <a:cubicBezTo>
                    <a:pt x="254" y="99"/>
                    <a:pt x="254" y="99"/>
                    <a:pt x="254" y="99"/>
                  </a:cubicBezTo>
                  <a:close/>
                  <a:moveTo>
                    <a:pt x="388" y="16"/>
                  </a:moveTo>
                  <a:cubicBezTo>
                    <a:pt x="388" y="13"/>
                    <a:pt x="387" y="11"/>
                    <a:pt x="386" y="9"/>
                  </a:cubicBezTo>
                  <a:cubicBezTo>
                    <a:pt x="384" y="8"/>
                    <a:pt x="382" y="7"/>
                    <a:pt x="378" y="7"/>
                  </a:cubicBezTo>
                  <a:cubicBezTo>
                    <a:pt x="377" y="7"/>
                    <a:pt x="377" y="7"/>
                    <a:pt x="377" y="7"/>
                  </a:cubicBezTo>
                  <a:cubicBezTo>
                    <a:pt x="377" y="2"/>
                    <a:pt x="377" y="2"/>
                    <a:pt x="377" y="2"/>
                  </a:cubicBezTo>
                  <a:cubicBezTo>
                    <a:pt x="382" y="2"/>
                    <a:pt x="386" y="2"/>
                    <a:pt x="390" y="3"/>
                  </a:cubicBezTo>
                  <a:cubicBezTo>
                    <a:pt x="393" y="3"/>
                    <a:pt x="397" y="3"/>
                    <a:pt x="400" y="3"/>
                  </a:cubicBezTo>
                  <a:cubicBezTo>
                    <a:pt x="403" y="3"/>
                    <a:pt x="406" y="3"/>
                    <a:pt x="410" y="3"/>
                  </a:cubicBezTo>
                  <a:cubicBezTo>
                    <a:pt x="414" y="2"/>
                    <a:pt x="418" y="2"/>
                    <a:pt x="423" y="2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18" y="7"/>
                    <a:pt x="415" y="8"/>
                    <a:pt x="414" y="9"/>
                  </a:cubicBezTo>
                  <a:cubicBezTo>
                    <a:pt x="412" y="10"/>
                    <a:pt x="411" y="12"/>
                    <a:pt x="411" y="16"/>
                  </a:cubicBezTo>
                  <a:cubicBezTo>
                    <a:pt x="411" y="60"/>
                    <a:pt x="411" y="60"/>
                    <a:pt x="411" y="60"/>
                  </a:cubicBezTo>
                  <a:cubicBezTo>
                    <a:pt x="411" y="67"/>
                    <a:pt x="412" y="72"/>
                    <a:pt x="412" y="75"/>
                  </a:cubicBezTo>
                  <a:cubicBezTo>
                    <a:pt x="413" y="78"/>
                    <a:pt x="414" y="80"/>
                    <a:pt x="415" y="82"/>
                  </a:cubicBezTo>
                  <a:cubicBezTo>
                    <a:pt x="417" y="84"/>
                    <a:pt x="420" y="86"/>
                    <a:pt x="423" y="88"/>
                  </a:cubicBezTo>
                  <a:cubicBezTo>
                    <a:pt x="426" y="89"/>
                    <a:pt x="430" y="89"/>
                    <a:pt x="434" y="89"/>
                  </a:cubicBezTo>
                  <a:cubicBezTo>
                    <a:pt x="442" y="89"/>
                    <a:pt x="448" y="87"/>
                    <a:pt x="452" y="83"/>
                  </a:cubicBezTo>
                  <a:cubicBezTo>
                    <a:pt x="456" y="78"/>
                    <a:pt x="457" y="70"/>
                    <a:pt x="457" y="60"/>
                  </a:cubicBezTo>
                  <a:cubicBezTo>
                    <a:pt x="457" y="59"/>
                    <a:pt x="457" y="59"/>
                    <a:pt x="457" y="59"/>
                  </a:cubicBezTo>
                  <a:cubicBezTo>
                    <a:pt x="457" y="18"/>
                    <a:pt x="457" y="18"/>
                    <a:pt x="457" y="18"/>
                  </a:cubicBezTo>
                  <a:cubicBezTo>
                    <a:pt x="457" y="14"/>
                    <a:pt x="457" y="11"/>
                    <a:pt x="455" y="9"/>
                  </a:cubicBezTo>
                  <a:cubicBezTo>
                    <a:pt x="454" y="8"/>
                    <a:pt x="451" y="7"/>
                    <a:pt x="446" y="7"/>
                  </a:cubicBezTo>
                  <a:cubicBezTo>
                    <a:pt x="446" y="2"/>
                    <a:pt x="446" y="2"/>
                    <a:pt x="446" y="2"/>
                  </a:cubicBezTo>
                  <a:cubicBezTo>
                    <a:pt x="449" y="2"/>
                    <a:pt x="452" y="2"/>
                    <a:pt x="454" y="2"/>
                  </a:cubicBezTo>
                  <a:cubicBezTo>
                    <a:pt x="456" y="2"/>
                    <a:pt x="458" y="3"/>
                    <a:pt x="460" y="3"/>
                  </a:cubicBezTo>
                  <a:cubicBezTo>
                    <a:pt x="462" y="3"/>
                    <a:pt x="465" y="2"/>
                    <a:pt x="467" y="2"/>
                  </a:cubicBezTo>
                  <a:cubicBezTo>
                    <a:pt x="469" y="2"/>
                    <a:pt x="472" y="2"/>
                    <a:pt x="474" y="2"/>
                  </a:cubicBezTo>
                  <a:cubicBezTo>
                    <a:pt x="474" y="7"/>
                    <a:pt x="474" y="7"/>
                    <a:pt x="474" y="7"/>
                  </a:cubicBezTo>
                  <a:cubicBezTo>
                    <a:pt x="471" y="7"/>
                    <a:pt x="469" y="8"/>
                    <a:pt x="468" y="9"/>
                  </a:cubicBezTo>
                  <a:cubicBezTo>
                    <a:pt x="467" y="10"/>
                    <a:pt x="466" y="13"/>
                    <a:pt x="466" y="18"/>
                  </a:cubicBezTo>
                  <a:cubicBezTo>
                    <a:pt x="465" y="62"/>
                    <a:pt x="465" y="62"/>
                    <a:pt x="465" y="62"/>
                  </a:cubicBezTo>
                  <a:cubicBezTo>
                    <a:pt x="465" y="76"/>
                    <a:pt x="462" y="86"/>
                    <a:pt x="456" y="92"/>
                  </a:cubicBezTo>
                  <a:cubicBezTo>
                    <a:pt x="450" y="98"/>
                    <a:pt x="440" y="101"/>
                    <a:pt x="427" y="101"/>
                  </a:cubicBezTo>
                  <a:cubicBezTo>
                    <a:pt x="414" y="101"/>
                    <a:pt x="405" y="98"/>
                    <a:pt x="398" y="93"/>
                  </a:cubicBezTo>
                  <a:cubicBezTo>
                    <a:pt x="391" y="87"/>
                    <a:pt x="388" y="79"/>
                    <a:pt x="388" y="69"/>
                  </a:cubicBezTo>
                  <a:cubicBezTo>
                    <a:pt x="388" y="16"/>
                    <a:pt x="388" y="16"/>
                    <a:pt x="388" y="16"/>
                  </a:cubicBezTo>
                  <a:close/>
                  <a:moveTo>
                    <a:pt x="524" y="27"/>
                  </a:moveTo>
                  <a:cubicBezTo>
                    <a:pt x="511" y="60"/>
                    <a:pt x="511" y="60"/>
                    <a:pt x="511" y="60"/>
                  </a:cubicBezTo>
                  <a:cubicBezTo>
                    <a:pt x="536" y="60"/>
                    <a:pt x="536" y="60"/>
                    <a:pt x="536" y="60"/>
                  </a:cubicBezTo>
                  <a:cubicBezTo>
                    <a:pt x="524" y="27"/>
                    <a:pt x="524" y="27"/>
                    <a:pt x="524" y="27"/>
                  </a:cubicBezTo>
                  <a:close/>
                  <a:moveTo>
                    <a:pt x="501" y="84"/>
                  </a:moveTo>
                  <a:cubicBezTo>
                    <a:pt x="500" y="85"/>
                    <a:pt x="500" y="86"/>
                    <a:pt x="500" y="86"/>
                  </a:cubicBezTo>
                  <a:cubicBezTo>
                    <a:pt x="500" y="87"/>
                    <a:pt x="500" y="88"/>
                    <a:pt x="500" y="88"/>
                  </a:cubicBezTo>
                  <a:cubicBezTo>
                    <a:pt x="500" y="91"/>
                    <a:pt x="503" y="92"/>
                    <a:pt x="510" y="93"/>
                  </a:cubicBezTo>
                  <a:cubicBezTo>
                    <a:pt x="510" y="93"/>
                    <a:pt x="510" y="93"/>
                    <a:pt x="510" y="93"/>
                  </a:cubicBezTo>
                  <a:cubicBezTo>
                    <a:pt x="510" y="99"/>
                    <a:pt x="510" y="99"/>
                    <a:pt x="510" y="99"/>
                  </a:cubicBezTo>
                  <a:cubicBezTo>
                    <a:pt x="507" y="98"/>
                    <a:pt x="505" y="98"/>
                    <a:pt x="502" y="98"/>
                  </a:cubicBezTo>
                  <a:cubicBezTo>
                    <a:pt x="499" y="98"/>
                    <a:pt x="497" y="98"/>
                    <a:pt x="495" y="98"/>
                  </a:cubicBezTo>
                  <a:cubicBezTo>
                    <a:pt x="493" y="98"/>
                    <a:pt x="492" y="98"/>
                    <a:pt x="490" y="98"/>
                  </a:cubicBezTo>
                  <a:cubicBezTo>
                    <a:pt x="488" y="98"/>
                    <a:pt x="484" y="98"/>
                    <a:pt x="480" y="99"/>
                  </a:cubicBezTo>
                  <a:cubicBezTo>
                    <a:pt x="480" y="93"/>
                    <a:pt x="480" y="93"/>
                    <a:pt x="480" y="93"/>
                  </a:cubicBezTo>
                  <a:cubicBezTo>
                    <a:pt x="483" y="92"/>
                    <a:pt x="485" y="91"/>
                    <a:pt x="487" y="90"/>
                  </a:cubicBezTo>
                  <a:cubicBezTo>
                    <a:pt x="489" y="88"/>
                    <a:pt x="491" y="85"/>
                    <a:pt x="493" y="81"/>
                  </a:cubicBezTo>
                  <a:cubicBezTo>
                    <a:pt x="528" y="2"/>
                    <a:pt x="528" y="2"/>
                    <a:pt x="528" y="2"/>
                  </a:cubicBezTo>
                  <a:cubicBezTo>
                    <a:pt x="537" y="2"/>
                    <a:pt x="537" y="2"/>
                    <a:pt x="537" y="2"/>
                  </a:cubicBezTo>
                  <a:cubicBezTo>
                    <a:pt x="568" y="86"/>
                    <a:pt x="568" y="86"/>
                    <a:pt x="568" y="86"/>
                  </a:cubicBezTo>
                  <a:cubicBezTo>
                    <a:pt x="569" y="89"/>
                    <a:pt x="571" y="90"/>
                    <a:pt x="572" y="91"/>
                  </a:cubicBezTo>
                  <a:cubicBezTo>
                    <a:pt x="574" y="92"/>
                    <a:pt x="576" y="93"/>
                    <a:pt x="579" y="93"/>
                  </a:cubicBezTo>
                  <a:cubicBezTo>
                    <a:pt x="579" y="99"/>
                    <a:pt x="579" y="99"/>
                    <a:pt x="579" y="99"/>
                  </a:cubicBezTo>
                  <a:cubicBezTo>
                    <a:pt x="575" y="98"/>
                    <a:pt x="571" y="98"/>
                    <a:pt x="567" y="98"/>
                  </a:cubicBezTo>
                  <a:cubicBezTo>
                    <a:pt x="564" y="98"/>
                    <a:pt x="560" y="98"/>
                    <a:pt x="557" y="98"/>
                  </a:cubicBezTo>
                  <a:cubicBezTo>
                    <a:pt x="554" y="98"/>
                    <a:pt x="551" y="98"/>
                    <a:pt x="547" y="98"/>
                  </a:cubicBezTo>
                  <a:cubicBezTo>
                    <a:pt x="543" y="98"/>
                    <a:pt x="538" y="98"/>
                    <a:pt x="534" y="99"/>
                  </a:cubicBezTo>
                  <a:cubicBezTo>
                    <a:pt x="534" y="93"/>
                    <a:pt x="534" y="93"/>
                    <a:pt x="534" y="93"/>
                  </a:cubicBezTo>
                  <a:cubicBezTo>
                    <a:pt x="539" y="93"/>
                    <a:pt x="542" y="92"/>
                    <a:pt x="543" y="92"/>
                  </a:cubicBezTo>
                  <a:cubicBezTo>
                    <a:pt x="545" y="91"/>
                    <a:pt x="545" y="90"/>
                    <a:pt x="545" y="88"/>
                  </a:cubicBezTo>
                  <a:cubicBezTo>
                    <a:pt x="545" y="88"/>
                    <a:pt x="545" y="87"/>
                    <a:pt x="545" y="87"/>
                  </a:cubicBezTo>
                  <a:cubicBezTo>
                    <a:pt x="545" y="86"/>
                    <a:pt x="545" y="86"/>
                    <a:pt x="545" y="85"/>
                  </a:cubicBezTo>
                  <a:cubicBezTo>
                    <a:pt x="538" y="67"/>
                    <a:pt x="538" y="67"/>
                    <a:pt x="538" y="67"/>
                  </a:cubicBezTo>
                  <a:cubicBezTo>
                    <a:pt x="508" y="67"/>
                    <a:pt x="508" y="67"/>
                    <a:pt x="508" y="67"/>
                  </a:cubicBezTo>
                  <a:cubicBezTo>
                    <a:pt x="501" y="84"/>
                    <a:pt x="501" y="84"/>
                    <a:pt x="501" y="84"/>
                  </a:cubicBezTo>
                  <a:close/>
                  <a:moveTo>
                    <a:pt x="672" y="64"/>
                  </a:moveTo>
                  <a:cubicBezTo>
                    <a:pt x="672" y="17"/>
                    <a:pt x="672" y="17"/>
                    <a:pt x="672" y="17"/>
                  </a:cubicBezTo>
                  <a:cubicBezTo>
                    <a:pt x="672" y="13"/>
                    <a:pt x="671" y="10"/>
                    <a:pt x="669" y="9"/>
                  </a:cubicBezTo>
                  <a:cubicBezTo>
                    <a:pt x="668" y="8"/>
                    <a:pt x="664" y="7"/>
                    <a:pt x="659" y="7"/>
                  </a:cubicBezTo>
                  <a:cubicBezTo>
                    <a:pt x="659" y="2"/>
                    <a:pt x="659" y="2"/>
                    <a:pt x="659" y="2"/>
                  </a:cubicBezTo>
                  <a:cubicBezTo>
                    <a:pt x="661" y="2"/>
                    <a:pt x="664" y="2"/>
                    <a:pt x="666" y="2"/>
                  </a:cubicBezTo>
                  <a:cubicBezTo>
                    <a:pt x="669" y="2"/>
                    <a:pt x="672" y="2"/>
                    <a:pt x="675" y="2"/>
                  </a:cubicBezTo>
                  <a:cubicBezTo>
                    <a:pt x="678" y="2"/>
                    <a:pt x="680" y="2"/>
                    <a:pt x="683" y="2"/>
                  </a:cubicBezTo>
                  <a:cubicBezTo>
                    <a:pt x="685" y="2"/>
                    <a:pt x="688" y="2"/>
                    <a:pt x="690" y="2"/>
                  </a:cubicBezTo>
                  <a:cubicBezTo>
                    <a:pt x="690" y="7"/>
                    <a:pt x="690" y="7"/>
                    <a:pt x="690" y="7"/>
                  </a:cubicBezTo>
                  <a:cubicBezTo>
                    <a:pt x="689" y="7"/>
                    <a:pt x="689" y="7"/>
                    <a:pt x="689" y="7"/>
                  </a:cubicBezTo>
                  <a:cubicBezTo>
                    <a:pt x="686" y="7"/>
                    <a:pt x="683" y="8"/>
                    <a:pt x="682" y="9"/>
                  </a:cubicBezTo>
                  <a:cubicBezTo>
                    <a:pt x="681" y="11"/>
                    <a:pt x="680" y="13"/>
                    <a:pt x="680" y="17"/>
                  </a:cubicBezTo>
                  <a:cubicBezTo>
                    <a:pt x="680" y="99"/>
                    <a:pt x="680" y="99"/>
                    <a:pt x="680" y="99"/>
                  </a:cubicBezTo>
                  <a:cubicBezTo>
                    <a:pt x="671" y="99"/>
                    <a:pt x="671" y="99"/>
                    <a:pt x="671" y="99"/>
                  </a:cubicBezTo>
                  <a:cubicBezTo>
                    <a:pt x="610" y="20"/>
                    <a:pt x="610" y="20"/>
                    <a:pt x="610" y="20"/>
                  </a:cubicBezTo>
                  <a:cubicBezTo>
                    <a:pt x="610" y="81"/>
                    <a:pt x="610" y="81"/>
                    <a:pt x="610" y="81"/>
                  </a:cubicBezTo>
                  <a:cubicBezTo>
                    <a:pt x="610" y="86"/>
                    <a:pt x="611" y="89"/>
                    <a:pt x="612" y="91"/>
                  </a:cubicBezTo>
                  <a:cubicBezTo>
                    <a:pt x="614" y="92"/>
                    <a:pt x="617" y="93"/>
                    <a:pt x="623" y="93"/>
                  </a:cubicBezTo>
                  <a:cubicBezTo>
                    <a:pt x="623" y="99"/>
                    <a:pt x="623" y="99"/>
                    <a:pt x="623" y="99"/>
                  </a:cubicBezTo>
                  <a:cubicBezTo>
                    <a:pt x="620" y="98"/>
                    <a:pt x="617" y="98"/>
                    <a:pt x="614" y="98"/>
                  </a:cubicBezTo>
                  <a:cubicBezTo>
                    <a:pt x="611" y="98"/>
                    <a:pt x="608" y="98"/>
                    <a:pt x="605" y="98"/>
                  </a:cubicBezTo>
                  <a:cubicBezTo>
                    <a:pt x="603" y="98"/>
                    <a:pt x="600" y="98"/>
                    <a:pt x="598" y="98"/>
                  </a:cubicBezTo>
                  <a:cubicBezTo>
                    <a:pt x="595" y="98"/>
                    <a:pt x="592" y="98"/>
                    <a:pt x="590" y="99"/>
                  </a:cubicBezTo>
                  <a:cubicBezTo>
                    <a:pt x="590" y="93"/>
                    <a:pt x="590" y="93"/>
                    <a:pt x="590" y="93"/>
                  </a:cubicBezTo>
                  <a:cubicBezTo>
                    <a:pt x="595" y="93"/>
                    <a:pt x="598" y="92"/>
                    <a:pt x="599" y="91"/>
                  </a:cubicBezTo>
                  <a:cubicBezTo>
                    <a:pt x="601" y="89"/>
                    <a:pt x="602" y="86"/>
                    <a:pt x="602" y="81"/>
                  </a:cubicBezTo>
                  <a:cubicBezTo>
                    <a:pt x="602" y="17"/>
                    <a:pt x="602" y="17"/>
                    <a:pt x="602" y="17"/>
                  </a:cubicBezTo>
                  <a:cubicBezTo>
                    <a:pt x="602" y="13"/>
                    <a:pt x="601" y="11"/>
                    <a:pt x="599" y="9"/>
                  </a:cubicBezTo>
                  <a:cubicBezTo>
                    <a:pt x="598" y="8"/>
                    <a:pt x="595" y="8"/>
                    <a:pt x="591" y="7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5" y="2"/>
                    <a:pt x="599" y="2"/>
                    <a:pt x="601" y="2"/>
                  </a:cubicBezTo>
                  <a:cubicBezTo>
                    <a:pt x="603" y="2"/>
                    <a:pt x="605" y="3"/>
                    <a:pt x="607" y="3"/>
                  </a:cubicBezTo>
                  <a:cubicBezTo>
                    <a:pt x="609" y="3"/>
                    <a:pt x="612" y="2"/>
                    <a:pt x="614" y="2"/>
                  </a:cubicBezTo>
                  <a:cubicBezTo>
                    <a:pt x="617" y="2"/>
                    <a:pt x="620" y="2"/>
                    <a:pt x="623" y="2"/>
                  </a:cubicBezTo>
                  <a:cubicBezTo>
                    <a:pt x="672" y="64"/>
                    <a:pt x="672" y="64"/>
                    <a:pt x="672" y="64"/>
                  </a:cubicBezTo>
                  <a:close/>
                  <a:moveTo>
                    <a:pt x="781" y="16"/>
                  </a:moveTo>
                  <a:cubicBezTo>
                    <a:pt x="781" y="13"/>
                    <a:pt x="780" y="11"/>
                    <a:pt x="779" y="9"/>
                  </a:cubicBezTo>
                  <a:cubicBezTo>
                    <a:pt x="777" y="8"/>
                    <a:pt x="775" y="7"/>
                    <a:pt x="771" y="7"/>
                  </a:cubicBezTo>
                  <a:cubicBezTo>
                    <a:pt x="770" y="7"/>
                    <a:pt x="770" y="7"/>
                    <a:pt x="770" y="7"/>
                  </a:cubicBezTo>
                  <a:cubicBezTo>
                    <a:pt x="770" y="2"/>
                    <a:pt x="770" y="2"/>
                    <a:pt x="770" y="2"/>
                  </a:cubicBezTo>
                  <a:cubicBezTo>
                    <a:pt x="775" y="2"/>
                    <a:pt x="779" y="2"/>
                    <a:pt x="782" y="3"/>
                  </a:cubicBezTo>
                  <a:cubicBezTo>
                    <a:pt x="786" y="3"/>
                    <a:pt x="790" y="3"/>
                    <a:pt x="793" y="3"/>
                  </a:cubicBezTo>
                  <a:cubicBezTo>
                    <a:pt x="796" y="3"/>
                    <a:pt x="799" y="3"/>
                    <a:pt x="803" y="3"/>
                  </a:cubicBezTo>
                  <a:cubicBezTo>
                    <a:pt x="807" y="2"/>
                    <a:pt x="811" y="2"/>
                    <a:pt x="815" y="2"/>
                  </a:cubicBezTo>
                  <a:cubicBezTo>
                    <a:pt x="815" y="7"/>
                    <a:pt x="815" y="7"/>
                    <a:pt x="815" y="7"/>
                  </a:cubicBezTo>
                  <a:cubicBezTo>
                    <a:pt x="811" y="7"/>
                    <a:pt x="808" y="8"/>
                    <a:pt x="807" y="9"/>
                  </a:cubicBezTo>
                  <a:cubicBezTo>
                    <a:pt x="805" y="10"/>
                    <a:pt x="804" y="12"/>
                    <a:pt x="804" y="16"/>
                  </a:cubicBezTo>
                  <a:cubicBezTo>
                    <a:pt x="804" y="60"/>
                    <a:pt x="804" y="60"/>
                    <a:pt x="804" y="60"/>
                  </a:cubicBezTo>
                  <a:cubicBezTo>
                    <a:pt x="804" y="67"/>
                    <a:pt x="805" y="72"/>
                    <a:pt x="805" y="75"/>
                  </a:cubicBezTo>
                  <a:cubicBezTo>
                    <a:pt x="806" y="78"/>
                    <a:pt x="807" y="80"/>
                    <a:pt x="808" y="82"/>
                  </a:cubicBezTo>
                  <a:cubicBezTo>
                    <a:pt x="810" y="84"/>
                    <a:pt x="813" y="86"/>
                    <a:pt x="816" y="88"/>
                  </a:cubicBezTo>
                  <a:cubicBezTo>
                    <a:pt x="819" y="89"/>
                    <a:pt x="822" y="89"/>
                    <a:pt x="827" y="89"/>
                  </a:cubicBezTo>
                  <a:cubicBezTo>
                    <a:pt x="835" y="89"/>
                    <a:pt x="841" y="87"/>
                    <a:pt x="845" y="83"/>
                  </a:cubicBezTo>
                  <a:cubicBezTo>
                    <a:pt x="848" y="78"/>
                    <a:pt x="850" y="70"/>
                    <a:pt x="850" y="60"/>
                  </a:cubicBezTo>
                  <a:cubicBezTo>
                    <a:pt x="850" y="59"/>
                    <a:pt x="850" y="59"/>
                    <a:pt x="850" y="59"/>
                  </a:cubicBezTo>
                  <a:cubicBezTo>
                    <a:pt x="850" y="18"/>
                    <a:pt x="850" y="18"/>
                    <a:pt x="850" y="18"/>
                  </a:cubicBezTo>
                  <a:cubicBezTo>
                    <a:pt x="850" y="14"/>
                    <a:pt x="849" y="11"/>
                    <a:pt x="848" y="9"/>
                  </a:cubicBezTo>
                  <a:cubicBezTo>
                    <a:pt x="847" y="8"/>
                    <a:pt x="844" y="7"/>
                    <a:pt x="839" y="7"/>
                  </a:cubicBezTo>
                  <a:cubicBezTo>
                    <a:pt x="839" y="2"/>
                    <a:pt x="839" y="2"/>
                    <a:pt x="839" y="2"/>
                  </a:cubicBezTo>
                  <a:cubicBezTo>
                    <a:pt x="842" y="2"/>
                    <a:pt x="845" y="2"/>
                    <a:pt x="847" y="2"/>
                  </a:cubicBezTo>
                  <a:cubicBezTo>
                    <a:pt x="849" y="2"/>
                    <a:pt x="851" y="3"/>
                    <a:pt x="853" y="3"/>
                  </a:cubicBezTo>
                  <a:cubicBezTo>
                    <a:pt x="855" y="3"/>
                    <a:pt x="857" y="2"/>
                    <a:pt x="860" y="2"/>
                  </a:cubicBezTo>
                  <a:cubicBezTo>
                    <a:pt x="862" y="2"/>
                    <a:pt x="865" y="2"/>
                    <a:pt x="867" y="2"/>
                  </a:cubicBezTo>
                  <a:cubicBezTo>
                    <a:pt x="867" y="7"/>
                    <a:pt x="867" y="7"/>
                    <a:pt x="867" y="7"/>
                  </a:cubicBezTo>
                  <a:cubicBezTo>
                    <a:pt x="864" y="7"/>
                    <a:pt x="862" y="8"/>
                    <a:pt x="861" y="9"/>
                  </a:cubicBezTo>
                  <a:cubicBezTo>
                    <a:pt x="860" y="10"/>
                    <a:pt x="859" y="13"/>
                    <a:pt x="859" y="18"/>
                  </a:cubicBezTo>
                  <a:cubicBezTo>
                    <a:pt x="858" y="62"/>
                    <a:pt x="858" y="62"/>
                    <a:pt x="858" y="62"/>
                  </a:cubicBezTo>
                  <a:cubicBezTo>
                    <a:pt x="858" y="76"/>
                    <a:pt x="855" y="86"/>
                    <a:pt x="849" y="92"/>
                  </a:cubicBezTo>
                  <a:cubicBezTo>
                    <a:pt x="843" y="98"/>
                    <a:pt x="833" y="101"/>
                    <a:pt x="820" y="101"/>
                  </a:cubicBezTo>
                  <a:cubicBezTo>
                    <a:pt x="807" y="101"/>
                    <a:pt x="797" y="98"/>
                    <a:pt x="791" y="93"/>
                  </a:cubicBezTo>
                  <a:cubicBezTo>
                    <a:pt x="784" y="87"/>
                    <a:pt x="781" y="79"/>
                    <a:pt x="781" y="69"/>
                  </a:cubicBezTo>
                  <a:cubicBezTo>
                    <a:pt x="781" y="16"/>
                    <a:pt x="781" y="16"/>
                    <a:pt x="781" y="16"/>
                  </a:cubicBezTo>
                  <a:close/>
                  <a:moveTo>
                    <a:pt x="963" y="64"/>
                  </a:moveTo>
                  <a:cubicBezTo>
                    <a:pt x="963" y="17"/>
                    <a:pt x="963" y="17"/>
                    <a:pt x="963" y="17"/>
                  </a:cubicBezTo>
                  <a:cubicBezTo>
                    <a:pt x="963" y="13"/>
                    <a:pt x="962" y="10"/>
                    <a:pt x="961" y="9"/>
                  </a:cubicBezTo>
                  <a:cubicBezTo>
                    <a:pt x="959" y="8"/>
                    <a:pt x="956" y="7"/>
                    <a:pt x="950" y="7"/>
                  </a:cubicBezTo>
                  <a:cubicBezTo>
                    <a:pt x="950" y="2"/>
                    <a:pt x="950" y="2"/>
                    <a:pt x="950" y="2"/>
                  </a:cubicBezTo>
                  <a:cubicBezTo>
                    <a:pt x="953" y="2"/>
                    <a:pt x="955" y="2"/>
                    <a:pt x="958" y="2"/>
                  </a:cubicBezTo>
                  <a:cubicBezTo>
                    <a:pt x="960" y="2"/>
                    <a:pt x="963" y="2"/>
                    <a:pt x="966" y="2"/>
                  </a:cubicBezTo>
                  <a:cubicBezTo>
                    <a:pt x="969" y="2"/>
                    <a:pt x="972" y="2"/>
                    <a:pt x="974" y="2"/>
                  </a:cubicBezTo>
                  <a:cubicBezTo>
                    <a:pt x="977" y="2"/>
                    <a:pt x="979" y="2"/>
                    <a:pt x="981" y="2"/>
                  </a:cubicBezTo>
                  <a:cubicBezTo>
                    <a:pt x="981" y="7"/>
                    <a:pt x="981" y="7"/>
                    <a:pt x="981" y="7"/>
                  </a:cubicBezTo>
                  <a:cubicBezTo>
                    <a:pt x="980" y="7"/>
                    <a:pt x="980" y="7"/>
                    <a:pt x="980" y="7"/>
                  </a:cubicBezTo>
                  <a:cubicBezTo>
                    <a:pt x="977" y="7"/>
                    <a:pt x="975" y="8"/>
                    <a:pt x="973" y="9"/>
                  </a:cubicBezTo>
                  <a:cubicBezTo>
                    <a:pt x="972" y="11"/>
                    <a:pt x="971" y="13"/>
                    <a:pt x="971" y="17"/>
                  </a:cubicBezTo>
                  <a:cubicBezTo>
                    <a:pt x="971" y="99"/>
                    <a:pt x="971" y="99"/>
                    <a:pt x="971" y="99"/>
                  </a:cubicBezTo>
                  <a:cubicBezTo>
                    <a:pt x="963" y="99"/>
                    <a:pt x="963" y="99"/>
                    <a:pt x="963" y="99"/>
                  </a:cubicBezTo>
                  <a:cubicBezTo>
                    <a:pt x="901" y="20"/>
                    <a:pt x="901" y="20"/>
                    <a:pt x="901" y="20"/>
                  </a:cubicBezTo>
                  <a:cubicBezTo>
                    <a:pt x="901" y="81"/>
                    <a:pt x="901" y="81"/>
                    <a:pt x="901" y="81"/>
                  </a:cubicBezTo>
                  <a:cubicBezTo>
                    <a:pt x="901" y="86"/>
                    <a:pt x="902" y="89"/>
                    <a:pt x="904" y="91"/>
                  </a:cubicBezTo>
                  <a:cubicBezTo>
                    <a:pt x="905" y="92"/>
                    <a:pt x="909" y="93"/>
                    <a:pt x="914" y="93"/>
                  </a:cubicBezTo>
                  <a:cubicBezTo>
                    <a:pt x="914" y="99"/>
                    <a:pt x="914" y="99"/>
                    <a:pt x="914" y="99"/>
                  </a:cubicBezTo>
                  <a:cubicBezTo>
                    <a:pt x="911" y="98"/>
                    <a:pt x="908" y="98"/>
                    <a:pt x="905" y="98"/>
                  </a:cubicBezTo>
                  <a:cubicBezTo>
                    <a:pt x="902" y="98"/>
                    <a:pt x="900" y="98"/>
                    <a:pt x="897" y="98"/>
                  </a:cubicBezTo>
                  <a:cubicBezTo>
                    <a:pt x="894" y="98"/>
                    <a:pt x="892" y="98"/>
                    <a:pt x="889" y="98"/>
                  </a:cubicBezTo>
                  <a:cubicBezTo>
                    <a:pt x="886" y="98"/>
                    <a:pt x="884" y="98"/>
                    <a:pt x="881" y="99"/>
                  </a:cubicBezTo>
                  <a:cubicBezTo>
                    <a:pt x="881" y="93"/>
                    <a:pt x="881" y="93"/>
                    <a:pt x="881" y="93"/>
                  </a:cubicBezTo>
                  <a:cubicBezTo>
                    <a:pt x="886" y="93"/>
                    <a:pt x="889" y="92"/>
                    <a:pt x="891" y="91"/>
                  </a:cubicBezTo>
                  <a:cubicBezTo>
                    <a:pt x="892" y="89"/>
                    <a:pt x="893" y="86"/>
                    <a:pt x="893" y="81"/>
                  </a:cubicBezTo>
                  <a:cubicBezTo>
                    <a:pt x="893" y="17"/>
                    <a:pt x="893" y="17"/>
                    <a:pt x="893" y="17"/>
                  </a:cubicBezTo>
                  <a:cubicBezTo>
                    <a:pt x="893" y="13"/>
                    <a:pt x="892" y="11"/>
                    <a:pt x="891" y="9"/>
                  </a:cubicBezTo>
                  <a:cubicBezTo>
                    <a:pt x="889" y="8"/>
                    <a:pt x="886" y="8"/>
                    <a:pt x="882" y="7"/>
                  </a:cubicBezTo>
                  <a:cubicBezTo>
                    <a:pt x="882" y="2"/>
                    <a:pt x="882" y="2"/>
                    <a:pt x="882" y="2"/>
                  </a:cubicBezTo>
                  <a:cubicBezTo>
                    <a:pt x="887" y="2"/>
                    <a:pt x="890" y="2"/>
                    <a:pt x="892" y="2"/>
                  </a:cubicBezTo>
                  <a:cubicBezTo>
                    <a:pt x="895" y="2"/>
                    <a:pt x="897" y="3"/>
                    <a:pt x="899" y="3"/>
                  </a:cubicBezTo>
                  <a:cubicBezTo>
                    <a:pt x="901" y="3"/>
                    <a:pt x="903" y="2"/>
                    <a:pt x="906" y="2"/>
                  </a:cubicBezTo>
                  <a:cubicBezTo>
                    <a:pt x="908" y="2"/>
                    <a:pt x="911" y="2"/>
                    <a:pt x="915" y="2"/>
                  </a:cubicBezTo>
                  <a:cubicBezTo>
                    <a:pt x="963" y="64"/>
                    <a:pt x="963" y="64"/>
                    <a:pt x="963" y="64"/>
                  </a:cubicBezTo>
                  <a:close/>
                  <a:moveTo>
                    <a:pt x="997" y="99"/>
                  </a:moveTo>
                  <a:cubicBezTo>
                    <a:pt x="997" y="93"/>
                    <a:pt x="997" y="93"/>
                    <a:pt x="997" y="93"/>
                  </a:cubicBezTo>
                  <a:cubicBezTo>
                    <a:pt x="997" y="93"/>
                    <a:pt x="997" y="93"/>
                    <a:pt x="997" y="93"/>
                  </a:cubicBezTo>
                  <a:cubicBezTo>
                    <a:pt x="1002" y="93"/>
                    <a:pt x="1005" y="92"/>
                    <a:pt x="1006" y="91"/>
                  </a:cubicBezTo>
                  <a:cubicBezTo>
                    <a:pt x="1007" y="89"/>
                    <a:pt x="1008" y="86"/>
                    <a:pt x="1008" y="81"/>
                  </a:cubicBezTo>
                  <a:cubicBezTo>
                    <a:pt x="1008" y="16"/>
                    <a:pt x="1008" y="16"/>
                    <a:pt x="1008" y="16"/>
                  </a:cubicBezTo>
                  <a:cubicBezTo>
                    <a:pt x="1008" y="13"/>
                    <a:pt x="1007" y="11"/>
                    <a:pt x="1006" y="9"/>
                  </a:cubicBezTo>
                  <a:cubicBezTo>
                    <a:pt x="1004" y="8"/>
                    <a:pt x="1002" y="7"/>
                    <a:pt x="998" y="7"/>
                  </a:cubicBezTo>
                  <a:cubicBezTo>
                    <a:pt x="997" y="7"/>
                    <a:pt x="997" y="7"/>
                    <a:pt x="997" y="7"/>
                  </a:cubicBezTo>
                  <a:cubicBezTo>
                    <a:pt x="997" y="2"/>
                    <a:pt x="997" y="2"/>
                    <a:pt x="997" y="2"/>
                  </a:cubicBezTo>
                  <a:cubicBezTo>
                    <a:pt x="1001" y="2"/>
                    <a:pt x="1004" y="2"/>
                    <a:pt x="1008" y="2"/>
                  </a:cubicBezTo>
                  <a:cubicBezTo>
                    <a:pt x="1012" y="3"/>
                    <a:pt x="1016" y="3"/>
                    <a:pt x="1020" y="3"/>
                  </a:cubicBezTo>
                  <a:cubicBezTo>
                    <a:pt x="1023" y="3"/>
                    <a:pt x="1027" y="3"/>
                    <a:pt x="1031" y="2"/>
                  </a:cubicBezTo>
                  <a:cubicBezTo>
                    <a:pt x="1035" y="2"/>
                    <a:pt x="1039" y="2"/>
                    <a:pt x="1042" y="2"/>
                  </a:cubicBezTo>
                  <a:cubicBezTo>
                    <a:pt x="1042" y="7"/>
                    <a:pt x="1042" y="7"/>
                    <a:pt x="1042" y="7"/>
                  </a:cubicBezTo>
                  <a:cubicBezTo>
                    <a:pt x="1038" y="7"/>
                    <a:pt x="1035" y="8"/>
                    <a:pt x="1034" y="9"/>
                  </a:cubicBezTo>
                  <a:cubicBezTo>
                    <a:pt x="1032" y="10"/>
                    <a:pt x="1031" y="12"/>
                    <a:pt x="1031" y="16"/>
                  </a:cubicBezTo>
                  <a:cubicBezTo>
                    <a:pt x="1031" y="81"/>
                    <a:pt x="1031" y="81"/>
                    <a:pt x="1031" y="81"/>
                  </a:cubicBezTo>
                  <a:cubicBezTo>
                    <a:pt x="1031" y="86"/>
                    <a:pt x="1032" y="89"/>
                    <a:pt x="1033" y="91"/>
                  </a:cubicBezTo>
                  <a:cubicBezTo>
                    <a:pt x="1035" y="92"/>
                    <a:pt x="1038" y="93"/>
                    <a:pt x="1042" y="93"/>
                  </a:cubicBezTo>
                  <a:cubicBezTo>
                    <a:pt x="1042" y="93"/>
                    <a:pt x="1042" y="93"/>
                    <a:pt x="1042" y="93"/>
                  </a:cubicBezTo>
                  <a:cubicBezTo>
                    <a:pt x="1042" y="99"/>
                    <a:pt x="1042" y="99"/>
                    <a:pt x="1042" y="99"/>
                  </a:cubicBezTo>
                  <a:cubicBezTo>
                    <a:pt x="1039" y="98"/>
                    <a:pt x="1035" y="98"/>
                    <a:pt x="1031" y="98"/>
                  </a:cubicBezTo>
                  <a:cubicBezTo>
                    <a:pt x="1027" y="98"/>
                    <a:pt x="1024" y="98"/>
                    <a:pt x="1020" y="98"/>
                  </a:cubicBezTo>
                  <a:cubicBezTo>
                    <a:pt x="1016" y="98"/>
                    <a:pt x="1013" y="98"/>
                    <a:pt x="1009" y="98"/>
                  </a:cubicBezTo>
                  <a:cubicBezTo>
                    <a:pt x="1005" y="98"/>
                    <a:pt x="1001" y="98"/>
                    <a:pt x="997" y="99"/>
                  </a:cubicBezTo>
                  <a:cubicBezTo>
                    <a:pt x="997" y="99"/>
                    <a:pt x="997" y="99"/>
                    <a:pt x="997" y="99"/>
                  </a:cubicBezTo>
                  <a:close/>
                  <a:moveTo>
                    <a:pt x="1107" y="100"/>
                  </a:moveTo>
                  <a:cubicBezTo>
                    <a:pt x="1097" y="100"/>
                    <a:pt x="1097" y="100"/>
                    <a:pt x="1097" y="100"/>
                  </a:cubicBezTo>
                  <a:cubicBezTo>
                    <a:pt x="1066" y="16"/>
                    <a:pt x="1066" y="16"/>
                    <a:pt x="1066" y="16"/>
                  </a:cubicBezTo>
                  <a:cubicBezTo>
                    <a:pt x="1065" y="13"/>
                    <a:pt x="1064" y="11"/>
                    <a:pt x="1062" y="9"/>
                  </a:cubicBezTo>
                  <a:cubicBezTo>
                    <a:pt x="1060" y="8"/>
                    <a:pt x="1058" y="7"/>
                    <a:pt x="1055" y="7"/>
                  </a:cubicBezTo>
                  <a:cubicBezTo>
                    <a:pt x="1054" y="7"/>
                    <a:pt x="1054" y="7"/>
                    <a:pt x="1054" y="7"/>
                  </a:cubicBezTo>
                  <a:cubicBezTo>
                    <a:pt x="1054" y="2"/>
                    <a:pt x="1054" y="2"/>
                    <a:pt x="1054" y="2"/>
                  </a:cubicBezTo>
                  <a:cubicBezTo>
                    <a:pt x="1058" y="2"/>
                    <a:pt x="1062" y="2"/>
                    <a:pt x="1066" y="2"/>
                  </a:cubicBezTo>
                  <a:cubicBezTo>
                    <a:pt x="1070" y="2"/>
                    <a:pt x="1073" y="3"/>
                    <a:pt x="1076" y="3"/>
                  </a:cubicBezTo>
                  <a:cubicBezTo>
                    <a:pt x="1079" y="3"/>
                    <a:pt x="1081" y="2"/>
                    <a:pt x="1085" y="2"/>
                  </a:cubicBezTo>
                  <a:cubicBezTo>
                    <a:pt x="1088" y="2"/>
                    <a:pt x="1093" y="2"/>
                    <a:pt x="1100" y="2"/>
                  </a:cubicBezTo>
                  <a:cubicBezTo>
                    <a:pt x="1100" y="7"/>
                    <a:pt x="1100" y="7"/>
                    <a:pt x="1100" y="7"/>
                  </a:cubicBezTo>
                  <a:cubicBezTo>
                    <a:pt x="1099" y="7"/>
                    <a:pt x="1099" y="7"/>
                    <a:pt x="1099" y="7"/>
                  </a:cubicBezTo>
                  <a:cubicBezTo>
                    <a:pt x="1095" y="7"/>
                    <a:pt x="1093" y="8"/>
                    <a:pt x="1092" y="8"/>
                  </a:cubicBezTo>
                  <a:cubicBezTo>
                    <a:pt x="1090" y="9"/>
                    <a:pt x="1089" y="11"/>
                    <a:pt x="1089" y="12"/>
                  </a:cubicBezTo>
                  <a:cubicBezTo>
                    <a:pt x="1089" y="13"/>
                    <a:pt x="1089" y="13"/>
                    <a:pt x="1090" y="14"/>
                  </a:cubicBezTo>
                  <a:cubicBezTo>
                    <a:pt x="1090" y="14"/>
                    <a:pt x="1090" y="15"/>
                    <a:pt x="1090" y="15"/>
                  </a:cubicBezTo>
                  <a:cubicBezTo>
                    <a:pt x="1110" y="74"/>
                    <a:pt x="1110" y="74"/>
                    <a:pt x="1110" y="74"/>
                  </a:cubicBezTo>
                  <a:cubicBezTo>
                    <a:pt x="1133" y="16"/>
                    <a:pt x="1133" y="16"/>
                    <a:pt x="1133" y="16"/>
                  </a:cubicBezTo>
                  <a:cubicBezTo>
                    <a:pt x="1134" y="14"/>
                    <a:pt x="1134" y="14"/>
                    <a:pt x="1134" y="13"/>
                  </a:cubicBezTo>
                  <a:cubicBezTo>
                    <a:pt x="1134" y="12"/>
                    <a:pt x="1135" y="11"/>
                    <a:pt x="1135" y="11"/>
                  </a:cubicBezTo>
                  <a:cubicBezTo>
                    <a:pt x="1135" y="9"/>
                    <a:pt x="1134" y="9"/>
                    <a:pt x="1132" y="8"/>
                  </a:cubicBezTo>
                  <a:cubicBezTo>
                    <a:pt x="1131" y="7"/>
                    <a:pt x="1128" y="7"/>
                    <a:pt x="1125" y="7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2"/>
                    <a:pt x="1124" y="2"/>
                    <a:pt x="1124" y="2"/>
                  </a:cubicBezTo>
                  <a:cubicBezTo>
                    <a:pt x="1126" y="2"/>
                    <a:pt x="1128" y="2"/>
                    <a:pt x="1130" y="2"/>
                  </a:cubicBezTo>
                  <a:cubicBezTo>
                    <a:pt x="1132" y="2"/>
                    <a:pt x="1135" y="2"/>
                    <a:pt x="1137" y="2"/>
                  </a:cubicBezTo>
                  <a:cubicBezTo>
                    <a:pt x="1140" y="2"/>
                    <a:pt x="1143" y="2"/>
                    <a:pt x="1145" y="2"/>
                  </a:cubicBezTo>
                  <a:cubicBezTo>
                    <a:pt x="1147" y="2"/>
                    <a:pt x="1149" y="2"/>
                    <a:pt x="1151" y="2"/>
                  </a:cubicBezTo>
                  <a:cubicBezTo>
                    <a:pt x="1152" y="7"/>
                    <a:pt x="1152" y="7"/>
                    <a:pt x="1152" y="7"/>
                  </a:cubicBezTo>
                  <a:cubicBezTo>
                    <a:pt x="1149" y="7"/>
                    <a:pt x="1148" y="8"/>
                    <a:pt x="1146" y="9"/>
                  </a:cubicBezTo>
                  <a:cubicBezTo>
                    <a:pt x="1145" y="10"/>
                    <a:pt x="1144" y="12"/>
                    <a:pt x="1143" y="15"/>
                  </a:cubicBezTo>
                  <a:cubicBezTo>
                    <a:pt x="1107" y="100"/>
                    <a:pt x="1107" y="100"/>
                    <a:pt x="1107" y="100"/>
                  </a:cubicBezTo>
                  <a:close/>
                  <a:moveTo>
                    <a:pt x="1163" y="99"/>
                  </a:moveTo>
                  <a:cubicBezTo>
                    <a:pt x="1163" y="93"/>
                    <a:pt x="1163" y="93"/>
                    <a:pt x="1163" y="93"/>
                  </a:cubicBezTo>
                  <a:cubicBezTo>
                    <a:pt x="1165" y="93"/>
                    <a:pt x="1165" y="93"/>
                    <a:pt x="1165" y="93"/>
                  </a:cubicBezTo>
                  <a:cubicBezTo>
                    <a:pt x="1168" y="93"/>
                    <a:pt x="1171" y="92"/>
                    <a:pt x="1173" y="91"/>
                  </a:cubicBezTo>
                  <a:cubicBezTo>
                    <a:pt x="1174" y="89"/>
                    <a:pt x="1175" y="87"/>
                    <a:pt x="1175" y="84"/>
                  </a:cubicBezTo>
                  <a:cubicBezTo>
                    <a:pt x="1175" y="16"/>
                    <a:pt x="1175" y="16"/>
                    <a:pt x="1175" y="16"/>
                  </a:cubicBezTo>
                  <a:cubicBezTo>
                    <a:pt x="1175" y="13"/>
                    <a:pt x="1174" y="11"/>
                    <a:pt x="1173" y="10"/>
                  </a:cubicBezTo>
                  <a:cubicBezTo>
                    <a:pt x="1171" y="8"/>
                    <a:pt x="1168" y="7"/>
                    <a:pt x="1165" y="7"/>
                  </a:cubicBezTo>
                  <a:cubicBezTo>
                    <a:pt x="1163" y="7"/>
                    <a:pt x="1163" y="7"/>
                    <a:pt x="1163" y="7"/>
                  </a:cubicBezTo>
                  <a:cubicBezTo>
                    <a:pt x="1163" y="2"/>
                    <a:pt x="1163" y="2"/>
                    <a:pt x="1163" y="2"/>
                  </a:cubicBezTo>
                  <a:cubicBezTo>
                    <a:pt x="1166" y="2"/>
                    <a:pt x="1170" y="2"/>
                    <a:pt x="1174" y="2"/>
                  </a:cubicBezTo>
                  <a:cubicBezTo>
                    <a:pt x="1178" y="2"/>
                    <a:pt x="1184" y="2"/>
                    <a:pt x="1193" y="2"/>
                  </a:cubicBezTo>
                  <a:cubicBezTo>
                    <a:pt x="1207" y="2"/>
                    <a:pt x="1207" y="2"/>
                    <a:pt x="1207" y="2"/>
                  </a:cubicBezTo>
                  <a:cubicBezTo>
                    <a:pt x="1214" y="2"/>
                    <a:pt x="1219" y="2"/>
                    <a:pt x="1224" y="2"/>
                  </a:cubicBezTo>
                  <a:cubicBezTo>
                    <a:pt x="1228" y="2"/>
                    <a:pt x="1232" y="2"/>
                    <a:pt x="1236" y="2"/>
                  </a:cubicBezTo>
                  <a:cubicBezTo>
                    <a:pt x="1236" y="5"/>
                    <a:pt x="1236" y="9"/>
                    <a:pt x="1236" y="13"/>
                  </a:cubicBezTo>
                  <a:cubicBezTo>
                    <a:pt x="1236" y="16"/>
                    <a:pt x="1237" y="21"/>
                    <a:pt x="1237" y="25"/>
                  </a:cubicBezTo>
                  <a:cubicBezTo>
                    <a:pt x="1231" y="25"/>
                    <a:pt x="1231" y="25"/>
                    <a:pt x="1231" y="25"/>
                  </a:cubicBezTo>
                  <a:cubicBezTo>
                    <a:pt x="1230" y="19"/>
                    <a:pt x="1228" y="15"/>
                    <a:pt x="1225" y="12"/>
                  </a:cubicBezTo>
                  <a:cubicBezTo>
                    <a:pt x="1222" y="10"/>
                    <a:pt x="1216" y="9"/>
                    <a:pt x="1208" y="9"/>
                  </a:cubicBezTo>
                  <a:cubicBezTo>
                    <a:pt x="1204" y="9"/>
                    <a:pt x="1201" y="9"/>
                    <a:pt x="1200" y="10"/>
                  </a:cubicBezTo>
                  <a:cubicBezTo>
                    <a:pt x="1198" y="10"/>
                    <a:pt x="1198" y="12"/>
                    <a:pt x="1198" y="13"/>
                  </a:cubicBezTo>
                  <a:cubicBezTo>
                    <a:pt x="1198" y="46"/>
                    <a:pt x="1198" y="46"/>
                    <a:pt x="1198" y="46"/>
                  </a:cubicBezTo>
                  <a:cubicBezTo>
                    <a:pt x="1210" y="46"/>
                    <a:pt x="1210" y="46"/>
                    <a:pt x="1210" y="46"/>
                  </a:cubicBezTo>
                  <a:cubicBezTo>
                    <a:pt x="1214" y="46"/>
                    <a:pt x="1217" y="45"/>
                    <a:pt x="1219" y="42"/>
                  </a:cubicBezTo>
                  <a:cubicBezTo>
                    <a:pt x="1221" y="40"/>
                    <a:pt x="1222" y="37"/>
                    <a:pt x="1222" y="32"/>
                  </a:cubicBezTo>
                  <a:cubicBezTo>
                    <a:pt x="1227" y="32"/>
                    <a:pt x="1227" y="32"/>
                    <a:pt x="1227" y="32"/>
                  </a:cubicBezTo>
                  <a:cubicBezTo>
                    <a:pt x="1227" y="35"/>
                    <a:pt x="1227" y="38"/>
                    <a:pt x="1227" y="40"/>
                  </a:cubicBezTo>
                  <a:cubicBezTo>
                    <a:pt x="1227" y="43"/>
                    <a:pt x="1227" y="46"/>
                    <a:pt x="1227" y="49"/>
                  </a:cubicBezTo>
                  <a:cubicBezTo>
                    <a:pt x="1227" y="52"/>
                    <a:pt x="1227" y="54"/>
                    <a:pt x="1227" y="57"/>
                  </a:cubicBezTo>
                  <a:cubicBezTo>
                    <a:pt x="1227" y="60"/>
                    <a:pt x="1227" y="63"/>
                    <a:pt x="1227" y="65"/>
                  </a:cubicBezTo>
                  <a:cubicBezTo>
                    <a:pt x="1222" y="65"/>
                    <a:pt x="1222" y="65"/>
                    <a:pt x="1222" y="65"/>
                  </a:cubicBezTo>
                  <a:cubicBezTo>
                    <a:pt x="1222" y="60"/>
                    <a:pt x="1221" y="57"/>
                    <a:pt x="1219" y="55"/>
                  </a:cubicBezTo>
                  <a:cubicBezTo>
                    <a:pt x="1218" y="53"/>
                    <a:pt x="1215" y="52"/>
                    <a:pt x="1211" y="52"/>
                  </a:cubicBezTo>
                  <a:cubicBezTo>
                    <a:pt x="1198" y="52"/>
                    <a:pt x="1198" y="52"/>
                    <a:pt x="1198" y="52"/>
                  </a:cubicBezTo>
                  <a:cubicBezTo>
                    <a:pt x="1198" y="85"/>
                    <a:pt x="1198" y="85"/>
                    <a:pt x="1198" y="85"/>
                  </a:cubicBezTo>
                  <a:cubicBezTo>
                    <a:pt x="1198" y="87"/>
                    <a:pt x="1198" y="88"/>
                    <a:pt x="1199" y="89"/>
                  </a:cubicBezTo>
                  <a:cubicBezTo>
                    <a:pt x="1201" y="90"/>
                    <a:pt x="1202" y="90"/>
                    <a:pt x="1205" y="90"/>
                  </a:cubicBezTo>
                  <a:cubicBezTo>
                    <a:pt x="1216" y="90"/>
                    <a:pt x="1224" y="89"/>
                    <a:pt x="1229" y="86"/>
                  </a:cubicBezTo>
                  <a:cubicBezTo>
                    <a:pt x="1233" y="83"/>
                    <a:pt x="1236" y="78"/>
                    <a:pt x="1238" y="71"/>
                  </a:cubicBezTo>
                  <a:cubicBezTo>
                    <a:pt x="1244" y="71"/>
                    <a:pt x="1244" y="71"/>
                    <a:pt x="1244" y="71"/>
                  </a:cubicBezTo>
                  <a:cubicBezTo>
                    <a:pt x="1243" y="76"/>
                    <a:pt x="1242" y="80"/>
                    <a:pt x="1241" y="85"/>
                  </a:cubicBezTo>
                  <a:cubicBezTo>
                    <a:pt x="1240" y="90"/>
                    <a:pt x="1239" y="94"/>
                    <a:pt x="1239" y="99"/>
                  </a:cubicBezTo>
                  <a:cubicBezTo>
                    <a:pt x="1233" y="98"/>
                    <a:pt x="1228" y="98"/>
                    <a:pt x="1221" y="98"/>
                  </a:cubicBezTo>
                  <a:cubicBezTo>
                    <a:pt x="1215" y="98"/>
                    <a:pt x="1208" y="98"/>
                    <a:pt x="1201" y="98"/>
                  </a:cubicBezTo>
                  <a:cubicBezTo>
                    <a:pt x="1193" y="98"/>
                    <a:pt x="1186" y="98"/>
                    <a:pt x="1180" y="98"/>
                  </a:cubicBezTo>
                  <a:cubicBezTo>
                    <a:pt x="1174" y="98"/>
                    <a:pt x="1168" y="98"/>
                    <a:pt x="1163" y="99"/>
                  </a:cubicBezTo>
                  <a:cubicBezTo>
                    <a:pt x="1163" y="99"/>
                    <a:pt x="1163" y="99"/>
                    <a:pt x="1163" y="99"/>
                  </a:cubicBezTo>
                  <a:close/>
                  <a:moveTo>
                    <a:pt x="1259" y="99"/>
                  </a:moveTo>
                  <a:cubicBezTo>
                    <a:pt x="1259" y="93"/>
                    <a:pt x="1259" y="93"/>
                    <a:pt x="1259" y="93"/>
                  </a:cubicBezTo>
                  <a:cubicBezTo>
                    <a:pt x="1263" y="93"/>
                    <a:pt x="1266" y="92"/>
                    <a:pt x="1267" y="91"/>
                  </a:cubicBezTo>
                  <a:cubicBezTo>
                    <a:pt x="1269" y="89"/>
                    <a:pt x="1270" y="86"/>
                    <a:pt x="1270" y="81"/>
                  </a:cubicBezTo>
                  <a:cubicBezTo>
                    <a:pt x="1270" y="16"/>
                    <a:pt x="1270" y="16"/>
                    <a:pt x="1270" y="16"/>
                  </a:cubicBezTo>
                  <a:cubicBezTo>
                    <a:pt x="1270" y="13"/>
                    <a:pt x="1269" y="11"/>
                    <a:pt x="1267" y="9"/>
                  </a:cubicBezTo>
                  <a:cubicBezTo>
                    <a:pt x="1266" y="8"/>
                    <a:pt x="1263" y="7"/>
                    <a:pt x="1260" y="7"/>
                  </a:cubicBezTo>
                  <a:cubicBezTo>
                    <a:pt x="1259" y="7"/>
                    <a:pt x="1259" y="7"/>
                    <a:pt x="1259" y="7"/>
                  </a:cubicBezTo>
                  <a:cubicBezTo>
                    <a:pt x="1259" y="2"/>
                    <a:pt x="1259" y="2"/>
                    <a:pt x="1259" y="2"/>
                  </a:cubicBezTo>
                  <a:cubicBezTo>
                    <a:pt x="1262" y="2"/>
                    <a:pt x="1265" y="2"/>
                    <a:pt x="1268" y="2"/>
                  </a:cubicBezTo>
                  <a:cubicBezTo>
                    <a:pt x="1271" y="2"/>
                    <a:pt x="1274" y="3"/>
                    <a:pt x="1277" y="3"/>
                  </a:cubicBezTo>
                  <a:cubicBezTo>
                    <a:pt x="1281" y="3"/>
                    <a:pt x="1286" y="2"/>
                    <a:pt x="1292" y="2"/>
                  </a:cubicBezTo>
                  <a:cubicBezTo>
                    <a:pt x="1298" y="2"/>
                    <a:pt x="1302" y="2"/>
                    <a:pt x="1305" y="2"/>
                  </a:cubicBezTo>
                  <a:cubicBezTo>
                    <a:pt x="1316" y="2"/>
                    <a:pt x="1325" y="4"/>
                    <a:pt x="1330" y="7"/>
                  </a:cubicBezTo>
                  <a:cubicBezTo>
                    <a:pt x="1336" y="11"/>
                    <a:pt x="1339" y="17"/>
                    <a:pt x="1339" y="24"/>
                  </a:cubicBezTo>
                  <a:cubicBezTo>
                    <a:pt x="1339" y="30"/>
                    <a:pt x="1337" y="36"/>
                    <a:pt x="1333" y="40"/>
                  </a:cubicBezTo>
                  <a:cubicBezTo>
                    <a:pt x="1329" y="45"/>
                    <a:pt x="1323" y="49"/>
                    <a:pt x="1316" y="51"/>
                  </a:cubicBezTo>
                  <a:cubicBezTo>
                    <a:pt x="1320" y="53"/>
                    <a:pt x="1324" y="56"/>
                    <a:pt x="1328" y="61"/>
                  </a:cubicBezTo>
                  <a:cubicBezTo>
                    <a:pt x="1332" y="66"/>
                    <a:pt x="1336" y="73"/>
                    <a:pt x="1341" y="82"/>
                  </a:cubicBezTo>
                  <a:cubicBezTo>
                    <a:pt x="1341" y="83"/>
                    <a:pt x="1341" y="84"/>
                    <a:pt x="1342" y="85"/>
                  </a:cubicBezTo>
                  <a:cubicBezTo>
                    <a:pt x="1345" y="92"/>
                    <a:pt x="1348" y="95"/>
                    <a:pt x="1351" y="95"/>
                  </a:cubicBezTo>
                  <a:cubicBezTo>
                    <a:pt x="1352" y="95"/>
                    <a:pt x="1352" y="95"/>
                    <a:pt x="1352" y="95"/>
                  </a:cubicBezTo>
                  <a:cubicBezTo>
                    <a:pt x="1352" y="100"/>
                    <a:pt x="1352" y="100"/>
                    <a:pt x="1352" y="100"/>
                  </a:cubicBezTo>
                  <a:cubicBezTo>
                    <a:pt x="1347" y="99"/>
                    <a:pt x="1341" y="99"/>
                    <a:pt x="1334" y="98"/>
                  </a:cubicBezTo>
                  <a:cubicBezTo>
                    <a:pt x="1333" y="98"/>
                    <a:pt x="1333" y="98"/>
                    <a:pt x="1332" y="98"/>
                  </a:cubicBezTo>
                  <a:cubicBezTo>
                    <a:pt x="1328" y="98"/>
                    <a:pt x="1326" y="97"/>
                    <a:pt x="1324" y="96"/>
                  </a:cubicBezTo>
                  <a:cubicBezTo>
                    <a:pt x="1322" y="94"/>
                    <a:pt x="1320" y="91"/>
                    <a:pt x="1318" y="86"/>
                  </a:cubicBezTo>
                  <a:cubicBezTo>
                    <a:pt x="1317" y="83"/>
                    <a:pt x="1316" y="80"/>
                    <a:pt x="1314" y="75"/>
                  </a:cubicBezTo>
                  <a:cubicBezTo>
                    <a:pt x="1310" y="64"/>
                    <a:pt x="1307" y="58"/>
                    <a:pt x="1304" y="56"/>
                  </a:cubicBezTo>
                  <a:cubicBezTo>
                    <a:pt x="1303" y="56"/>
                    <a:pt x="1302" y="55"/>
                    <a:pt x="1301" y="55"/>
                  </a:cubicBezTo>
                  <a:cubicBezTo>
                    <a:pt x="1300" y="55"/>
                    <a:pt x="1298" y="55"/>
                    <a:pt x="1296" y="55"/>
                  </a:cubicBezTo>
                  <a:cubicBezTo>
                    <a:pt x="1296" y="55"/>
                    <a:pt x="1295" y="55"/>
                    <a:pt x="1295" y="55"/>
                  </a:cubicBezTo>
                  <a:cubicBezTo>
                    <a:pt x="1294" y="55"/>
                    <a:pt x="1293" y="55"/>
                    <a:pt x="1292" y="55"/>
                  </a:cubicBezTo>
                  <a:cubicBezTo>
                    <a:pt x="1292" y="81"/>
                    <a:pt x="1292" y="81"/>
                    <a:pt x="1292" y="81"/>
                  </a:cubicBezTo>
                  <a:cubicBezTo>
                    <a:pt x="1292" y="86"/>
                    <a:pt x="1293" y="89"/>
                    <a:pt x="1294" y="90"/>
                  </a:cubicBezTo>
                  <a:cubicBezTo>
                    <a:pt x="1295" y="92"/>
                    <a:pt x="1298" y="93"/>
                    <a:pt x="1302" y="93"/>
                  </a:cubicBezTo>
                  <a:cubicBezTo>
                    <a:pt x="1302" y="99"/>
                    <a:pt x="1302" y="99"/>
                    <a:pt x="1302" y="99"/>
                  </a:cubicBezTo>
                  <a:cubicBezTo>
                    <a:pt x="1297" y="98"/>
                    <a:pt x="1292" y="98"/>
                    <a:pt x="1289" y="98"/>
                  </a:cubicBezTo>
                  <a:cubicBezTo>
                    <a:pt x="1285" y="98"/>
                    <a:pt x="1282" y="98"/>
                    <a:pt x="1281" y="98"/>
                  </a:cubicBezTo>
                  <a:cubicBezTo>
                    <a:pt x="1277" y="98"/>
                    <a:pt x="1274" y="98"/>
                    <a:pt x="1270" y="98"/>
                  </a:cubicBezTo>
                  <a:cubicBezTo>
                    <a:pt x="1267" y="98"/>
                    <a:pt x="1263" y="98"/>
                    <a:pt x="1259" y="99"/>
                  </a:cubicBezTo>
                  <a:cubicBezTo>
                    <a:pt x="1259" y="99"/>
                    <a:pt x="1259" y="99"/>
                    <a:pt x="1259" y="99"/>
                  </a:cubicBezTo>
                  <a:close/>
                  <a:moveTo>
                    <a:pt x="1292" y="48"/>
                  </a:moveTo>
                  <a:cubicBezTo>
                    <a:pt x="1298" y="48"/>
                    <a:pt x="1298" y="48"/>
                    <a:pt x="1298" y="48"/>
                  </a:cubicBezTo>
                  <a:cubicBezTo>
                    <a:pt x="1305" y="48"/>
                    <a:pt x="1310" y="46"/>
                    <a:pt x="1313" y="43"/>
                  </a:cubicBezTo>
                  <a:cubicBezTo>
                    <a:pt x="1316" y="40"/>
                    <a:pt x="1318" y="35"/>
                    <a:pt x="1318" y="28"/>
                  </a:cubicBezTo>
                  <a:cubicBezTo>
                    <a:pt x="1318" y="21"/>
                    <a:pt x="1316" y="16"/>
                    <a:pt x="1313" y="13"/>
                  </a:cubicBezTo>
                  <a:cubicBezTo>
                    <a:pt x="1309" y="10"/>
                    <a:pt x="1304" y="8"/>
                    <a:pt x="1297" y="8"/>
                  </a:cubicBezTo>
                  <a:cubicBezTo>
                    <a:pt x="1295" y="8"/>
                    <a:pt x="1295" y="8"/>
                    <a:pt x="1294" y="8"/>
                  </a:cubicBezTo>
                  <a:cubicBezTo>
                    <a:pt x="1293" y="9"/>
                    <a:pt x="1293" y="9"/>
                    <a:pt x="1292" y="9"/>
                  </a:cubicBezTo>
                  <a:cubicBezTo>
                    <a:pt x="1292" y="48"/>
                    <a:pt x="1292" y="48"/>
                    <a:pt x="1292" y="48"/>
                  </a:cubicBezTo>
                  <a:close/>
                  <a:moveTo>
                    <a:pt x="1370" y="66"/>
                  </a:moveTo>
                  <a:cubicBezTo>
                    <a:pt x="1380" y="66"/>
                    <a:pt x="1380" y="66"/>
                    <a:pt x="1380" y="66"/>
                  </a:cubicBezTo>
                  <a:cubicBezTo>
                    <a:pt x="1380" y="75"/>
                    <a:pt x="1382" y="81"/>
                    <a:pt x="1385" y="85"/>
                  </a:cubicBezTo>
                  <a:cubicBezTo>
                    <a:pt x="1389" y="90"/>
                    <a:pt x="1394" y="92"/>
                    <a:pt x="1400" y="92"/>
                  </a:cubicBezTo>
                  <a:cubicBezTo>
                    <a:pt x="1406" y="92"/>
                    <a:pt x="1410" y="90"/>
                    <a:pt x="1413" y="88"/>
                  </a:cubicBezTo>
                  <a:cubicBezTo>
                    <a:pt x="1416" y="85"/>
                    <a:pt x="1418" y="82"/>
                    <a:pt x="1418" y="77"/>
                  </a:cubicBezTo>
                  <a:cubicBezTo>
                    <a:pt x="1418" y="74"/>
                    <a:pt x="1417" y="71"/>
                    <a:pt x="1415" y="68"/>
                  </a:cubicBezTo>
                  <a:cubicBezTo>
                    <a:pt x="1413" y="66"/>
                    <a:pt x="1408" y="63"/>
                    <a:pt x="1400" y="60"/>
                  </a:cubicBezTo>
                  <a:cubicBezTo>
                    <a:pt x="1389" y="55"/>
                    <a:pt x="1381" y="51"/>
                    <a:pt x="1377" y="46"/>
                  </a:cubicBezTo>
                  <a:cubicBezTo>
                    <a:pt x="1373" y="41"/>
                    <a:pt x="1371" y="36"/>
                    <a:pt x="1371" y="29"/>
                  </a:cubicBezTo>
                  <a:cubicBezTo>
                    <a:pt x="1371" y="20"/>
                    <a:pt x="1374" y="13"/>
                    <a:pt x="1380" y="8"/>
                  </a:cubicBezTo>
                  <a:cubicBezTo>
                    <a:pt x="1386" y="2"/>
                    <a:pt x="1393" y="0"/>
                    <a:pt x="1403" y="0"/>
                  </a:cubicBezTo>
                  <a:cubicBezTo>
                    <a:pt x="1407" y="0"/>
                    <a:pt x="1411" y="0"/>
                    <a:pt x="1415" y="1"/>
                  </a:cubicBezTo>
                  <a:cubicBezTo>
                    <a:pt x="1420" y="1"/>
                    <a:pt x="1425" y="2"/>
                    <a:pt x="1431" y="3"/>
                  </a:cubicBezTo>
                  <a:cubicBezTo>
                    <a:pt x="1431" y="4"/>
                    <a:pt x="1431" y="4"/>
                    <a:pt x="1431" y="4"/>
                  </a:cubicBezTo>
                  <a:cubicBezTo>
                    <a:pt x="1431" y="9"/>
                    <a:pt x="1431" y="14"/>
                    <a:pt x="1431" y="17"/>
                  </a:cubicBezTo>
                  <a:cubicBezTo>
                    <a:pt x="1431" y="19"/>
                    <a:pt x="1431" y="23"/>
                    <a:pt x="1431" y="29"/>
                  </a:cubicBezTo>
                  <a:cubicBezTo>
                    <a:pt x="1431" y="29"/>
                    <a:pt x="1431" y="29"/>
                    <a:pt x="1431" y="29"/>
                  </a:cubicBezTo>
                  <a:cubicBezTo>
                    <a:pt x="1423" y="29"/>
                    <a:pt x="1423" y="29"/>
                    <a:pt x="1423" y="29"/>
                  </a:cubicBezTo>
                  <a:cubicBezTo>
                    <a:pt x="1423" y="22"/>
                    <a:pt x="1421" y="17"/>
                    <a:pt x="1418" y="13"/>
                  </a:cubicBezTo>
                  <a:cubicBezTo>
                    <a:pt x="1415" y="10"/>
                    <a:pt x="1410" y="8"/>
                    <a:pt x="1404" y="8"/>
                  </a:cubicBezTo>
                  <a:cubicBezTo>
                    <a:pt x="1400" y="8"/>
                    <a:pt x="1396" y="9"/>
                    <a:pt x="1393" y="11"/>
                  </a:cubicBezTo>
                  <a:cubicBezTo>
                    <a:pt x="1391" y="14"/>
                    <a:pt x="1389" y="17"/>
                    <a:pt x="1389" y="21"/>
                  </a:cubicBezTo>
                  <a:cubicBezTo>
                    <a:pt x="1389" y="24"/>
                    <a:pt x="1390" y="27"/>
                    <a:pt x="1392" y="30"/>
                  </a:cubicBezTo>
                  <a:cubicBezTo>
                    <a:pt x="1395" y="32"/>
                    <a:pt x="1400" y="35"/>
                    <a:pt x="1407" y="38"/>
                  </a:cubicBezTo>
                  <a:cubicBezTo>
                    <a:pt x="1408" y="38"/>
                    <a:pt x="1410" y="39"/>
                    <a:pt x="1412" y="40"/>
                  </a:cubicBezTo>
                  <a:cubicBezTo>
                    <a:pt x="1420" y="43"/>
                    <a:pt x="1426" y="46"/>
                    <a:pt x="1429" y="49"/>
                  </a:cubicBezTo>
                  <a:cubicBezTo>
                    <a:pt x="1432" y="51"/>
                    <a:pt x="1434" y="55"/>
                    <a:pt x="1435" y="58"/>
                  </a:cubicBezTo>
                  <a:cubicBezTo>
                    <a:pt x="1437" y="61"/>
                    <a:pt x="1437" y="65"/>
                    <a:pt x="1437" y="69"/>
                  </a:cubicBezTo>
                  <a:cubicBezTo>
                    <a:pt x="1437" y="79"/>
                    <a:pt x="1434" y="86"/>
                    <a:pt x="1428" y="92"/>
                  </a:cubicBezTo>
                  <a:cubicBezTo>
                    <a:pt x="1421" y="98"/>
                    <a:pt x="1413" y="101"/>
                    <a:pt x="1402" y="101"/>
                  </a:cubicBezTo>
                  <a:cubicBezTo>
                    <a:pt x="1396" y="101"/>
                    <a:pt x="1390" y="100"/>
                    <a:pt x="1385" y="99"/>
                  </a:cubicBezTo>
                  <a:cubicBezTo>
                    <a:pt x="1379" y="98"/>
                    <a:pt x="1374" y="96"/>
                    <a:pt x="1369" y="93"/>
                  </a:cubicBezTo>
                  <a:cubicBezTo>
                    <a:pt x="1370" y="90"/>
                    <a:pt x="1370" y="87"/>
                    <a:pt x="1370" y="83"/>
                  </a:cubicBezTo>
                  <a:cubicBezTo>
                    <a:pt x="1370" y="80"/>
                    <a:pt x="1370" y="77"/>
                    <a:pt x="1370" y="73"/>
                  </a:cubicBezTo>
                  <a:cubicBezTo>
                    <a:pt x="1370" y="71"/>
                    <a:pt x="1370" y="70"/>
                    <a:pt x="1370" y="69"/>
                  </a:cubicBezTo>
                  <a:cubicBezTo>
                    <a:pt x="1370" y="68"/>
                    <a:pt x="1370" y="67"/>
                    <a:pt x="1370" y="66"/>
                  </a:cubicBezTo>
                  <a:cubicBezTo>
                    <a:pt x="1370" y="66"/>
                    <a:pt x="1370" y="66"/>
                    <a:pt x="1370" y="66"/>
                  </a:cubicBezTo>
                  <a:close/>
                  <a:moveTo>
                    <a:pt x="1456" y="99"/>
                  </a:moveTo>
                  <a:cubicBezTo>
                    <a:pt x="1456" y="93"/>
                    <a:pt x="1456" y="93"/>
                    <a:pt x="1456" y="93"/>
                  </a:cubicBezTo>
                  <a:cubicBezTo>
                    <a:pt x="1457" y="93"/>
                    <a:pt x="1457" y="93"/>
                    <a:pt x="1457" y="93"/>
                  </a:cubicBezTo>
                  <a:cubicBezTo>
                    <a:pt x="1461" y="93"/>
                    <a:pt x="1464" y="92"/>
                    <a:pt x="1466" y="91"/>
                  </a:cubicBezTo>
                  <a:cubicBezTo>
                    <a:pt x="1467" y="89"/>
                    <a:pt x="1468" y="86"/>
                    <a:pt x="1468" y="81"/>
                  </a:cubicBezTo>
                  <a:cubicBezTo>
                    <a:pt x="1468" y="16"/>
                    <a:pt x="1468" y="16"/>
                    <a:pt x="1468" y="16"/>
                  </a:cubicBezTo>
                  <a:cubicBezTo>
                    <a:pt x="1468" y="13"/>
                    <a:pt x="1467" y="11"/>
                    <a:pt x="1465" y="9"/>
                  </a:cubicBezTo>
                  <a:cubicBezTo>
                    <a:pt x="1464" y="8"/>
                    <a:pt x="1461" y="7"/>
                    <a:pt x="1458" y="7"/>
                  </a:cubicBezTo>
                  <a:cubicBezTo>
                    <a:pt x="1456" y="7"/>
                    <a:pt x="1456" y="7"/>
                    <a:pt x="1456" y="7"/>
                  </a:cubicBezTo>
                  <a:cubicBezTo>
                    <a:pt x="1456" y="2"/>
                    <a:pt x="1456" y="2"/>
                    <a:pt x="1456" y="2"/>
                  </a:cubicBezTo>
                  <a:cubicBezTo>
                    <a:pt x="1460" y="2"/>
                    <a:pt x="1464" y="2"/>
                    <a:pt x="1468" y="2"/>
                  </a:cubicBezTo>
                  <a:cubicBezTo>
                    <a:pt x="1472" y="3"/>
                    <a:pt x="1475" y="3"/>
                    <a:pt x="1479" y="3"/>
                  </a:cubicBezTo>
                  <a:cubicBezTo>
                    <a:pt x="1483" y="3"/>
                    <a:pt x="1487" y="3"/>
                    <a:pt x="1491" y="2"/>
                  </a:cubicBezTo>
                  <a:cubicBezTo>
                    <a:pt x="1494" y="2"/>
                    <a:pt x="1498" y="2"/>
                    <a:pt x="1502" y="2"/>
                  </a:cubicBezTo>
                  <a:cubicBezTo>
                    <a:pt x="1502" y="7"/>
                    <a:pt x="1502" y="7"/>
                    <a:pt x="1502" y="7"/>
                  </a:cubicBezTo>
                  <a:cubicBezTo>
                    <a:pt x="1498" y="7"/>
                    <a:pt x="1495" y="8"/>
                    <a:pt x="1493" y="9"/>
                  </a:cubicBezTo>
                  <a:cubicBezTo>
                    <a:pt x="1492" y="10"/>
                    <a:pt x="1491" y="12"/>
                    <a:pt x="1491" y="16"/>
                  </a:cubicBezTo>
                  <a:cubicBezTo>
                    <a:pt x="1491" y="81"/>
                    <a:pt x="1491" y="81"/>
                    <a:pt x="1491" y="81"/>
                  </a:cubicBezTo>
                  <a:cubicBezTo>
                    <a:pt x="1491" y="86"/>
                    <a:pt x="1492" y="89"/>
                    <a:pt x="1493" y="91"/>
                  </a:cubicBezTo>
                  <a:cubicBezTo>
                    <a:pt x="1494" y="92"/>
                    <a:pt x="1497" y="93"/>
                    <a:pt x="1501" y="93"/>
                  </a:cubicBezTo>
                  <a:cubicBezTo>
                    <a:pt x="1502" y="93"/>
                    <a:pt x="1502" y="93"/>
                    <a:pt x="1502" y="93"/>
                  </a:cubicBezTo>
                  <a:cubicBezTo>
                    <a:pt x="1502" y="99"/>
                    <a:pt x="1502" y="99"/>
                    <a:pt x="1502" y="99"/>
                  </a:cubicBezTo>
                  <a:cubicBezTo>
                    <a:pt x="1498" y="98"/>
                    <a:pt x="1495" y="98"/>
                    <a:pt x="1491" y="98"/>
                  </a:cubicBezTo>
                  <a:cubicBezTo>
                    <a:pt x="1487" y="98"/>
                    <a:pt x="1483" y="98"/>
                    <a:pt x="1479" y="98"/>
                  </a:cubicBezTo>
                  <a:cubicBezTo>
                    <a:pt x="1476" y="98"/>
                    <a:pt x="1472" y="98"/>
                    <a:pt x="1469" y="98"/>
                  </a:cubicBezTo>
                  <a:cubicBezTo>
                    <a:pt x="1465" y="98"/>
                    <a:pt x="1461" y="98"/>
                    <a:pt x="1456" y="99"/>
                  </a:cubicBezTo>
                  <a:cubicBezTo>
                    <a:pt x="1456" y="99"/>
                    <a:pt x="1456" y="99"/>
                    <a:pt x="1456" y="99"/>
                  </a:cubicBezTo>
                  <a:close/>
                  <a:moveTo>
                    <a:pt x="1533" y="99"/>
                  </a:moveTo>
                  <a:cubicBezTo>
                    <a:pt x="1533" y="93"/>
                    <a:pt x="1533" y="93"/>
                    <a:pt x="1533" y="93"/>
                  </a:cubicBezTo>
                  <a:cubicBezTo>
                    <a:pt x="1535" y="93"/>
                    <a:pt x="1535" y="93"/>
                    <a:pt x="1535" y="93"/>
                  </a:cubicBezTo>
                  <a:cubicBezTo>
                    <a:pt x="1539" y="93"/>
                    <a:pt x="1542" y="92"/>
                    <a:pt x="1543" y="91"/>
                  </a:cubicBezTo>
                  <a:cubicBezTo>
                    <a:pt x="1545" y="89"/>
                    <a:pt x="1546" y="87"/>
                    <a:pt x="1546" y="84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3" y="9"/>
                    <a:pt x="1543" y="9"/>
                    <a:pt x="1543" y="9"/>
                  </a:cubicBezTo>
                  <a:cubicBezTo>
                    <a:pt x="1537" y="9"/>
                    <a:pt x="1532" y="10"/>
                    <a:pt x="1528" y="13"/>
                  </a:cubicBezTo>
                  <a:cubicBezTo>
                    <a:pt x="1525" y="16"/>
                    <a:pt x="1523" y="20"/>
                    <a:pt x="1522" y="26"/>
                  </a:cubicBezTo>
                  <a:cubicBezTo>
                    <a:pt x="1517" y="26"/>
                    <a:pt x="1517" y="26"/>
                    <a:pt x="1517" y="26"/>
                  </a:cubicBezTo>
                  <a:cubicBezTo>
                    <a:pt x="1518" y="2"/>
                    <a:pt x="1518" y="2"/>
                    <a:pt x="1518" y="2"/>
                  </a:cubicBezTo>
                  <a:cubicBezTo>
                    <a:pt x="1520" y="2"/>
                    <a:pt x="1522" y="2"/>
                    <a:pt x="1524" y="2"/>
                  </a:cubicBezTo>
                  <a:cubicBezTo>
                    <a:pt x="1527" y="2"/>
                    <a:pt x="1531" y="2"/>
                    <a:pt x="1536" y="2"/>
                  </a:cubicBezTo>
                  <a:cubicBezTo>
                    <a:pt x="1557" y="2"/>
                    <a:pt x="1557" y="2"/>
                    <a:pt x="1557" y="2"/>
                  </a:cubicBezTo>
                  <a:cubicBezTo>
                    <a:pt x="1578" y="2"/>
                    <a:pt x="1578" y="2"/>
                    <a:pt x="1578" y="2"/>
                  </a:cubicBezTo>
                  <a:cubicBezTo>
                    <a:pt x="1584" y="2"/>
                    <a:pt x="1588" y="2"/>
                    <a:pt x="1591" y="2"/>
                  </a:cubicBezTo>
                  <a:cubicBezTo>
                    <a:pt x="1593" y="2"/>
                    <a:pt x="1595" y="2"/>
                    <a:pt x="1597" y="2"/>
                  </a:cubicBezTo>
                  <a:cubicBezTo>
                    <a:pt x="1598" y="26"/>
                    <a:pt x="1598" y="26"/>
                    <a:pt x="1598" y="26"/>
                  </a:cubicBezTo>
                  <a:cubicBezTo>
                    <a:pt x="1593" y="26"/>
                    <a:pt x="1593" y="26"/>
                    <a:pt x="1593" y="26"/>
                  </a:cubicBezTo>
                  <a:cubicBezTo>
                    <a:pt x="1592" y="20"/>
                    <a:pt x="1590" y="16"/>
                    <a:pt x="1586" y="13"/>
                  </a:cubicBezTo>
                  <a:cubicBezTo>
                    <a:pt x="1583" y="10"/>
                    <a:pt x="1578" y="9"/>
                    <a:pt x="1572" y="9"/>
                  </a:cubicBezTo>
                  <a:cubicBezTo>
                    <a:pt x="1569" y="9"/>
                    <a:pt x="1569" y="9"/>
                    <a:pt x="1569" y="9"/>
                  </a:cubicBezTo>
                  <a:cubicBezTo>
                    <a:pt x="1569" y="83"/>
                    <a:pt x="1569" y="83"/>
                    <a:pt x="1569" y="83"/>
                  </a:cubicBezTo>
                  <a:cubicBezTo>
                    <a:pt x="1569" y="87"/>
                    <a:pt x="1570" y="89"/>
                    <a:pt x="1571" y="91"/>
                  </a:cubicBezTo>
                  <a:cubicBezTo>
                    <a:pt x="1573" y="92"/>
                    <a:pt x="1576" y="93"/>
                    <a:pt x="1580" y="93"/>
                  </a:cubicBezTo>
                  <a:cubicBezTo>
                    <a:pt x="1581" y="93"/>
                    <a:pt x="1581" y="93"/>
                    <a:pt x="1581" y="93"/>
                  </a:cubicBezTo>
                  <a:cubicBezTo>
                    <a:pt x="1581" y="99"/>
                    <a:pt x="1581" y="99"/>
                    <a:pt x="1581" y="99"/>
                  </a:cubicBezTo>
                  <a:cubicBezTo>
                    <a:pt x="1576" y="98"/>
                    <a:pt x="1571" y="98"/>
                    <a:pt x="1567" y="98"/>
                  </a:cubicBezTo>
                  <a:cubicBezTo>
                    <a:pt x="1563" y="98"/>
                    <a:pt x="1560" y="98"/>
                    <a:pt x="1557" y="98"/>
                  </a:cubicBezTo>
                  <a:cubicBezTo>
                    <a:pt x="1553" y="98"/>
                    <a:pt x="1549" y="98"/>
                    <a:pt x="1545" y="98"/>
                  </a:cubicBezTo>
                  <a:cubicBezTo>
                    <a:pt x="1541" y="98"/>
                    <a:pt x="1537" y="98"/>
                    <a:pt x="1533" y="99"/>
                  </a:cubicBezTo>
                  <a:cubicBezTo>
                    <a:pt x="1533" y="99"/>
                    <a:pt x="1533" y="99"/>
                    <a:pt x="1533" y="99"/>
                  </a:cubicBezTo>
                  <a:close/>
                  <a:moveTo>
                    <a:pt x="1666" y="56"/>
                  </a:moveTo>
                  <a:cubicBezTo>
                    <a:pt x="1666" y="81"/>
                    <a:pt x="1666" y="81"/>
                    <a:pt x="1666" y="81"/>
                  </a:cubicBezTo>
                  <a:cubicBezTo>
                    <a:pt x="1666" y="86"/>
                    <a:pt x="1667" y="89"/>
                    <a:pt x="1669" y="91"/>
                  </a:cubicBezTo>
                  <a:cubicBezTo>
                    <a:pt x="1670" y="92"/>
                    <a:pt x="1673" y="93"/>
                    <a:pt x="1678" y="93"/>
                  </a:cubicBezTo>
                  <a:cubicBezTo>
                    <a:pt x="1680" y="93"/>
                    <a:pt x="1680" y="93"/>
                    <a:pt x="1680" y="93"/>
                  </a:cubicBezTo>
                  <a:cubicBezTo>
                    <a:pt x="1680" y="99"/>
                    <a:pt x="1680" y="99"/>
                    <a:pt x="1680" y="99"/>
                  </a:cubicBezTo>
                  <a:cubicBezTo>
                    <a:pt x="1675" y="98"/>
                    <a:pt x="1670" y="98"/>
                    <a:pt x="1666" y="98"/>
                  </a:cubicBezTo>
                  <a:cubicBezTo>
                    <a:pt x="1661" y="98"/>
                    <a:pt x="1658" y="98"/>
                    <a:pt x="1656" y="98"/>
                  </a:cubicBezTo>
                  <a:cubicBezTo>
                    <a:pt x="1653" y="98"/>
                    <a:pt x="1649" y="98"/>
                    <a:pt x="1645" y="98"/>
                  </a:cubicBezTo>
                  <a:cubicBezTo>
                    <a:pt x="1640" y="98"/>
                    <a:pt x="1635" y="98"/>
                    <a:pt x="1630" y="99"/>
                  </a:cubicBezTo>
                  <a:cubicBezTo>
                    <a:pt x="1630" y="93"/>
                    <a:pt x="1630" y="93"/>
                    <a:pt x="1630" y="93"/>
                  </a:cubicBezTo>
                  <a:cubicBezTo>
                    <a:pt x="1633" y="93"/>
                    <a:pt x="1633" y="93"/>
                    <a:pt x="1633" y="93"/>
                  </a:cubicBezTo>
                  <a:cubicBezTo>
                    <a:pt x="1638" y="93"/>
                    <a:pt x="1641" y="92"/>
                    <a:pt x="1642" y="91"/>
                  </a:cubicBezTo>
                  <a:cubicBezTo>
                    <a:pt x="1644" y="89"/>
                    <a:pt x="1644" y="86"/>
                    <a:pt x="1644" y="81"/>
                  </a:cubicBezTo>
                  <a:cubicBezTo>
                    <a:pt x="1644" y="56"/>
                    <a:pt x="1644" y="56"/>
                    <a:pt x="1644" y="56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6" y="10"/>
                    <a:pt x="1613" y="7"/>
                    <a:pt x="1610" y="7"/>
                  </a:cubicBezTo>
                  <a:cubicBezTo>
                    <a:pt x="1608" y="7"/>
                    <a:pt x="1608" y="7"/>
                    <a:pt x="1608" y="7"/>
                  </a:cubicBezTo>
                  <a:cubicBezTo>
                    <a:pt x="1608" y="2"/>
                    <a:pt x="1608" y="2"/>
                    <a:pt x="1608" y="2"/>
                  </a:cubicBezTo>
                  <a:cubicBezTo>
                    <a:pt x="1612" y="2"/>
                    <a:pt x="1616" y="2"/>
                    <a:pt x="1620" y="2"/>
                  </a:cubicBezTo>
                  <a:cubicBezTo>
                    <a:pt x="1623" y="2"/>
                    <a:pt x="1627" y="3"/>
                    <a:pt x="1631" y="3"/>
                  </a:cubicBezTo>
                  <a:cubicBezTo>
                    <a:pt x="1636" y="3"/>
                    <a:pt x="1640" y="2"/>
                    <a:pt x="1644" y="2"/>
                  </a:cubicBezTo>
                  <a:cubicBezTo>
                    <a:pt x="1648" y="2"/>
                    <a:pt x="1651" y="2"/>
                    <a:pt x="1654" y="2"/>
                  </a:cubicBezTo>
                  <a:cubicBezTo>
                    <a:pt x="1654" y="7"/>
                    <a:pt x="1654" y="7"/>
                    <a:pt x="1654" y="7"/>
                  </a:cubicBezTo>
                  <a:cubicBezTo>
                    <a:pt x="1650" y="7"/>
                    <a:pt x="1647" y="7"/>
                    <a:pt x="1646" y="8"/>
                  </a:cubicBezTo>
                  <a:cubicBezTo>
                    <a:pt x="1644" y="9"/>
                    <a:pt x="1644" y="9"/>
                    <a:pt x="1644" y="11"/>
                  </a:cubicBezTo>
                  <a:cubicBezTo>
                    <a:pt x="1644" y="11"/>
                    <a:pt x="1644" y="11"/>
                    <a:pt x="1644" y="12"/>
                  </a:cubicBezTo>
                  <a:cubicBezTo>
                    <a:pt x="1644" y="12"/>
                    <a:pt x="1644" y="13"/>
                    <a:pt x="1644" y="13"/>
                  </a:cubicBezTo>
                  <a:cubicBezTo>
                    <a:pt x="1664" y="48"/>
                    <a:pt x="1664" y="48"/>
                    <a:pt x="1664" y="48"/>
                  </a:cubicBezTo>
                  <a:cubicBezTo>
                    <a:pt x="1683" y="13"/>
                    <a:pt x="1683" y="13"/>
                    <a:pt x="1683" y="13"/>
                  </a:cubicBezTo>
                  <a:cubicBezTo>
                    <a:pt x="1683" y="12"/>
                    <a:pt x="1683" y="12"/>
                    <a:pt x="1683" y="11"/>
                  </a:cubicBezTo>
                  <a:cubicBezTo>
                    <a:pt x="1683" y="11"/>
                    <a:pt x="1683" y="11"/>
                    <a:pt x="1683" y="10"/>
                  </a:cubicBezTo>
                  <a:cubicBezTo>
                    <a:pt x="1683" y="9"/>
                    <a:pt x="1683" y="8"/>
                    <a:pt x="1681" y="8"/>
                  </a:cubicBezTo>
                  <a:cubicBezTo>
                    <a:pt x="1679" y="7"/>
                    <a:pt x="1677" y="7"/>
                    <a:pt x="1673" y="7"/>
                  </a:cubicBezTo>
                  <a:cubicBezTo>
                    <a:pt x="1673" y="2"/>
                    <a:pt x="1673" y="2"/>
                    <a:pt x="1673" y="2"/>
                  </a:cubicBezTo>
                  <a:cubicBezTo>
                    <a:pt x="1676" y="2"/>
                    <a:pt x="1679" y="2"/>
                    <a:pt x="1682" y="2"/>
                  </a:cubicBezTo>
                  <a:cubicBezTo>
                    <a:pt x="1684" y="2"/>
                    <a:pt x="1686" y="3"/>
                    <a:pt x="1688" y="3"/>
                  </a:cubicBezTo>
                  <a:cubicBezTo>
                    <a:pt x="1691" y="3"/>
                    <a:pt x="1693" y="2"/>
                    <a:pt x="1695" y="2"/>
                  </a:cubicBezTo>
                  <a:cubicBezTo>
                    <a:pt x="1698" y="2"/>
                    <a:pt x="1700" y="2"/>
                    <a:pt x="1702" y="2"/>
                  </a:cubicBezTo>
                  <a:cubicBezTo>
                    <a:pt x="1702" y="7"/>
                    <a:pt x="1702" y="7"/>
                    <a:pt x="1702" y="7"/>
                  </a:cubicBezTo>
                  <a:cubicBezTo>
                    <a:pt x="1699" y="7"/>
                    <a:pt x="1697" y="8"/>
                    <a:pt x="1696" y="8"/>
                  </a:cubicBezTo>
                  <a:cubicBezTo>
                    <a:pt x="1695" y="9"/>
                    <a:pt x="1694" y="10"/>
                    <a:pt x="1692" y="13"/>
                  </a:cubicBezTo>
                  <a:lnTo>
                    <a:pt x="1666" y="56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9" name="í$ļîdé"/>
            <p:cNvGrpSpPr/>
            <p:nvPr/>
          </p:nvGrpSpPr>
          <p:grpSpPr>
            <a:xfrm>
              <a:off x="10450629" y="404003"/>
              <a:ext cx="1011546" cy="270315"/>
              <a:chOff x="5102226" y="2428875"/>
              <a:chExt cx="5067300" cy="1354138"/>
            </a:xfrm>
            <a:solidFill>
              <a:srgbClr val="0A0A0A"/>
            </a:solidFill>
          </p:grpSpPr>
          <p:sp>
            <p:nvSpPr>
              <p:cNvPr id="10" name="ís1ïḋe"/>
              <p:cNvSpPr/>
              <p:nvPr/>
            </p:nvSpPr>
            <p:spPr bwMode="auto">
              <a:xfrm>
                <a:off x="5102226" y="2884488"/>
                <a:ext cx="1347788" cy="673100"/>
              </a:xfrm>
              <a:custGeom>
                <a:avLst/>
                <a:gdLst>
                  <a:gd name="T0" fmla="*/ 62 w 409"/>
                  <a:gd name="T1" fmla="*/ 79 h 204"/>
                  <a:gd name="T2" fmla="*/ 47 w 409"/>
                  <a:gd name="T3" fmla="*/ 55 h 204"/>
                  <a:gd name="T4" fmla="*/ 23 w 409"/>
                  <a:gd name="T5" fmla="*/ 49 h 204"/>
                  <a:gd name="T6" fmla="*/ 0 w 409"/>
                  <a:gd name="T7" fmla="*/ 87 h 204"/>
                  <a:gd name="T8" fmla="*/ 34 w 409"/>
                  <a:gd name="T9" fmla="*/ 193 h 204"/>
                  <a:gd name="T10" fmla="*/ 70 w 409"/>
                  <a:gd name="T11" fmla="*/ 186 h 204"/>
                  <a:gd name="T12" fmla="*/ 65 w 409"/>
                  <a:gd name="T13" fmla="*/ 129 h 204"/>
                  <a:gd name="T14" fmla="*/ 132 w 409"/>
                  <a:gd name="T15" fmla="*/ 63 h 204"/>
                  <a:gd name="T16" fmla="*/ 219 w 409"/>
                  <a:gd name="T17" fmla="*/ 42 h 204"/>
                  <a:gd name="T18" fmla="*/ 223 w 409"/>
                  <a:gd name="T19" fmla="*/ 63 h 204"/>
                  <a:gd name="T20" fmla="*/ 191 w 409"/>
                  <a:gd name="T21" fmla="*/ 105 h 204"/>
                  <a:gd name="T22" fmla="*/ 179 w 409"/>
                  <a:gd name="T23" fmla="*/ 103 h 204"/>
                  <a:gd name="T24" fmla="*/ 166 w 409"/>
                  <a:gd name="T25" fmla="*/ 77 h 204"/>
                  <a:gd name="T26" fmla="*/ 141 w 409"/>
                  <a:gd name="T27" fmla="*/ 85 h 204"/>
                  <a:gd name="T28" fmla="*/ 150 w 409"/>
                  <a:gd name="T29" fmla="*/ 113 h 204"/>
                  <a:gd name="T30" fmla="*/ 156 w 409"/>
                  <a:gd name="T31" fmla="*/ 127 h 204"/>
                  <a:gd name="T32" fmla="*/ 126 w 409"/>
                  <a:gd name="T33" fmla="*/ 142 h 204"/>
                  <a:gd name="T34" fmla="*/ 108 w 409"/>
                  <a:gd name="T35" fmla="*/ 153 h 204"/>
                  <a:gd name="T36" fmla="*/ 122 w 409"/>
                  <a:gd name="T37" fmla="*/ 177 h 204"/>
                  <a:gd name="T38" fmla="*/ 160 w 409"/>
                  <a:gd name="T39" fmla="*/ 156 h 204"/>
                  <a:gd name="T40" fmla="*/ 202 w 409"/>
                  <a:gd name="T41" fmla="*/ 149 h 204"/>
                  <a:gd name="T42" fmla="*/ 225 w 409"/>
                  <a:gd name="T43" fmla="*/ 169 h 204"/>
                  <a:gd name="T44" fmla="*/ 280 w 409"/>
                  <a:gd name="T45" fmla="*/ 173 h 204"/>
                  <a:gd name="T46" fmla="*/ 369 w 409"/>
                  <a:gd name="T47" fmla="*/ 139 h 204"/>
                  <a:gd name="T48" fmla="*/ 404 w 409"/>
                  <a:gd name="T49" fmla="*/ 129 h 204"/>
                  <a:gd name="T50" fmla="*/ 337 w 409"/>
                  <a:gd name="T51" fmla="*/ 21 h 204"/>
                  <a:gd name="T52" fmla="*/ 193 w 409"/>
                  <a:gd name="T53" fmla="*/ 12 h 204"/>
                  <a:gd name="T54" fmla="*/ 93 w 409"/>
                  <a:gd name="T55" fmla="*/ 54 h 204"/>
                  <a:gd name="T56" fmla="*/ 62 w 409"/>
                  <a:gd name="T57" fmla="*/ 79 h 204"/>
                  <a:gd name="T58" fmla="*/ 62 w 409"/>
                  <a:gd name="T59" fmla="*/ 79 h 204"/>
                  <a:gd name="T60" fmla="*/ 204 w 409"/>
                  <a:gd name="T61" fmla="*/ 125 h 204"/>
                  <a:gd name="T62" fmla="*/ 194 w 409"/>
                  <a:gd name="T63" fmla="*/ 124 h 204"/>
                  <a:gd name="T64" fmla="*/ 244 w 409"/>
                  <a:gd name="T65" fmla="*/ 90 h 204"/>
                  <a:gd name="T66" fmla="*/ 245 w 409"/>
                  <a:gd name="T67" fmla="*/ 60 h 204"/>
                  <a:gd name="T68" fmla="*/ 234 w 409"/>
                  <a:gd name="T69" fmla="*/ 45 h 204"/>
                  <a:gd name="T70" fmla="*/ 284 w 409"/>
                  <a:gd name="T71" fmla="*/ 43 h 204"/>
                  <a:gd name="T72" fmla="*/ 357 w 409"/>
                  <a:gd name="T73" fmla="*/ 75 h 204"/>
                  <a:gd name="T74" fmla="*/ 307 w 409"/>
                  <a:gd name="T75" fmla="*/ 112 h 204"/>
                  <a:gd name="T76" fmla="*/ 249 w 409"/>
                  <a:gd name="T77" fmla="*/ 142 h 204"/>
                  <a:gd name="T78" fmla="*/ 229 w 409"/>
                  <a:gd name="T79" fmla="*/ 127 h 204"/>
                  <a:gd name="T80" fmla="*/ 204 w 409"/>
                  <a:gd name="T81" fmla="*/ 12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9" h="204">
                    <a:moveTo>
                      <a:pt x="62" y="79"/>
                    </a:moveTo>
                    <a:cubicBezTo>
                      <a:pt x="56" y="77"/>
                      <a:pt x="57" y="61"/>
                      <a:pt x="47" y="55"/>
                    </a:cubicBezTo>
                    <a:cubicBezTo>
                      <a:pt x="38" y="49"/>
                      <a:pt x="30" y="49"/>
                      <a:pt x="23" y="49"/>
                    </a:cubicBezTo>
                    <a:cubicBezTo>
                      <a:pt x="16" y="50"/>
                      <a:pt x="1" y="62"/>
                      <a:pt x="0" y="87"/>
                    </a:cubicBezTo>
                    <a:cubicBezTo>
                      <a:pt x="0" y="112"/>
                      <a:pt x="25" y="181"/>
                      <a:pt x="34" y="193"/>
                    </a:cubicBezTo>
                    <a:cubicBezTo>
                      <a:pt x="43" y="204"/>
                      <a:pt x="74" y="198"/>
                      <a:pt x="70" y="186"/>
                    </a:cubicBezTo>
                    <a:cubicBezTo>
                      <a:pt x="65" y="175"/>
                      <a:pt x="57" y="144"/>
                      <a:pt x="65" y="129"/>
                    </a:cubicBezTo>
                    <a:cubicBezTo>
                      <a:pt x="73" y="115"/>
                      <a:pt x="88" y="89"/>
                      <a:pt x="132" y="63"/>
                    </a:cubicBezTo>
                    <a:cubicBezTo>
                      <a:pt x="177" y="38"/>
                      <a:pt x="211" y="39"/>
                      <a:pt x="219" y="42"/>
                    </a:cubicBezTo>
                    <a:cubicBezTo>
                      <a:pt x="227" y="45"/>
                      <a:pt x="224" y="59"/>
                      <a:pt x="223" y="63"/>
                    </a:cubicBezTo>
                    <a:cubicBezTo>
                      <a:pt x="221" y="67"/>
                      <a:pt x="191" y="102"/>
                      <a:pt x="191" y="105"/>
                    </a:cubicBezTo>
                    <a:cubicBezTo>
                      <a:pt x="190" y="108"/>
                      <a:pt x="180" y="114"/>
                      <a:pt x="179" y="103"/>
                    </a:cubicBezTo>
                    <a:cubicBezTo>
                      <a:pt x="179" y="92"/>
                      <a:pt x="177" y="81"/>
                      <a:pt x="166" y="77"/>
                    </a:cubicBezTo>
                    <a:cubicBezTo>
                      <a:pt x="156" y="73"/>
                      <a:pt x="146" y="71"/>
                      <a:pt x="141" y="85"/>
                    </a:cubicBezTo>
                    <a:cubicBezTo>
                      <a:pt x="137" y="99"/>
                      <a:pt x="144" y="109"/>
                      <a:pt x="150" y="113"/>
                    </a:cubicBezTo>
                    <a:cubicBezTo>
                      <a:pt x="155" y="118"/>
                      <a:pt x="164" y="126"/>
                      <a:pt x="156" y="127"/>
                    </a:cubicBezTo>
                    <a:cubicBezTo>
                      <a:pt x="149" y="127"/>
                      <a:pt x="126" y="142"/>
                      <a:pt x="126" y="142"/>
                    </a:cubicBezTo>
                    <a:cubicBezTo>
                      <a:pt x="126" y="142"/>
                      <a:pt x="111" y="140"/>
                      <a:pt x="108" y="153"/>
                    </a:cubicBezTo>
                    <a:cubicBezTo>
                      <a:pt x="106" y="166"/>
                      <a:pt x="115" y="181"/>
                      <a:pt x="122" y="177"/>
                    </a:cubicBezTo>
                    <a:cubicBezTo>
                      <a:pt x="128" y="173"/>
                      <a:pt x="148" y="161"/>
                      <a:pt x="160" y="156"/>
                    </a:cubicBezTo>
                    <a:cubicBezTo>
                      <a:pt x="173" y="151"/>
                      <a:pt x="194" y="144"/>
                      <a:pt x="202" y="149"/>
                    </a:cubicBezTo>
                    <a:cubicBezTo>
                      <a:pt x="210" y="154"/>
                      <a:pt x="211" y="162"/>
                      <a:pt x="225" y="169"/>
                    </a:cubicBezTo>
                    <a:cubicBezTo>
                      <a:pt x="240" y="177"/>
                      <a:pt x="268" y="178"/>
                      <a:pt x="280" y="173"/>
                    </a:cubicBezTo>
                    <a:cubicBezTo>
                      <a:pt x="292" y="167"/>
                      <a:pt x="356" y="138"/>
                      <a:pt x="369" y="139"/>
                    </a:cubicBezTo>
                    <a:cubicBezTo>
                      <a:pt x="383" y="140"/>
                      <a:pt x="398" y="154"/>
                      <a:pt x="404" y="129"/>
                    </a:cubicBezTo>
                    <a:cubicBezTo>
                      <a:pt x="409" y="104"/>
                      <a:pt x="378" y="37"/>
                      <a:pt x="337" y="21"/>
                    </a:cubicBezTo>
                    <a:cubicBezTo>
                      <a:pt x="295" y="5"/>
                      <a:pt x="248" y="0"/>
                      <a:pt x="193" y="12"/>
                    </a:cubicBezTo>
                    <a:cubicBezTo>
                      <a:pt x="139" y="23"/>
                      <a:pt x="113" y="34"/>
                      <a:pt x="93" y="54"/>
                    </a:cubicBezTo>
                    <a:cubicBezTo>
                      <a:pt x="73" y="73"/>
                      <a:pt x="68" y="82"/>
                      <a:pt x="62" y="79"/>
                    </a:cubicBezTo>
                    <a:cubicBezTo>
                      <a:pt x="62" y="79"/>
                      <a:pt x="62" y="79"/>
                      <a:pt x="62" y="79"/>
                    </a:cubicBezTo>
                    <a:close/>
                    <a:moveTo>
                      <a:pt x="204" y="125"/>
                    </a:moveTo>
                    <a:cubicBezTo>
                      <a:pt x="204" y="125"/>
                      <a:pt x="200" y="122"/>
                      <a:pt x="194" y="124"/>
                    </a:cubicBezTo>
                    <a:cubicBezTo>
                      <a:pt x="188" y="125"/>
                      <a:pt x="229" y="99"/>
                      <a:pt x="244" y="90"/>
                    </a:cubicBezTo>
                    <a:cubicBezTo>
                      <a:pt x="259" y="81"/>
                      <a:pt x="253" y="71"/>
                      <a:pt x="245" y="60"/>
                    </a:cubicBezTo>
                    <a:cubicBezTo>
                      <a:pt x="238" y="50"/>
                      <a:pt x="238" y="50"/>
                      <a:pt x="234" y="45"/>
                    </a:cubicBezTo>
                    <a:cubicBezTo>
                      <a:pt x="251" y="42"/>
                      <a:pt x="264" y="41"/>
                      <a:pt x="284" y="43"/>
                    </a:cubicBezTo>
                    <a:cubicBezTo>
                      <a:pt x="310" y="45"/>
                      <a:pt x="341" y="53"/>
                      <a:pt x="357" y="75"/>
                    </a:cubicBezTo>
                    <a:cubicBezTo>
                      <a:pt x="366" y="87"/>
                      <a:pt x="319" y="105"/>
                      <a:pt x="307" y="112"/>
                    </a:cubicBezTo>
                    <a:cubicBezTo>
                      <a:pt x="294" y="118"/>
                      <a:pt x="257" y="138"/>
                      <a:pt x="249" y="142"/>
                    </a:cubicBezTo>
                    <a:cubicBezTo>
                      <a:pt x="241" y="145"/>
                      <a:pt x="238" y="137"/>
                      <a:pt x="229" y="127"/>
                    </a:cubicBezTo>
                    <a:cubicBezTo>
                      <a:pt x="220" y="118"/>
                      <a:pt x="204" y="125"/>
                      <a:pt x="20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" name="îślïḍê"/>
              <p:cNvSpPr/>
              <p:nvPr/>
            </p:nvSpPr>
            <p:spPr bwMode="auto">
              <a:xfrm>
                <a:off x="6911976" y="2584450"/>
                <a:ext cx="781050" cy="1198563"/>
              </a:xfrm>
              <a:custGeom>
                <a:avLst/>
                <a:gdLst>
                  <a:gd name="T0" fmla="*/ 35 w 237"/>
                  <a:gd name="T1" fmla="*/ 87 h 363"/>
                  <a:gd name="T2" fmla="*/ 18 w 237"/>
                  <a:gd name="T3" fmla="*/ 113 h 363"/>
                  <a:gd name="T4" fmla="*/ 29 w 237"/>
                  <a:gd name="T5" fmla="*/ 166 h 363"/>
                  <a:gd name="T6" fmla="*/ 18 w 237"/>
                  <a:gd name="T7" fmla="*/ 273 h 363"/>
                  <a:gd name="T8" fmla="*/ 7 w 237"/>
                  <a:gd name="T9" fmla="*/ 306 h 363"/>
                  <a:gd name="T10" fmla="*/ 16 w 237"/>
                  <a:gd name="T11" fmla="*/ 338 h 363"/>
                  <a:gd name="T12" fmla="*/ 35 w 237"/>
                  <a:gd name="T13" fmla="*/ 311 h 363"/>
                  <a:gd name="T14" fmla="*/ 48 w 237"/>
                  <a:gd name="T15" fmla="*/ 205 h 363"/>
                  <a:gd name="T16" fmla="*/ 52 w 237"/>
                  <a:gd name="T17" fmla="*/ 149 h 363"/>
                  <a:gd name="T18" fmla="*/ 54 w 237"/>
                  <a:gd name="T19" fmla="*/ 114 h 363"/>
                  <a:gd name="T20" fmla="*/ 35 w 237"/>
                  <a:gd name="T21" fmla="*/ 87 h 363"/>
                  <a:gd name="T22" fmla="*/ 35 w 237"/>
                  <a:gd name="T23" fmla="*/ 87 h 363"/>
                  <a:gd name="T24" fmla="*/ 112 w 237"/>
                  <a:gd name="T25" fmla="*/ 102 h 363"/>
                  <a:gd name="T26" fmla="*/ 94 w 237"/>
                  <a:gd name="T27" fmla="*/ 109 h 363"/>
                  <a:gd name="T28" fmla="*/ 98 w 237"/>
                  <a:gd name="T29" fmla="*/ 142 h 363"/>
                  <a:gd name="T30" fmla="*/ 103 w 237"/>
                  <a:gd name="T31" fmla="*/ 171 h 363"/>
                  <a:gd name="T32" fmla="*/ 106 w 237"/>
                  <a:gd name="T33" fmla="*/ 246 h 363"/>
                  <a:gd name="T34" fmla="*/ 127 w 237"/>
                  <a:gd name="T35" fmla="*/ 232 h 363"/>
                  <a:gd name="T36" fmla="*/ 133 w 237"/>
                  <a:gd name="T37" fmla="*/ 191 h 363"/>
                  <a:gd name="T38" fmla="*/ 135 w 237"/>
                  <a:gd name="T39" fmla="*/ 161 h 363"/>
                  <a:gd name="T40" fmla="*/ 133 w 237"/>
                  <a:gd name="T41" fmla="*/ 119 h 363"/>
                  <a:gd name="T42" fmla="*/ 112 w 237"/>
                  <a:gd name="T43" fmla="*/ 102 h 363"/>
                  <a:gd name="T44" fmla="*/ 112 w 237"/>
                  <a:gd name="T45" fmla="*/ 102 h 363"/>
                  <a:gd name="T46" fmla="*/ 209 w 237"/>
                  <a:gd name="T47" fmla="*/ 2 h 363"/>
                  <a:gd name="T48" fmla="*/ 186 w 237"/>
                  <a:gd name="T49" fmla="*/ 5 h 363"/>
                  <a:gd name="T50" fmla="*/ 184 w 237"/>
                  <a:gd name="T51" fmla="*/ 33 h 363"/>
                  <a:gd name="T52" fmla="*/ 190 w 237"/>
                  <a:gd name="T53" fmla="*/ 65 h 363"/>
                  <a:gd name="T54" fmla="*/ 191 w 237"/>
                  <a:gd name="T55" fmla="*/ 174 h 363"/>
                  <a:gd name="T56" fmla="*/ 189 w 237"/>
                  <a:gd name="T57" fmla="*/ 262 h 363"/>
                  <a:gd name="T58" fmla="*/ 199 w 237"/>
                  <a:gd name="T59" fmla="*/ 350 h 363"/>
                  <a:gd name="T60" fmla="*/ 221 w 237"/>
                  <a:gd name="T61" fmla="*/ 330 h 363"/>
                  <a:gd name="T62" fmla="*/ 212 w 237"/>
                  <a:gd name="T63" fmla="*/ 296 h 363"/>
                  <a:gd name="T64" fmla="*/ 208 w 237"/>
                  <a:gd name="T65" fmla="*/ 128 h 363"/>
                  <a:gd name="T66" fmla="*/ 217 w 237"/>
                  <a:gd name="T67" fmla="*/ 68 h 363"/>
                  <a:gd name="T68" fmla="*/ 234 w 237"/>
                  <a:gd name="T69" fmla="*/ 32 h 363"/>
                  <a:gd name="T70" fmla="*/ 209 w 237"/>
                  <a:gd name="T71" fmla="*/ 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7" h="363">
                    <a:moveTo>
                      <a:pt x="35" y="87"/>
                    </a:moveTo>
                    <a:cubicBezTo>
                      <a:pt x="23" y="88"/>
                      <a:pt x="16" y="93"/>
                      <a:pt x="18" y="113"/>
                    </a:cubicBezTo>
                    <a:cubicBezTo>
                      <a:pt x="21" y="132"/>
                      <a:pt x="33" y="134"/>
                      <a:pt x="29" y="166"/>
                    </a:cubicBezTo>
                    <a:cubicBezTo>
                      <a:pt x="25" y="197"/>
                      <a:pt x="18" y="262"/>
                      <a:pt x="18" y="273"/>
                    </a:cubicBezTo>
                    <a:cubicBezTo>
                      <a:pt x="18" y="283"/>
                      <a:pt x="9" y="299"/>
                      <a:pt x="7" y="306"/>
                    </a:cubicBezTo>
                    <a:cubicBezTo>
                      <a:pt x="4" y="313"/>
                      <a:pt x="0" y="335"/>
                      <a:pt x="16" y="338"/>
                    </a:cubicBezTo>
                    <a:cubicBezTo>
                      <a:pt x="32" y="341"/>
                      <a:pt x="33" y="320"/>
                      <a:pt x="35" y="311"/>
                    </a:cubicBezTo>
                    <a:cubicBezTo>
                      <a:pt x="38" y="301"/>
                      <a:pt x="48" y="218"/>
                      <a:pt x="48" y="205"/>
                    </a:cubicBezTo>
                    <a:cubicBezTo>
                      <a:pt x="47" y="192"/>
                      <a:pt x="49" y="160"/>
                      <a:pt x="52" y="149"/>
                    </a:cubicBezTo>
                    <a:cubicBezTo>
                      <a:pt x="55" y="138"/>
                      <a:pt x="59" y="128"/>
                      <a:pt x="54" y="114"/>
                    </a:cubicBezTo>
                    <a:cubicBezTo>
                      <a:pt x="49" y="101"/>
                      <a:pt x="47" y="86"/>
                      <a:pt x="35" y="87"/>
                    </a:cubicBezTo>
                    <a:cubicBezTo>
                      <a:pt x="35" y="87"/>
                      <a:pt x="35" y="87"/>
                      <a:pt x="35" y="87"/>
                    </a:cubicBezTo>
                    <a:close/>
                    <a:moveTo>
                      <a:pt x="112" y="102"/>
                    </a:moveTo>
                    <a:cubicBezTo>
                      <a:pt x="107" y="101"/>
                      <a:pt x="98" y="100"/>
                      <a:pt x="94" y="109"/>
                    </a:cubicBezTo>
                    <a:cubicBezTo>
                      <a:pt x="89" y="118"/>
                      <a:pt x="94" y="133"/>
                      <a:pt x="98" y="142"/>
                    </a:cubicBezTo>
                    <a:cubicBezTo>
                      <a:pt x="101" y="152"/>
                      <a:pt x="104" y="162"/>
                      <a:pt x="103" y="171"/>
                    </a:cubicBezTo>
                    <a:cubicBezTo>
                      <a:pt x="101" y="180"/>
                      <a:pt x="100" y="240"/>
                      <a:pt x="106" y="246"/>
                    </a:cubicBezTo>
                    <a:cubicBezTo>
                      <a:pt x="111" y="252"/>
                      <a:pt x="121" y="245"/>
                      <a:pt x="127" y="232"/>
                    </a:cubicBezTo>
                    <a:cubicBezTo>
                      <a:pt x="133" y="218"/>
                      <a:pt x="137" y="200"/>
                      <a:pt x="133" y="191"/>
                    </a:cubicBezTo>
                    <a:cubicBezTo>
                      <a:pt x="130" y="183"/>
                      <a:pt x="130" y="173"/>
                      <a:pt x="135" y="161"/>
                    </a:cubicBezTo>
                    <a:cubicBezTo>
                      <a:pt x="140" y="149"/>
                      <a:pt x="137" y="133"/>
                      <a:pt x="133" y="119"/>
                    </a:cubicBezTo>
                    <a:cubicBezTo>
                      <a:pt x="129" y="105"/>
                      <a:pt x="117" y="102"/>
                      <a:pt x="112" y="102"/>
                    </a:cubicBezTo>
                    <a:cubicBezTo>
                      <a:pt x="112" y="102"/>
                      <a:pt x="112" y="102"/>
                      <a:pt x="112" y="102"/>
                    </a:cubicBezTo>
                    <a:close/>
                    <a:moveTo>
                      <a:pt x="209" y="2"/>
                    </a:moveTo>
                    <a:cubicBezTo>
                      <a:pt x="203" y="1"/>
                      <a:pt x="190" y="0"/>
                      <a:pt x="186" y="5"/>
                    </a:cubicBezTo>
                    <a:cubicBezTo>
                      <a:pt x="181" y="10"/>
                      <a:pt x="179" y="21"/>
                      <a:pt x="184" y="33"/>
                    </a:cubicBezTo>
                    <a:cubicBezTo>
                      <a:pt x="190" y="46"/>
                      <a:pt x="191" y="57"/>
                      <a:pt x="190" y="65"/>
                    </a:cubicBezTo>
                    <a:cubicBezTo>
                      <a:pt x="189" y="72"/>
                      <a:pt x="191" y="153"/>
                      <a:pt x="191" y="174"/>
                    </a:cubicBezTo>
                    <a:cubicBezTo>
                      <a:pt x="191" y="195"/>
                      <a:pt x="188" y="235"/>
                      <a:pt x="189" y="262"/>
                    </a:cubicBezTo>
                    <a:cubicBezTo>
                      <a:pt x="190" y="289"/>
                      <a:pt x="189" y="337"/>
                      <a:pt x="199" y="350"/>
                    </a:cubicBezTo>
                    <a:cubicBezTo>
                      <a:pt x="210" y="363"/>
                      <a:pt x="225" y="344"/>
                      <a:pt x="221" y="330"/>
                    </a:cubicBezTo>
                    <a:cubicBezTo>
                      <a:pt x="217" y="317"/>
                      <a:pt x="216" y="321"/>
                      <a:pt x="212" y="296"/>
                    </a:cubicBezTo>
                    <a:cubicBezTo>
                      <a:pt x="209" y="270"/>
                      <a:pt x="208" y="138"/>
                      <a:pt x="208" y="128"/>
                    </a:cubicBezTo>
                    <a:cubicBezTo>
                      <a:pt x="209" y="117"/>
                      <a:pt x="212" y="79"/>
                      <a:pt x="217" y="68"/>
                    </a:cubicBezTo>
                    <a:cubicBezTo>
                      <a:pt x="221" y="57"/>
                      <a:pt x="237" y="45"/>
                      <a:pt x="234" y="32"/>
                    </a:cubicBezTo>
                    <a:cubicBezTo>
                      <a:pt x="236" y="20"/>
                      <a:pt x="215" y="4"/>
                      <a:pt x="20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" name="iśḷiḍê"/>
              <p:cNvSpPr/>
              <p:nvPr/>
            </p:nvSpPr>
            <p:spPr bwMode="auto">
              <a:xfrm>
                <a:off x="8172451" y="2600325"/>
                <a:ext cx="806450" cy="1046163"/>
              </a:xfrm>
              <a:custGeom>
                <a:avLst/>
                <a:gdLst>
                  <a:gd name="T0" fmla="*/ 144 w 245"/>
                  <a:gd name="T1" fmla="*/ 240 h 317"/>
                  <a:gd name="T2" fmla="*/ 216 w 245"/>
                  <a:gd name="T3" fmla="*/ 298 h 317"/>
                  <a:gd name="T4" fmla="*/ 221 w 245"/>
                  <a:gd name="T5" fmla="*/ 247 h 317"/>
                  <a:gd name="T6" fmla="*/ 155 w 245"/>
                  <a:gd name="T7" fmla="*/ 214 h 317"/>
                  <a:gd name="T8" fmla="*/ 144 w 245"/>
                  <a:gd name="T9" fmla="*/ 240 h 317"/>
                  <a:gd name="T10" fmla="*/ 144 w 245"/>
                  <a:gd name="T11" fmla="*/ 240 h 317"/>
                  <a:gd name="T12" fmla="*/ 117 w 245"/>
                  <a:gd name="T13" fmla="*/ 59 h 317"/>
                  <a:gd name="T14" fmla="*/ 114 w 245"/>
                  <a:gd name="T15" fmla="*/ 20 h 317"/>
                  <a:gd name="T16" fmla="*/ 132 w 245"/>
                  <a:gd name="T17" fmla="*/ 2 h 317"/>
                  <a:gd name="T18" fmla="*/ 151 w 245"/>
                  <a:gd name="T19" fmla="*/ 32 h 317"/>
                  <a:gd name="T20" fmla="*/ 142 w 245"/>
                  <a:gd name="T21" fmla="*/ 57 h 317"/>
                  <a:gd name="T22" fmla="*/ 136 w 245"/>
                  <a:gd name="T23" fmla="*/ 74 h 317"/>
                  <a:gd name="T24" fmla="*/ 131 w 245"/>
                  <a:gd name="T25" fmla="*/ 98 h 317"/>
                  <a:gd name="T26" fmla="*/ 151 w 245"/>
                  <a:gd name="T27" fmla="*/ 91 h 317"/>
                  <a:gd name="T28" fmla="*/ 177 w 245"/>
                  <a:gd name="T29" fmla="*/ 76 h 317"/>
                  <a:gd name="T30" fmla="*/ 208 w 245"/>
                  <a:gd name="T31" fmla="*/ 82 h 317"/>
                  <a:gd name="T32" fmla="*/ 199 w 245"/>
                  <a:gd name="T33" fmla="*/ 103 h 317"/>
                  <a:gd name="T34" fmla="*/ 172 w 245"/>
                  <a:gd name="T35" fmla="*/ 109 h 317"/>
                  <a:gd name="T36" fmla="*/ 124 w 245"/>
                  <a:gd name="T37" fmla="*/ 132 h 317"/>
                  <a:gd name="T38" fmla="*/ 107 w 245"/>
                  <a:gd name="T39" fmla="*/ 203 h 317"/>
                  <a:gd name="T40" fmla="*/ 65 w 245"/>
                  <a:gd name="T41" fmla="*/ 263 h 317"/>
                  <a:gd name="T42" fmla="*/ 32 w 245"/>
                  <a:gd name="T43" fmla="*/ 308 h 317"/>
                  <a:gd name="T44" fmla="*/ 14 w 245"/>
                  <a:gd name="T45" fmla="*/ 303 h 317"/>
                  <a:gd name="T46" fmla="*/ 8 w 245"/>
                  <a:gd name="T47" fmla="*/ 275 h 317"/>
                  <a:gd name="T48" fmla="*/ 24 w 245"/>
                  <a:gd name="T49" fmla="*/ 263 h 317"/>
                  <a:gd name="T50" fmla="*/ 36 w 245"/>
                  <a:gd name="T51" fmla="*/ 267 h 317"/>
                  <a:gd name="T52" fmla="*/ 70 w 245"/>
                  <a:gd name="T53" fmla="*/ 222 h 317"/>
                  <a:gd name="T54" fmla="*/ 93 w 245"/>
                  <a:gd name="T55" fmla="*/ 165 h 317"/>
                  <a:gd name="T56" fmla="*/ 98 w 245"/>
                  <a:gd name="T57" fmla="*/ 148 h 317"/>
                  <a:gd name="T58" fmla="*/ 79 w 245"/>
                  <a:gd name="T59" fmla="*/ 160 h 317"/>
                  <a:gd name="T60" fmla="*/ 46 w 245"/>
                  <a:gd name="T61" fmla="*/ 163 h 317"/>
                  <a:gd name="T62" fmla="*/ 20 w 245"/>
                  <a:gd name="T63" fmla="*/ 134 h 317"/>
                  <a:gd name="T64" fmla="*/ 30 w 245"/>
                  <a:gd name="T65" fmla="*/ 115 h 317"/>
                  <a:gd name="T66" fmla="*/ 64 w 245"/>
                  <a:gd name="T67" fmla="*/ 119 h 317"/>
                  <a:gd name="T68" fmla="*/ 105 w 245"/>
                  <a:gd name="T69" fmla="*/ 106 h 317"/>
                  <a:gd name="T70" fmla="*/ 106 w 245"/>
                  <a:gd name="T71" fmla="*/ 105 h 317"/>
                  <a:gd name="T72" fmla="*/ 117 w 245"/>
                  <a:gd name="T73" fmla="*/ 59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5" h="317">
                    <a:moveTo>
                      <a:pt x="144" y="240"/>
                    </a:moveTo>
                    <a:cubicBezTo>
                      <a:pt x="154" y="257"/>
                      <a:pt x="187" y="309"/>
                      <a:pt x="216" y="298"/>
                    </a:cubicBezTo>
                    <a:cubicBezTo>
                      <a:pt x="245" y="288"/>
                      <a:pt x="233" y="255"/>
                      <a:pt x="221" y="247"/>
                    </a:cubicBezTo>
                    <a:cubicBezTo>
                      <a:pt x="210" y="239"/>
                      <a:pt x="155" y="214"/>
                      <a:pt x="155" y="214"/>
                    </a:cubicBezTo>
                    <a:cubicBezTo>
                      <a:pt x="132" y="204"/>
                      <a:pt x="138" y="230"/>
                      <a:pt x="144" y="240"/>
                    </a:cubicBezTo>
                    <a:cubicBezTo>
                      <a:pt x="144" y="240"/>
                      <a:pt x="144" y="240"/>
                      <a:pt x="144" y="240"/>
                    </a:cubicBezTo>
                    <a:close/>
                    <a:moveTo>
                      <a:pt x="117" y="59"/>
                    </a:moveTo>
                    <a:cubicBezTo>
                      <a:pt x="120" y="57"/>
                      <a:pt x="113" y="32"/>
                      <a:pt x="114" y="20"/>
                    </a:cubicBezTo>
                    <a:cubicBezTo>
                      <a:pt x="115" y="8"/>
                      <a:pt x="124" y="0"/>
                      <a:pt x="132" y="2"/>
                    </a:cubicBezTo>
                    <a:cubicBezTo>
                      <a:pt x="140" y="4"/>
                      <a:pt x="152" y="23"/>
                      <a:pt x="151" y="32"/>
                    </a:cubicBezTo>
                    <a:cubicBezTo>
                      <a:pt x="150" y="42"/>
                      <a:pt x="145" y="53"/>
                      <a:pt x="142" y="57"/>
                    </a:cubicBezTo>
                    <a:cubicBezTo>
                      <a:pt x="139" y="60"/>
                      <a:pt x="137" y="64"/>
                      <a:pt x="136" y="74"/>
                    </a:cubicBezTo>
                    <a:cubicBezTo>
                      <a:pt x="135" y="80"/>
                      <a:pt x="133" y="89"/>
                      <a:pt x="131" y="98"/>
                    </a:cubicBezTo>
                    <a:cubicBezTo>
                      <a:pt x="140" y="95"/>
                      <a:pt x="148" y="93"/>
                      <a:pt x="151" y="91"/>
                    </a:cubicBezTo>
                    <a:cubicBezTo>
                      <a:pt x="157" y="87"/>
                      <a:pt x="168" y="83"/>
                      <a:pt x="177" y="76"/>
                    </a:cubicBezTo>
                    <a:cubicBezTo>
                      <a:pt x="187" y="68"/>
                      <a:pt x="197" y="76"/>
                      <a:pt x="208" y="82"/>
                    </a:cubicBezTo>
                    <a:cubicBezTo>
                      <a:pt x="218" y="88"/>
                      <a:pt x="209" y="98"/>
                      <a:pt x="199" y="103"/>
                    </a:cubicBezTo>
                    <a:cubicBezTo>
                      <a:pt x="188" y="109"/>
                      <a:pt x="179" y="106"/>
                      <a:pt x="172" y="109"/>
                    </a:cubicBezTo>
                    <a:cubicBezTo>
                      <a:pt x="166" y="112"/>
                      <a:pt x="138" y="124"/>
                      <a:pt x="124" y="132"/>
                    </a:cubicBezTo>
                    <a:cubicBezTo>
                      <a:pt x="121" y="152"/>
                      <a:pt x="113" y="188"/>
                      <a:pt x="107" y="203"/>
                    </a:cubicBezTo>
                    <a:cubicBezTo>
                      <a:pt x="101" y="221"/>
                      <a:pt x="77" y="248"/>
                      <a:pt x="65" y="263"/>
                    </a:cubicBezTo>
                    <a:cubicBezTo>
                      <a:pt x="52" y="279"/>
                      <a:pt x="45" y="300"/>
                      <a:pt x="32" y="308"/>
                    </a:cubicBezTo>
                    <a:cubicBezTo>
                      <a:pt x="19" y="317"/>
                      <a:pt x="16" y="311"/>
                      <a:pt x="14" y="303"/>
                    </a:cubicBezTo>
                    <a:cubicBezTo>
                      <a:pt x="12" y="295"/>
                      <a:pt x="0" y="285"/>
                      <a:pt x="8" y="275"/>
                    </a:cubicBezTo>
                    <a:cubicBezTo>
                      <a:pt x="16" y="264"/>
                      <a:pt x="18" y="252"/>
                      <a:pt x="24" y="263"/>
                    </a:cubicBezTo>
                    <a:cubicBezTo>
                      <a:pt x="29" y="273"/>
                      <a:pt x="38" y="267"/>
                      <a:pt x="36" y="267"/>
                    </a:cubicBezTo>
                    <a:cubicBezTo>
                      <a:pt x="34" y="266"/>
                      <a:pt x="62" y="236"/>
                      <a:pt x="70" y="222"/>
                    </a:cubicBezTo>
                    <a:cubicBezTo>
                      <a:pt x="79" y="207"/>
                      <a:pt x="89" y="173"/>
                      <a:pt x="93" y="165"/>
                    </a:cubicBezTo>
                    <a:cubicBezTo>
                      <a:pt x="94" y="163"/>
                      <a:pt x="96" y="157"/>
                      <a:pt x="98" y="148"/>
                    </a:cubicBezTo>
                    <a:cubicBezTo>
                      <a:pt x="91" y="152"/>
                      <a:pt x="84" y="156"/>
                      <a:pt x="79" y="160"/>
                    </a:cubicBezTo>
                    <a:cubicBezTo>
                      <a:pt x="68" y="168"/>
                      <a:pt x="66" y="171"/>
                      <a:pt x="46" y="163"/>
                    </a:cubicBezTo>
                    <a:cubicBezTo>
                      <a:pt x="26" y="154"/>
                      <a:pt x="21" y="145"/>
                      <a:pt x="20" y="134"/>
                    </a:cubicBezTo>
                    <a:cubicBezTo>
                      <a:pt x="18" y="123"/>
                      <a:pt x="24" y="116"/>
                      <a:pt x="30" y="115"/>
                    </a:cubicBezTo>
                    <a:cubicBezTo>
                      <a:pt x="37" y="113"/>
                      <a:pt x="53" y="117"/>
                      <a:pt x="64" y="119"/>
                    </a:cubicBezTo>
                    <a:cubicBezTo>
                      <a:pt x="76" y="121"/>
                      <a:pt x="99" y="108"/>
                      <a:pt x="105" y="106"/>
                    </a:cubicBezTo>
                    <a:cubicBezTo>
                      <a:pt x="105" y="106"/>
                      <a:pt x="106" y="105"/>
                      <a:pt x="106" y="105"/>
                    </a:cubicBezTo>
                    <a:cubicBezTo>
                      <a:pt x="111" y="82"/>
                      <a:pt x="115" y="60"/>
                      <a:pt x="117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" name="iṧľíḑe"/>
              <p:cNvSpPr/>
              <p:nvPr/>
            </p:nvSpPr>
            <p:spPr bwMode="auto">
              <a:xfrm>
                <a:off x="9385301" y="2428875"/>
                <a:ext cx="784225" cy="1284288"/>
              </a:xfrm>
              <a:custGeom>
                <a:avLst/>
                <a:gdLst>
                  <a:gd name="T0" fmla="*/ 62 w 238"/>
                  <a:gd name="T1" fmla="*/ 102 h 389"/>
                  <a:gd name="T2" fmla="*/ 70 w 238"/>
                  <a:gd name="T3" fmla="*/ 150 h 389"/>
                  <a:gd name="T4" fmla="*/ 80 w 238"/>
                  <a:gd name="T5" fmla="*/ 191 h 389"/>
                  <a:gd name="T6" fmla="*/ 98 w 238"/>
                  <a:gd name="T7" fmla="*/ 182 h 389"/>
                  <a:gd name="T8" fmla="*/ 98 w 238"/>
                  <a:gd name="T9" fmla="*/ 198 h 389"/>
                  <a:gd name="T10" fmla="*/ 16 w 238"/>
                  <a:gd name="T11" fmla="*/ 237 h 389"/>
                  <a:gd name="T12" fmla="*/ 7 w 238"/>
                  <a:gd name="T13" fmla="*/ 265 h 389"/>
                  <a:gd name="T14" fmla="*/ 70 w 238"/>
                  <a:gd name="T15" fmla="*/ 235 h 389"/>
                  <a:gd name="T16" fmla="*/ 183 w 238"/>
                  <a:gd name="T17" fmla="*/ 180 h 389"/>
                  <a:gd name="T18" fmla="*/ 183 w 238"/>
                  <a:gd name="T19" fmla="*/ 205 h 389"/>
                  <a:gd name="T20" fmla="*/ 199 w 238"/>
                  <a:gd name="T21" fmla="*/ 209 h 389"/>
                  <a:gd name="T22" fmla="*/ 212 w 238"/>
                  <a:gd name="T23" fmla="*/ 164 h 389"/>
                  <a:gd name="T24" fmla="*/ 163 w 238"/>
                  <a:gd name="T25" fmla="*/ 161 h 389"/>
                  <a:gd name="T26" fmla="*/ 188 w 238"/>
                  <a:gd name="T27" fmla="*/ 110 h 389"/>
                  <a:gd name="T28" fmla="*/ 183 w 238"/>
                  <a:gd name="T29" fmla="*/ 77 h 389"/>
                  <a:gd name="T30" fmla="*/ 179 w 238"/>
                  <a:gd name="T31" fmla="*/ 43 h 389"/>
                  <a:gd name="T32" fmla="*/ 189 w 238"/>
                  <a:gd name="T33" fmla="*/ 22 h 389"/>
                  <a:gd name="T34" fmla="*/ 163 w 238"/>
                  <a:gd name="T35" fmla="*/ 5 h 389"/>
                  <a:gd name="T36" fmla="*/ 163 w 238"/>
                  <a:gd name="T37" fmla="*/ 42 h 389"/>
                  <a:gd name="T38" fmla="*/ 159 w 238"/>
                  <a:gd name="T39" fmla="*/ 65 h 389"/>
                  <a:gd name="T40" fmla="*/ 145 w 238"/>
                  <a:gd name="T41" fmla="*/ 96 h 389"/>
                  <a:gd name="T42" fmla="*/ 139 w 238"/>
                  <a:gd name="T43" fmla="*/ 145 h 389"/>
                  <a:gd name="T44" fmla="*/ 147 w 238"/>
                  <a:gd name="T45" fmla="*/ 172 h 389"/>
                  <a:gd name="T46" fmla="*/ 120 w 238"/>
                  <a:gd name="T47" fmla="*/ 172 h 389"/>
                  <a:gd name="T48" fmla="*/ 125 w 238"/>
                  <a:gd name="T49" fmla="*/ 127 h 389"/>
                  <a:gd name="T50" fmla="*/ 110 w 238"/>
                  <a:gd name="T51" fmla="*/ 117 h 389"/>
                  <a:gd name="T52" fmla="*/ 115 w 238"/>
                  <a:gd name="T53" fmla="*/ 39 h 389"/>
                  <a:gd name="T54" fmla="*/ 104 w 238"/>
                  <a:gd name="T55" fmla="*/ 73 h 389"/>
                  <a:gd name="T56" fmla="*/ 101 w 238"/>
                  <a:gd name="T57" fmla="*/ 134 h 389"/>
                  <a:gd name="T58" fmla="*/ 86 w 238"/>
                  <a:gd name="T59" fmla="*/ 96 h 389"/>
                  <a:gd name="T60" fmla="*/ 54 w 238"/>
                  <a:gd name="T61" fmla="*/ 88 h 389"/>
                  <a:gd name="T62" fmla="*/ 93 w 238"/>
                  <a:gd name="T63" fmla="*/ 244 h 389"/>
                  <a:gd name="T64" fmla="*/ 151 w 238"/>
                  <a:gd name="T65" fmla="*/ 216 h 389"/>
                  <a:gd name="T66" fmla="*/ 146 w 238"/>
                  <a:gd name="T67" fmla="*/ 262 h 389"/>
                  <a:gd name="T68" fmla="*/ 194 w 238"/>
                  <a:gd name="T69" fmla="*/ 265 h 389"/>
                  <a:gd name="T70" fmla="*/ 168 w 238"/>
                  <a:gd name="T71" fmla="*/ 297 h 389"/>
                  <a:gd name="T72" fmla="*/ 158 w 238"/>
                  <a:gd name="T73" fmla="*/ 349 h 389"/>
                  <a:gd name="T74" fmla="*/ 102 w 238"/>
                  <a:gd name="T75" fmla="*/ 372 h 389"/>
                  <a:gd name="T76" fmla="*/ 112 w 238"/>
                  <a:gd name="T77" fmla="*/ 355 h 389"/>
                  <a:gd name="T78" fmla="*/ 151 w 238"/>
                  <a:gd name="T79" fmla="*/ 319 h 389"/>
                  <a:gd name="T80" fmla="*/ 114 w 238"/>
                  <a:gd name="T81" fmla="*/ 312 h 389"/>
                  <a:gd name="T82" fmla="*/ 62 w 238"/>
                  <a:gd name="T83" fmla="*/ 309 h 389"/>
                  <a:gd name="T84" fmla="*/ 133 w 238"/>
                  <a:gd name="T85" fmla="*/ 280 h 389"/>
                  <a:gd name="T86" fmla="*/ 106 w 238"/>
                  <a:gd name="T87" fmla="*/ 2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8" h="389">
                    <a:moveTo>
                      <a:pt x="54" y="88"/>
                    </a:moveTo>
                    <a:cubicBezTo>
                      <a:pt x="55" y="91"/>
                      <a:pt x="59" y="99"/>
                      <a:pt x="62" y="102"/>
                    </a:cubicBezTo>
                    <a:cubicBezTo>
                      <a:pt x="66" y="106"/>
                      <a:pt x="73" y="113"/>
                      <a:pt x="72" y="116"/>
                    </a:cubicBezTo>
                    <a:cubicBezTo>
                      <a:pt x="72" y="120"/>
                      <a:pt x="70" y="144"/>
                      <a:pt x="70" y="150"/>
                    </a:cubicBezTo>
                    <a:cubicBezTo>
                      <a:pt x="70" y="156"/>
                      <a:pt x="67" y="172"/>
                      <a:pt x="71" y="176"/>
                    </a:cubicBezTo>
                    <a:cubicBezTo>
                      <a:pt x="74" y="180"/>
                      <a:pt x="80" y="191"/>
                      <a:pt x="80" y="191"/>
                    </a:cubicBezTo>
                    <a:cubicBezTo>
                      <a:pt x="80" y="191"/>
                      <a:pt x="88" y="193"/>
                      <a:pt x="90" y="187"/>
                    </a:cubicBezTo>
                    <a:cubicBezTo>
                      <a:pt x="92" y="180"/>
                      <a:pt x="98" y="182"/>
                      <a:pt x="98" y="182"/>
                    </a:cubicBezTo>
                    <a:cubicBezTo>
                      <a:pt x="98" y="182"/>
                      <a:pt x="110" y="187"/>
                      <a:pt x="107" y="190"/>
                    </a:cubicBezTo>
                    <a:cubicBezTo>
                      <a:pt x="104" y="193"/>
                      <a:pt x="105" y="194"/>
                      <a:pt x="98" y="198"/>
                    </a:cubicBezTo>
                    <a:cubicBezTo>
                      <a:pt x="92" y="202"/>
                      <a:pt x="39" y="231"/>
                      <a:pt x="39" y="231"/>
                    </a:cubicBezTo>
                    <a:cubicBezTo>
                      <a:pt x="39" y="231"/>
                      <a:pt x="21" y="236"/>
                      <a:pt x="16" y="237"/>
                    </a:cubicBezTo>
                    <a:cubicBezTo>
                      <a:pt x="11" y="238"/>
                      <a:pt x="4" y="236"/>
                      <a:pt x="2" y="243"/>
                    </a:cubicBezTo>
                    <a:cubicBezTo>
                      <a:pt x="0" y="250"/>
                      <a:pt x="2" y="260"/>
                      <a:pt x="7" y="265"/>
                    </a:cubicBezTo>
                    <a:cubicBezTo>
                      <a:pt x="10" y="266"/>
                      <a:pt x="22" y="271"/>
                      <a:pt x="33" y="266"/>
                    </a:cubicBezTo>
                    <a:cubicBezTo>
                      <a:pt x="47" y="260"/>
                      <a:pt x="60" y="244"/>
                      <a:pt x="70" y="235"/>
                    </a:cubicBezTo>
                    <a:cubicBezTo>
                      <a:pt x="88" y="221"/>
                      <a:pt x="104" y="211"/>
                      <a:pt x="119" y="204"/>
                    </a:cubicBezTo>
                    <a:cubicBezTo>
                      <a:pt x="134" y="198"/>
                      <a:pt x="167" y="182"/>
                      <a:pt x="183" y="180"/>
                    </a:cubicBezTo>
                    <a:cubicBezTo>
                      <a:pt x="199" y="178"/>
                      <a:pt x="202" y="186"/>
                      <a:pt x="199" y="190"/>
                    </a:cubicBezTo>
                    <a:cubicBezTo>
                      <a:pt x="197" y="195"/>
                      <a:pt x="188" y="203"/>
                      <a:pt x="183" y="205"/>
                    </a:cubicBezTo>
                    <a:cubicBezTo>
                      <a:pt x="179" y="208"/>
                      <a:pt x="181" y="213"/>
                      <a:pt x="181" y="213"/>
                    </a:cubicBezTo>
                    <a:cubicBezTo>
                      <a:pt x="181" y="213"/>
                      <a:pt x="185" y="213"/>
                      <a:pt x="199" y="209"/>
                    </a:cubicBezTo>
                    <a:cubicBezTo>
                      <a:pt x="214" y="205"/>
                      <a:pt x="234" y="205"/>
                      <a:pt x="236" y="200"/>
                    </a:cubicBezTo>
                    <a:cubicBezTo>
                      <a:pt x="238" y="196"/>
                      <a:pt x="230" y="165"/>
                      <a:pt x="212" y="164"/>
                    </a:cubicBezTo>
                    <a:cubicBezTo>
                      <a:pt x="193" y="163"/>
                      <a:pt x="172" y="168"/>
                      <a:pt x="167" y="170"/>
                    </a:cubicBezTo>
                    <a:cubicBezTo>
                      <a:pt x="162" y="171"/>
                      <a:pt x="157" y="167"/>
                      <a:pt x="163" y="161"/>
                    </a:cubicBezTo>
                    <a:cubicBezTo>
                      <a:pt x="169" y="154"/>
                      <a:pt x="178" y="146"/>
                      <a:pt x="182" y="133"/>
                    </a:cubicBezTo>
                    <a:cubicBezTo>
                      <a:pt x="186" y="119"/>
                      <a:pt x="192" y="116"/>
                      <a:pt x="188" y="110"/>
                    </a:cubicBezTo>
                    <a:cubicBezTo>
                      <a:pt x="183" y="104"/>
                      <a:pt x="176" y="92"/>
                      <a:pt x="173" y="90"/>
                    </a:cubicBezTo>
                    <a:cubicBezTo>
                      <a:pt x="170" y="88"/>
                      <a:pt x="173" y="81"/>
                      <a:pt x="183" y="77"/>
                    </a:cubicBezTo>
                    <a:cubicBezTo>
                      <a:pt x="193" y="72"/>
                      <a:pt x="204" y="61"/>
                      <a:pt x="198" y="54"/>
                    </a:cubicBezTo>
                    <a:cubicBezTo>
                      <a:pt x="192" y="46"/>
                      <a:pt x="180" y="50"/>
                      <a:pt x="179" y="43"/>
                    </a:cubicBezTo>
                    <a:cubicBezTo>
                      <a:pt x="179" y="35"/>
                      <a:pt x="173" y="31"/>
                      <a:pt x="179" y="29"/>
                    </a:cubicBezTo>
                    <a:cubicBezTo>
                      <a:pt x="185" y="27"/>
                      <a:pt x="191" y="25"/>
                      <a:pt x="189" y="22"/>
                    </a:cubicBezTo>
                    <a:cubicBezTo>
                      <a:pt x="187" y="18"/>
                      <a:pt x="184" y="12"/>
                      <a:pt x="180" y="6"/>
                    </a:cubicBezTo>
                    <a:cubicBezTo>
                      <a:pt x="175" y="1"/>
                      <a:pt x="164" y="0"/>
                      <a:pt x="163" y="5"/>
                    </a:cubicBezTo>
                    <a:cubicBezTo>
                      <a:pt x="161" y="11"/>
                      <a:pt x="161" y="21"/>
                      <a:pt x="161" y="26"/>
                    </a:cubicBezTo>
                    <a:cubicBezTo>
                      <a:pt x="161" y="31"/>
                      <a:pt x="160" y="38"/>
                      <a:pt x="163" y="42"/>
                    </a:cubicBezTo>
                    <a:cubicBezTo>
                      <a:pt x="167" y="46"/>
                      <a:pt x="168" y="48"/>
                      <a:pt x="167" y="52"/>
                    </a:cubicBezTo>
                    <a:cubicBezTo>
                      <a:pt x="166" y="55"/>
                      <a:pt x="166" y="61"/>
                      <a:pt x="159" y="65"/>
                    </a:cubicBezTo>
                    <a:cubicBezTo>
                      <a:pt x="151" y="69"/>
                      <a:pt x="147" y="69"/>
                      <a:pt x="145" y="74"/>
                    </a:cubicBezTo>
                    <a:cubicBezTo>
                      <a:pt x="142" y="80"/>
                      <a:pt x="142" y="94"/>
                      <a:pt x="145" y="96"/>
                    </a:cubicBezTo>
                    <a:cubicBezTo>
                      <a:pt x="147" y="97"/>
                      <a:pt x="155" y="95"/>
                      <a:pt x="153" y="105"/>
                    </a:cubicBezTo>
                    <a:cubicBezTo>
                      <a:pt x="150" y="116"/>
                      <a:pt x="138" y="141"/>
                      <a:pt x="139" y="145"/>
                    </a:cubicBezTo>
                    <a:cubicBezTo>
                      <a:pt x="140" y="150"/>
                      <a:pt x="148" y="148"/>
                      <a:pt x="148" y="153"/>
                    </a:cubicBezTo>
                    <a:cubicBezTo>
                      <a:pt x="148" y="159"/>
                      <a:pt x="151" y="169"/>
                      <a:pt x="147" y="172"/>
                    </a:cubicBezTo>
                    <a:cubicBezTo>
                      <a:pt x="143" y="176"/>
                      <a:pt x="130" y="180"/>
                      <a:pt x="130" y="180"/>
                    </a:cubicBezTo>
                    <a:cubicBezTo>
                      <a:pt x="130" y="180"/>
                      <a:pt x="116" y="184"/>
                      <a:pt x="120" y="172"/>
                    </a:cubicBezTo>
                    <a:cubicBezTo>
                      <a:pt x="123" y="160"/>
                      <a:pt x="126" y="141"/>
                      <a:pt x="127" y="137"/>
                    </a:cubicBezTo>
                    <a:cubicBezTo>
                      <a:pt x="127" y="133"/>
                      <a:pt x="131" y="128"/>
                      <a:pt x="125" y="127"/>
                    </a:cubicBezTo>
                    <a:cubicBezTo>
                      <a:pt x="120" y="127"/>
                      <a:pt x="126" y="117"/>
                      <a:pt x="119" y="120"/>
                    </a:cubicBezTo>
                    <a:cubicBezTo>
                      <a:pt x="113" y="122"/>
                      <a:pt x="108" y="125"/>
                      <a:pt x="110" y="117"/>
                    </a:cubicBezTo>
                    <a:cubicBezTo>
                      <a:pt x="111" y="108"/>
                      <a:pt x="121" y="80"/>
                      <a:pt x="124" y="63"/>
                    </a:cubicBezTo>
                    <a:cubicBezTo>
                      <a:pt x="126" y="46"/>
                      <a:pt x="120" y="43"/>
                      <a:pt x="115" y="39"/>
                    </a:cubicBezTo>
                    <a:cubicBezTo>
                      <a:pt x="110" y="36"/>
                      <a:pt x="95" y="44"/>
                      <a:pt x="95" y="50"/>
                    </a:cubicBezTo>
                    <a:cubicBezTo>
                      <a:pt x="95" y="56"/>
                      <a:pt x="103" y="65"/>
                      <a:pt x="104" y="73"/>
                    </a:cubicBezTo>
                    <a:cubicBezTo>
                      <a:pt x="105" y="81"/>
                      <a:pt x="103" y="107"/>
                      <a:pt x="104" y="110"/>
                    </a:cubicBezTo>
                    <a:cubicBezTo>
                      <a:pt x="104" y="113"/>
                      <a:pt x="102" y="130"/>
                      <a:pt x="101" y="134"/>
                    </a:cubicBezTo>
                    <a:cubicBezTo>
                      <a:pt x="100" y="137"/>
                      <a:pt x="83" y="150"/>
                      <a:pt x="85" y="136"/>
                    </a:cubicBezTo>
                    <a:cubicBezTo>
                      <a:pt x="88" y="122"/>
                      <a:pt x="89" y="105"/>
                      <a:pt x="86" y="96"/>
                    </a:cubicBezTo>
                    <a:cubicBezTo>
                      <a:pt x="82" y="87"/>
                      <a:pt x="67" y="75"/>
                      <a:pt x="62" y="74"/>
                    </a:cubicBezTo>
                    <a:cubicBezTo>
                      <a:pt x="58" y="74"/>
                      <a:pt x="54" y="84"/>
                      <a:pt x="54" y="88"/>
                    </a:cubicBezTo>
                    <a:cubicBezTo>
                      <a:pt x="54" y="88"/>
                      <a:pt x="54" y="88"/>
                      <a:pt x="54" y="88"/>
                    </a:cubicBezTo>
                    <a:close/>
                    <a:moveTo>
                      <a:pt x="93" y="244"/>
                    </a:moveTo>
                    <a:cubicBezTo>
                      <a:pt x="93" y="236"/>
                      <a:pt x="103" y="232"/>
                      <a:pt x="110" y="230"/>
                    </a:cubicBezTo>
                    <a:cubicBezTo>
                      <a:pt x="116" y="229"/>
                      <a:pt x="140" y="217"/>
                      <a:pt x="151" y="216"/>
                    </a:cubicBezTo>
                    <a:cubicBezTo>
                      <a:pt x="162" y="216"/>
                      <a:pt x="162" y="232"/>
                      <a:pt x="159" y="239"/>
                    </a:cubicBezTo>
                    <a:cubicBezTo>
                      <a:pt x="156" y="246"/>
                      <a:pt x="150" y="257"/>
                      <a:pt x="146" y="262"/>
                    </a:cubicBezTo>
                    <a:cubicBezTo>
                      <a:pt x="143" y="267"/>
                      <a:pt x="159" y="270"/>
                      <a:pt x="159" y="270"/>
                    </a:cubicBezTo>
                    <a:cubicBezTo>
                      <a:pt x="159" y="270"/>
                      <a:pt x="184" y="264"/>
                      <a:pt x="194" y="265"/>
                    </a:cubicBezTo>
                    <a:cubicBezTo>
                      <a:pt x="203" y="266"/>
                      <a:pt x="205" y="280"/>
                      <a:pt x="203" y="291"/>
                    </a:cubicBezTo>
                    <a:cubicBezTo>
                      <a:pt x="201" y="302"/>
                      <a:pt x="174" y="298"/>
                      <a:pt x="168" y="297"/>
                    </a:cubicBezTo>
                    <a:cubicBezTo>
                      <a:pt x="162" y="296"/>
                      <a:pt x="166" y="307"/>
                      <a:pt x="164" y="313"/>
                    </a:cubicBezTo>
                    <a:cubicBezTo>
                      <a:pt x="163" y="319"/>
                      <a:pt x="163" y="329"/>
                      <a:pt x="158" y="349"/>
                    </a:cubicBezTo>
                    <a:cubicBezTo>
                      <a:pt x="153" y="368"/>
                      <a:pt x="139" y="381"/>
                      <a:pt x="131" y="385"/>
                    </a:cubicBezTo>
                    <a:cubicBezTo>
                      <a:pt x="122" y="389"/>
                      <a:pt x="106" y="379"/>
                      <a:pt x="102" y="372"/>
                    </a:cubicBezTo>
                    <a:cubicBezTo>
                      <a:pt x="99" y="365"/>
                      <a:pt x="92" y="366"/>
                      <a:pt x="89" y="355"/>
                    </a:cubicBezTo>
                    <a:cubicBezTo>
                      <a:pt x="85" y="344"/>
                      <a:pt x="104" y="351"/>
                      <a:pt x="112" y="355"/>
                    </a:cubicBezTo>
                    <a:cubicBezTo>
                      <a:pt x="119" y="358"/>
                      <a:pt x="132" y="358"/>
                      <a:pt x="139" y="356"/>
                    </a:cubicBezTo>
                    <a:cubicBezTo>
                      <a:pt x="146" y="353"/>
                      <a:pt x="151" y="328"/>
                      <a:pt x="151" y="319"/>
                    </a:cubicBezTo>
                    <a:cubicBezTo>
                      <a:pt x="152" y="309"/>
                      <a:pt x="145" y="302"/>
                      <a:pt x="142" y="301"/>
                    </a:cubicBezTo>
                    <a:cubicBezTo>
                      <a:pt x="139" y="300"/>
                      <a:pt x="126" y="306"/>
                      <a:pt x="114" y="312"/>
                    </a:cubicBezTo>
                    <a:cubicBezTo>
                      <a:pt x="103" y="318"/>
                      <a:pt x="95" y="325"/>
                      <a:pt x="86" y="327"/>
                    </a:cubicBezTo>
                    <a:cubicBezTo>
                      <a:pt x="76" y="329"/>
                      <a:pt x="64" y="319"/>
                      <a:pt x="62" y="309"/>
                    </a:cubicBezTo>
                    <a:cubicBezTo>
                      <a:pt x="60" y="299"/>
                      <a:pt x="88" y="298"/>
                      <a:pt x="93" y="297"/>
                    </a:cubicBezTo>
                    <a:cubicBezTo>
                      <a:pt x="99" y="296"/>
                      <a:pt x="133" y="280"/>
                      <a:pt x="133" y="280"/>
                    </a:cubicBezTo>
                    <a:cubicBezTo>
                      <a:pt x="135" y="272"/>
                      <a:pt x="139" y="251"/>
                      <a:pt x="126" y="249"/>
                    </a:cubicBezTo>
                    <a:cubicBezTo>
                      <a:pt x="118" y="248"/>
                      <a:pt x="113" y="259"/>
                      <a:pt x="106" y="259"/>
                    </a:cubicBezTo>
                    <a:cubicBezTo>
                      <a:pt x="99" y="259"/>
                      <a:pt x="94" y="252"/>
                      <a:pt x="93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3" b="55096"/>
          <a:stretch>
            <a:fillRect/>
          </a:stretch>
        </p:blipFill>
        <p:spPr>
          <a:xfrm>
            <a:off x="-1" y="-111239"/>
            <a:ext cx="1520613" cy="114393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31283"/>
            <a:ext cx="12192000" cy="2323704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1028700"/>
            <a:ext cx="12192000" cy="58293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20000"/>
                </a:schemeClr>
              </a:gs>
              <a:gs pos="100000">
                <a:schemeClr val="bg1"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4207565" y="2828178"/>
            <a:ext cx="3776870" cy="214685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2"/>
          <p:cNvSpPr>
            <a:spLocks noGrp="1"/>
          </p:cNvSpPr>
          <p:nvPr>
            <p:ph type="body" sz="quarter" idx="10" hasCustomPrompt="1"/>
          </p:nvPr>
        </p:nvSpPr>
        <p:spPr>
          <a:xfrm>
            <a:off x="1587197" y="340254"/>
            <a:ext cx="3944854" cy="530225"/>
          </a:xfrm>
        </p:spPr>
        <p:txBody>
          <a:bodyPr lIns="0" r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请输入你的标题</a:t>
            </a:r>
            <a:endParaRPr lang="zh-CN" altLang="en-US" dirty="0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083902" y="1028700"/>
            <a:ext cx="11108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 userDrawn="1"/>
        </p:nvGrpSpPr>
        <p:grpSpPr>
          <a:xfrm>
            <a:off x="9778483" y="337454"/>
            <a:ext cx="1740417" cy="533025"/>
            <a:chOff x="9778483" y="337454"/>
            <a:chExt cx="1740417" cy="533025"/>
          </a:xfrm>
        </p:grpSpPr>
        <p:grpSp>
          <p:nvGrpSpPr>
            <p:cNvPr id="7" name="íślïdé"/>
            <p:cNvGrpSpPr/>
            <p:nvPr/>
          </p:nvGrpSpPr>
          <p:grpSpPr>
            <a:xfrm>
              <a:off x="9778483" y="337454"/>
              <a:ext cx="532392" cy="533025"/>
              <a:chOff x="1735138" y="2095500"/>
              <a:chExt cx="2667000" cy="2670175"/>
            </a:xfrm>
            <a:solidFill>
              <a:schemeClr val="accent1"/>
            </a:solidFill>
          </p:grpSpPr>
          <p:sp>
            <p:nvSpPr>
              <p:cNvPr id="14" name="ïṡḻïḍê"/>
              <p:cNvSpPr/>
              <p:nvPr/>
            </p:nvSpPr>
            <p:spPr bwMode="auto">
              <a:xfrm>
                <a:off x="2913063" y="3238500"/>
                <a:ext cx="319088" cy="762000"/>
              </a:xfrm>
              <a:custGeom>
                <a:avLst/>
                <a:gdLst>
                  <a:gd name="T0" fmla="*/ 56 w 97"/>
                  <a:gd name="T1" fmla="*/ 193 h 231"/>
                  <a:gd name="T2" fmla="*/ 41 w 97"/>
                  <a:gd name="T3" fmla="*/ 193 h 231"/>
                  <a:gd name="T4" fmla="*/ 41 w 97"/>
                  <a:gd name="T5" fmla="*/ 22 h 231"/>
                  <a:gd name="T6" fmla="*/ 23 w 97"/>
                  <a:gd name="T7" fmla="*/ 0 h 231"/>
                  <a:gd name="T8" fmla="*/ 4 w 97"/>
                  <a:gd name="T9" fmla="*/ 22 h 231"/>
                  <a:gd name="T10" fmla="*/ 1 w 97"/>
                  <a:gd name="T11" fmla="*/ 175 h 231"/>
                  <a:gd name="T12" fmla="*/ 48 w 97"/>
                  <a:gd name="T13" fmla="*/ 231 h 231"/>
                  <a:gd name="T14" fmla="*/ 96 w 97"/>
                  <a:gd name="T15" fmla="*/ 175 h 231"/>
                  <a:gd name="T16" fmla="*/ 92 w 97"/>
                  <a:gd name="T17" fmla="*/ 22 h 231"/>
                  <a:gd name="T18" fmla="*/ 73 w 97"/>
                  <a:gd name="T19" fmla="*/ 0 h 231"/>
                  <a:gd name="T20" fmla="*/ 56 w 97"/>
                  <a:gd name="T21" fmla="*/ 22 h 231"/>
                  <a:gd name="T22" fmla="*/ 56 w 97"/>
                  <a:gd name="T23" fmla="*/ 193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231">
                    <a:moveTo>
                      <a:pt x="56" y="193"/>
                    </a:moveTo>
                    <a:cubicBezTo>
                      <a:pt x="41" y="193"/>
                      <a:pt x="41" y="193"/>
                      <a:pt x="41" y="193"/>
                    </a:cubicBezTo>
                    <a:cubicBezTo>
                      <a:pt x="41" y="136"/>
                      <a:pt x="41" y="79"/>
                      <a:pt x="41" y="22"/>
                    </a:cubicBezTo>
                    <a:cubicBezTo>
                      <a:pt x="40" y="11"/>
                      <a:pt x="38" y="1"/>
                      <a:pt x="23" y="0"/>
                    </a:cubicBezTo>
                    <a:cubicBezTo>
                      <a:pt x="13" y="0"/>
                      <a:pt x="4" y="7"/>
                      <a:pt x="4" y="22"/>
                    </a:cubicBezTo>
                    <a:cubicBezTo>
                      <a:pt x="3" y="73"/>
                      <a:pt x="2" y="124"/>
                      <a:pt x="1" y="175"/>
                    </a:cubicBezTo>
                    <a:cubicBezTo>
                      <a:pt x="0" y="206"/>
                      <a:pt x="15" y="231"/>
                      <a:pt x="48" y="231"/>
                    </a:cubicBezTo>
                    <a:cubicBezTo>
                      <a:pt x="82" y="231"/>
                      <a:pt x="97" y="206"/>
                      <a:pt x="96" y="175"/>
                    </a:cubicBezTo>
                    <a:cubicBezTo>
                      <a:pt x="95" y="124"/>
                      <a:pt x="94" y="73"/>
                      <a:pt x="92" y="22"/>
                    </a:cubicBezTo>
                    <a:cubicBezTo>
                      <a:pt x="92" y="7"/>
                      <a:pt x="84" y="0"/>
                      <a:pt x="73" y="0"/>
                    </a:cubicBezTo>
                    <a:cubicBezTo>
                      <a:pt x="58" y="1"/>
                      <a:pt x="56" y="11"/>
                      <a:pt x="56" y="22"/>
                    </a:cubicBezTo>
                    <a:cubicBezTo>
                      <a:pt x="56" y="79"/>
                      <a:pt x="56" y="136"/>
                      <a:pt x="56" y="1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" name="ï$lîḍè"/>
              <p:cNvSpPr/>
              <p:nvPr/>
            </p:nvSpPr>
            <p:spPr bwMode="auto">
              <a:xfrm>
                <a:off x="2008188" y="2713038"/>
                <a:ext cx="257175" cy="342900"/>
              </a:xfrm>
              <a:custGeom>
                <a:avLst/>
                <a:gdLst>
                  <a:gd name="T0" fmla="*/ 13 w 78"/>
                  <a:gd name="T1" fmla="*/ 80 h 104"/>
                  <a:gd name="T2" fmla="*/ 6 w 78"/>
                  <a:gd name="T3" fmla="*/ 80 h 104"/>
                  <a:gd name="T4" fmla="*/ 1 w 78"/>
                  <a:gd name="T5" fmla="*/ 85 h 104"/>
                  <a:gd name="T6" fmla="*/ 7 w 78"/>
                  <a:gd name="T7" fmla="*/ 96 h 104"/>
                  <a:gd name="T8" fmla="*/ 36 w 78"/>
                  <a:gd name="T9" fmla="*/ 103 h 104"/>
                  <a:gd name="T10" fmla="*/ 40 w 78"/>
                  <a:gd name="T11" fmla="*/ 94 h 104"/>
                  <a:gd name="T12" fmla="*/ 26 w 78"/>
                  <a:gd name="T13" fmla="*/ 87 h 104"/>
                  <a:gd name="T14" fmla="*/ 20 w 78"/>
                  <a:gd name="T15" fmla="*/ 62 h 104"/>
                  <a:gd name="T16" fmla="*/ 27 w 78"/>
                  <a:gd name="T17" fmla="*/ 38 h 104"/>
                  <a:gd name="T18" fmla="*/ 32 w 78"/>
                  <a:gd name="T19" fmla="*/ 40 h 104"/>
                  <a:gd name="T20" fmla="*/ 38 w 78"/>
                  <a:gd name="T21" fmla="*/ 54 h 104"/>
                  <a:gd name="T22" fmla="*/ 35 w 78"/>
                  <a:gd name="T23" fmla="*/ 56 h 104"/>
                  <a:gd name="T24" fmla="*/ 28 w 78"/>
                  <a:gd name="T25" fmla="*/ 56 h 104"/>
                  <a:gd name="T26" fmla="*/ 26 w 78"/>
                  <a:gd name="T27" fmla="*/ 63 h 104"/>
                  <a:gd name="T28" fmla="*/ 34 w 78"/>
                  <a:gd name="T29" fmla="*/ 65 h 104"/>
                  <a:gd name="T30" fmla="*/ 38 w 78"/>
                  <a:gd name="T31" fmla="*/ 65 h 104"/>
                  <a:gd name="T32" fmla="*/ 37 w 78"/>
                  <a:gd name="T33" fmla="*/ 74 h 104"/>
                  <a:gd name="T34" fmla="*/ 37 w 78"/>
                  <a:gd name="T35" fmla="*/ 80 h 104"/>
                  <a:gd name="T36" fmla="*/ 45 w 78"/>
                  <a:gd name="T37" fmla="*/ 80 h 104"/>
                  <a:gd name="T38" fmla="*/ 45 w 78"/>
                  <a:gd name="T39" fmla="*/ 68 h 104"/>
                  <a:gd name="T40" fmla="*/ 49 w 78"/>
                  <a:gd name="T41" fmla="*/ 57 h 104"/>
                  <a:gd name="T42" fmla="*/ 58 w 78"/>
                  <a:gd name="T43" fmla="*/ 55 h 104"/>
                  <a:gd name="T44" fmla="*/ 66 w 78"/>
                  <a:gd name="T45" fmla="*/ 42 h 104"/>
                  <a:gd name="T46" fmla="*/ 71 w 78"/>
                  <a:gd name="T47" fmla="*/ 17 h 104"/>
                  <a:gd name="T48" fmla="*/ 73 w 78"/>
                  <a:gd name="T49" fmla="*/ 7 h 104"/>
                  <a:gd name="T50" fmla="*/ 38 w 78"/>
                  <a:gd name="T51" fmla="*/ 8 h 104"/>
                  <a:gd name="T52" fmla="*/ 16 w 78"/>
                  <a:gd name="T53" fmla="*/ 40 h 104"/>
                  <a:gd name="T54" fmla="*/ 12 w 78"/>
                  <a:gd name="T55" fmla="*/ 69 h 104"/>
                  <a:gd name="T56" fmla="*/ 13 w 78"/>
                  <a:gd name="T57" fmla="*/ 80 h 104"/>
                  <a:gd name="T58" fmla="*/ 13 w 78"/>
                  <a:gd name="T59" fmla="*/ 80 h 104"/>
                  <a:gd name="T60" fmla="*/ 44 w 78"/>
                  <a:gd name="T61" fmla="*/ 54 h 104"/>
                  <a:gd name="T62" fmla="*/ 42 w 78"/>
                  <a:gd name="T63" fmla="*/ 56 h 104"/>
                  <a:gd name="T64" fmla="*/ 42 w 78"/>
                  <a:gd name="T65" fmla="*/ 39 h 104"/>
                  <a:gd name="T66" fmla="*/ 35 w 78"/>
                  <a:gd name="T67" fmla="*/ 35 h 104"/>
                  <a:gd name="T68" fmla="*/ 29 w 78"/>
                  <a:gd name="T69" fmla="*/ 35 h 104"/>
                  <a:gd name="T70" fmla="*/ 36 w 78"/>
                  <a:gd name="T71" fmla="*/ 23 h 104"/>
                  <a:gd name="T72" fmla="*/ 54 w 78"/>
                  <a:gd name="T73" fmla="*/ 11 h 104"/>
                  <a:gd name="T74" fmla="*/ 55 w 78"/>
                  <a:gd name="T75" fmla="*/ 28 h 104"/>
                  <a:gd name="T76" fmla="*/ 54 w 78"/>
                  <a:gd name="T77" fmla="*/ 45 h 104"/>
                  <a:gd name="T78" fmla="*/ 48 w 78"/>
                  <a:gd name="T79" fmla="*/ 48 h 104"/>
                  <a:gd name="T80" fmla="*/ 44 w 78"/>
                  <a:gd name="T81" fmla="*/ 5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04">
                    <a:moveTo>
                      <a:pt x="13" y="80"/>
                    </a:moveTo>
                    <a:cubicBezTo>
                      <a:pt x="12" y="81"/>
                      <a:pt x="9" y="79"/>
                      <a:pt x="6" y="80"/>
                    </a:cubicBezTo>
                    <a:cubicBezTo>
                      <a:pt x="3" y="82"/>
                      <a:pt x="2" y="84"/>
                      <a:pt x="1" y="85"/>
                    </a:cubicBezTo>
                    <a:cubicBezTo>
                      <a:pt x="0" y="87"/>
                      <a:pt x="1" y="92"/>
                      <a:pt x="7" y="96"/>
                    </a:cubicBezTo>
                    <a:cubicBezTo>
                      <a:pt x="12" y="100"/>
                      <a:pt x="32" y="104"/>
                      <a:pt x="36" y="103"/>
                    </a:cubicBezTo>
                    <a:cubicBezTo>
                      <a:pt x="40" y="102"/>
                      <a:pt x="43" y="94"/>
                      <a:pt x="40" y="94"/>
                    </a:cubicBezTo>
                    <a:cubicBezTo>
                      <a:pt x="36" y="93"/>
                      <a:pt x="28" y="91"/>
                      <a:pt x="26" y="87"/>
                    </a:cubicBezTo>
                    <a:cubicBezTo>
                      <a:pt x="23" y="83"/>
                      <a:pt x="19" y="76"/>
                      <a:pt x="20" y="62"/>
                    </a:cubicBezTo>
                    <a:cubicBezTo>
                      <a:pt x="20" y="48"/>
                      <a:pt x="25" y="40"/>
                      <a:pt x="27" y="38"/>
                    </a:cubicBezTo>
                    <a:cubicBezTo>
                      <a:pt x="29" y="37"/>
                      <a:pt x="32" y="39"/>
                      <a:pt x="32" y="40"/>
                    </a:cubicBezTo>
                    <a:cubicBezTo>
                      <a:pt x="33" y="41"/>
                      <a:pt x="37" y="53"/>
                      <a:pt x="38" y="54"/>
                    </a:cubicBezTo>
                    <a:cubicBezTo>
                      <a:pt x="38" y="54"/>
                      <a:pt x="38" y="58"/>
                      <a:pt x="35" y="56"/>
                    </a:cubicBezTo>
                    <a:cubicBezTo>
                      <a:pt x="33" y="55"/>
                      <a:pt x="30" y="54"/>
                      <a:pt x="28" y="56"/>
                    </a:cubicBezTo>
                    <a:cubicBezTo>
                      <a:pt x="25" y="57"/>
                      <a:pt x="23" y="60"/>
                      <a:pt x="26" y="63"/>
                    </a:cubicBezTo>
                    <a:cubicBezTo>
                      <a:pt x="29" y="66"/>
                      <a:pt x="32" y="65"/>
                      <a:pt x="34" y="65"/>
                    </a:cubicBezTo>
                    <a:cubicBezTo>
                      <a:pt x="35" y="64"/>
                      <a:pt x="39" y="63"/>
                      <a:pt x="38" y="65"/>
                    </a:cubicBezTo>
                    <a:cubicBezTo>
                      <a:pt x="37" y="67"/>
                      <a:pt x="37" y="74"/>
                      <a:pt x="37" y="74"/>
                    </a:cubicBezTo>
                    <a:cubicBezTo>
                      <a:pt x="37" y="74"/>
                      <a:pt x="34" y="78"/>
                      <a:pt x="37" y="80"/>
                    </a:cubicBezTo>
                    <a:cubicBezTo>
                      <a:pt x="40" y="82"/>
                      <a:pt x="45" y="82"/>
                      <a:pt x="45" y="80"/>
                    </a:cubicBezTo>
                    <a:cubicBezTo>
                      <a:pt x="45" y="78"/>
                      <a:pt x="45" y="72"/>
                      <a:pt x="45" y="68"/>
                    </a:cubicBezTo>
                    <a:cubicBezTo>
                      <a:pt x="46" y="65"/>
                      <a:pt x="47" y="59"/>
                      <a:pt x="49" y="57"/>
                    </a:cubicBezTo>
                    <a:cubicBezTo>
                      <a:pt x="52" y="56"/>
                      <a:pt x="54" y="57"/>
                      <a:pt x="58" y="55"/>
                    </a:cubicBezTo>
                    <a:cubicBezTo>
                      <a:pt x="61" y="52"/>
                      <a:pt x="66" y="46"/>
                      <a:pt x="66" y="42"/>
                    </a:cubicBezTo>
                    <a:cubicBezTo>
                      <a:pt x="66" y="39"/>
                      <a:pt x="69" y="20"/>
                      <a:pt x="71" y="17"/>
                    </a:cubicBezTo>
                    <a:cubicBezTo>
                      <a:pt x="73" y="14"/>
                      <a:pt x="78" y="12"/>
                      <a:pt x="73" y="7"/>
                    </a:cubicBezTo>
                    <a:cubicBezTo>
                      <a:pt x="68" y="2"/>
                      <a:pt x="48" y="0"/>
                      <a:pt x="38" y="8"/>
                    </a:cubicBezTo>
                    <a:cubicBezTo>
                      <a:pt x="29" y="15"/>
                      <a:pt x="21" y="26"/>
                      <a:pt x="16" y="40"/>
                    </a:cubicBezTo>
                    <a:cubicBezTo>
                      <a:pt x="11" y="54"/>
                      <a:pt x="10" y="62"/>
                      <a:pt x="12" y="69"/>
                    </a:cubicBezTo>
                    <a:cubicBezTo>
                      <a:pt x="14" y="77"/>
                      <a:pt x="15" y="79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lose/>
                    <a:moveTo>
                      <a:pt x="44" y="54"/>
                    </a:moveTo>
                    <a:cubicBezTo>
                      <a:pt x="44" y="54"/>
                      <a:pt x="43" y="54"/>
                      <a:pt x="42" y="56"/>
                    </a:cubicBezTo>
                    <a:cubicBezTo>
                      <a:pt x="42" y="57"/>
                      <a:pt x="42" y="44"/>
                      <a:pt x="42" y="39"/>
                    </a:cubicBezTo>
                    <a:cubicBezTo>
                      <a:pt x="42" y="34"/>
                      <a:pt x="38" y="34"/>
                      <a:pt x="35" y="35"/>
                    </a:cubicBezTo>
                    <a:cubicBezTo>
                      <a:pt x="31" y="35"/>
                      <a:pt x="31" y="35"/>
                      <a:pt x="29" y="35"/>
                    </a:cubicBezTo>
                    <a:cubicBezTo>
                      <a:pt x="31" y="31"/>
                      <a:pt x="33" y="28"/>
                      <a:pt x="36" y="23"/>
                    </a:cubicBezTo>
                    <a:cubicBezTo>
                      <a:pt x="40" y="17"/>
                      <a:pt x="46" y="11"/>
                      <a:pt x="54" y="11"/>
                    </a:cubicBezTo>
                    <a:cubicBezTo>
                      <a:pt x="58" y="10"/>
                      <a:pt x="56" y="24"/>
                      <a:pt x="55" y="28"/>
                    </a:cubicBezTo>
                    <a:cubicBezTo>
                      <a:pt x="55" y="31"/>
                      <a:pt x="55" y="43"/>
                      <a:pt x="54" y="45"/>
                    </a:cubicBezTo>
                    <a:cubicBezTo>
                      <a:pt x="54" y="48"/>
                      <a:pt x="52" y="47"/>
                      <a:pt x="48" y="48"/>
                    </a:cubicBezTo>
                    <a:cubicBezTo>
                      <a:pt x="45" y="49"/>
                      <a:pt x="44" y="54"/>
                      <a:pt x="44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" name="îSļiḋé"/>
              <p:cNvSpPr/>
              <p:nvPr/>
            </p:nvSpPr>
            <p:spPr bwMode="auto">
              <a:xfrm>
                <a:off x="2540001" y="2389188"/>
                <a:ext cx="98425" cy="225425"/>
              </a:xfrm>
              <a:custGeom>
                <a:avLst/>
                <a:gdLst>
                  <a:gd name="T0" fmla="*/ 4 w 30"/>
                  <a:gd name="T1" fmla="*/ 2 h 68"/>
                  <a:gd name="T2" fmla="*/ 2 w 30"/>
                  <a:gd name="T3" fmla="*/ 10 h 68"/>
                  <a:gd name="T4" fmla="*/ 10 w 30"/>
                  <a:gd name="T5" fmla="*/ 22 h 68"/>
                  <a:gd name="T6" fmla="*/ 19 w 30"/>
                  <a:gd name="T7" fmla="*/ 50 h 68"/>
                  <a:gd name="T8" fmla="*/ 20 w 30"/>
                  <a:gd name="T9" fmla="*/ 60 h 68"/>
                  <a:gd name="T10" fmla="*/ 25 w 30"/>
                  <a:gd name="T11" fmla="*/ 67 h 68"/>
                  <a:gd name="T12" fmla="*/ 27 w 30"/>
                  <a:gd name="T13" fmla="*/ 58 h 68"/>
                  <a:gd name="T14" fmla="*/ 19 w 30"/>
                  <a:gd name="T15" fmla="*/ 30 h 68"/>
                  <a:gd name="T16" fmla="*/ 14 w 30"/>
                  <a:gd name="T17" fmla="*/ 15 h 68"/>
                  <a:gd name="T18" fmla="*/ 11 w 30"/>
                  <a:gd name="T19" fmla="*/ 6 h 68"/>
                  <a:gd name="T20" fmla="*/ 4 w 30"/>
                  <a:gd name="T21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68">
                    <a:moveTo>
                      <a:pt x="4" y="2"/>
                    </a:moveTo>
                    <a:cubicBezTo>
                      <a:pt x="1" y="3"/>
                      <a:pt x="0" y="5"/>
                      <a:pt x="2" y="10"/>
                    </a:cubicBezTo>
                    <a:cubicBezTo>
                      <a:pt x="5" y="14"/>
                      <a:pt x="8" y="13"/>
                      <a:pt x="10" y="22"/>
                    </a:cubicBezTo>
                    <a:cubicBezTo>
                      <a:pt x="13" y="30"/>
                      <a:pt x="18" y="47"/>
                      <a:pt x="19" y="50"/>
                    </a:cubicBezTo>
                    <a:cubicBezTo>
                      <a:pt x="20" y="53"/>
                      <a:pt x="20" y="58"/>
                      <a:pt x="20" y="60"/>
                    </a:cubicBezTo>
                    <a:cubicBezTo>
                      <a:pt x="20" y="62"/>
                      <a:pt x="21" y="68"/>
                      <a:pt x="25" y="67"/>
                    </a:cubicBezTo>
                    <a:cubicBezTo>
                      <a:pt x="30" y="66"/>
                      <a:pt x="28" y="61"/>
                      <a:pt x="27" y="58"/>
                    </a:cubicBezTo>
                    <a:cubicBezTo>
                      <a:pt x="27" y="55"/>
                      <a:pt x="21" y="33"/>
                      <a:pt x="19" y="30"/>
                    </a:cubicBezTo>
                    <a:cubicBezTo>
                      <a:pt x="18" y="27"/>
                      <a:pt x="15" y="18"/>
                      <a:pt x="14" y="15"/>
                    </a:cubicBezTo>
                    <a:cubicBezTo>
                      <a:pt x="14" y="12"/>
                      <a:pt x="14" y="9"/>
                      <a:pt x="11" y="6"/>
                    </a:cubicBezTo>
                    <a:cubicBezTo>
                      <a:pt x="9" y="4"/>
                      <a:pt x="7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" name="îŝļîḍé"/>
              <p:cNvSpPr/>
              <p:nvPr/>
            </p:nvSpPr>
            <p:spPr bwMode="auto">
              <a:xfrm>
                <a:off x="2608263" y="2376488"/>
                <a:ext cx="69850" cy="128588"/>
              </a:xfrm>
              <a:custGeom>
                <a:avLst/>
                <a:gdLst>
                  <a:gd name="T0" fmla="*/ 4 w 21"/>
                  <a:gd name="T1" fmla="*/ 1 h 39"/>
                  <a:gd name="T2" fmla="*/ 0 w 21"/>
                  <a:gd name="T3" fmla="*/ 5 h 39"/>
                  <a:gd name="T4" fmla="*/ 4 w 21"/>
                  <a:gd name="T5" fmla="*/ 13 h 39"/>
                  <a:gd name="T6" fmla="*/ 9 w 21"/>
                  <a:gd name="T7" fmla="*/ 19 h 39"/>
                  <a:gd name="T8" fmla="*/ 17 w 21"/>
                  <a:gd name="T9" fmla="*/ 38 h 39"/>
                  <a:gd name="T10" fmla="*/ 21 w 21"/>
                  <a:gd name="T11" fmla="*/ 32 h 39"/>
                  <a:gd name="T12" fmla="*/ 19 w 21"/>
                  <a:gd name="T13" fmla="*/ 21 h 39"/>
                  <a:gd name="T14" fmla="*/ 16 w 21"/>
                  <a:gd name="T15" fmla="*/ 14 h 39"/>
                  <a:gd name="T16" fmla="*/ 11 w 21"/>
                  <a:gd name="T17" fmla="*/ 3 h 39"/>
                  <a:gd name="T18" fmla="*/ 4 w 21"/>
                  <a:gd name="T1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39">
                    <a:moveTo>
                      <a:pt x="4" y="1"/>
                    </a:moveTo>
                    <a:cubicBezTo>
                      <a:pt x="2" y="2"/>
                      <a:pt x="0" y="2"/>
                      <a:pt x="0" y="5"/>
                    </a:cubicBezTo>
                    <a:cubicBezTo>
                      <a:pt x="0" y="8"/>
                      <a:pt x="3" y="11"/>
                      <a:pt x="4" y="13"/>
                    </a:cubicBezTo>
                    <a:cubicBezTo>
                      <a:pt x="6" y="15"/>
                      <a:pt x="8" y="17"/>
                      <a:pt x="9" y="19"/>
                    </a:cubicBezTo>
                    <a:cubicBezTo>
                      <a:pt x="9" y="22"/>
                      <a:pt x="15" y="37"/>
                      <a:pt x="17" y="38"/>
                    </a:cubicBezTo>
                    <a:cubicBezTo>
                      <a:pt x="19" y="39"/>
                      <a:pt x="21" y="36"/>
                      <a:pt x="21" y="32"/>
                    </a:cubicBezTo>
                    <a:cubicBezTo>
                      <a:pt x="21" y="28"/>
                      <a:pt x="20" y="23"/>
                      <a:pt x="19" y="21"/>
                    </a:cubicBezTo>
                    <a:cubicBezTo>
                      <a:pt x="17" y="20"/>
                      <a:pt x="16" y="17"/>
                      <a:pt x="16" y="14"/>
                    </a:cubicBezTo>
                    <a:cubicBezTo>
                      <a:pt x="16" y="10"/>
                      <a:pt x="13" y="6"/>
                      <a:pt x="11" y="3"/>
                    </a:cubicBezTo>
                    <a:cubicBezTo>
                      <a:pt x="8" y="0"/>
                      <a:pt x="5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ïṩḻiďé"/>
              <p:cNvSpPr/>
              <p:nvPr/>
            </p:nvSpPr>
            <p:spPr bwMode="auto">
              <a:xfrm>
                <a:off x="2644776" y="2263775"/>
                <a:ext cx="155575" cy="300038"/>
              </a:xfrm>
              <a:custGeom>
                <a:avLst/>
                <a:gdLst>
                  <a:gd name="T0" fmla="*/ 7 w 47"/>
                  <a:gd name="T1" fmla="*/ 0 h 91"/>
                  <a:gd name="T2" fmla="*/ 1 w 47"/>
                  <a:gd name="T3" fmla="*/ 3 h 91"/>
                  <a:gd name="T4" fmla="*/ 4 w 47"/>
                  <a:gd name="T5" fmla="*/ 10 h 91"/>
                  <a:gd name="T6" fmla="*/ 8 w 47"/>
                  <a:gd name="T7" fmla="*/ 18 h 91"/>
                  <a:gd name="T8" fmla="*/ 20 w 47"/>
                  <a:gd name="T9" fmla="*/ 45 h 91"/>
                  <a:gd name="T10" fmla="*/ 29 w 47"/>
                  <a:gd name="T11" fmla="*/ 67 h 91"/>
                  <a:gd name="T12" fmla="*/ 41 w 47"/>
                  <a:gd name="T13" fmla="*/ 89 h 91"/>
                  <a:gd name="T14" fmla="*/ 44 w 47"/>
                  <a:gd name="T15" fmla="*/ 81 h 91"/>
                  <a:gd name="T16" fmla="*/ 38 w 47"/>
                  <a:gd name="T17" fmla="*/ 73 h 91"/>
                  <a:gd name="T18" fmla="*/ 20 w 47"/>
                  <a:gd name="T19" fmla="*/ 32 h 91"/>
                  <a:gd name="T20" fmla="*/ 16 w 47"/>
                  <a:gd name="T21" fmla="*/ 16 h 91"/>
                  <a:gd name="T22" fmla="*/ 16 w 47"/>
                  <a:gd name="T23" fmla="*/ 5 h 91"/>
                  <a:gd name="T24" fmla="*/ 7 w 47"/>
                  <a:gd name="T25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91">
                    <a:moveTo>
                      <a:pt x="7" y="0"/>
                    </a:moveTo>
                    <a:cubicBezTo>
                      <a:pt x="5" y="0"/>
                      <a:pt x="2" y="1"/>
                      <a:pt x="1" y="3"/>
                    </a:cubicBezTo>
                    <a:cubicBezTo>
                      <a:pt x="0" y="5"/>
                      <a:pt x="1" y="8"/>
                      <a:pt x="4" y="10"/>
                    </a:cubicBezTo>
                    <a:cubicBezTo>
                      <a:pt x="6" y="13"/>
                      <a:pt x="8" y="16"/>
                      <a:pt x="8" y="18"/>
                    </a:cubicBezTo>
                    <a:cubicBezTo>
                      <a:pt x="9" y="20"/>
                      <a:pt x="18" y="40"/>
                      <a:pt x="20" y="45"/>
                    </a:cubicBezTo>
                    <a:cubicBezTo>
                      <a:pt x="22" y="50"/>
                      <a:pt x="26" y="61"/>
                      <a:pt x="29" y="67"/>
                    </a:cubicBezTo>
                    <a:cubicBezTo>
                      <a:pt x="32" y="74"/>
                      <a:pt x="37" y="86"/>
                      <a:pt x="41" y="89"/>
                    </a:cubicBezTo>
                    <a:cubicBezTo>
                      <a:pt x="45" y="91"/>
                      <a:pt x="47" y="84"/>
                      <a:pt x="44" y="81"/>
                    </a:cubicBezTo>
                    <a:cubicBezTo>
                      <a:pt x="42" y="78"/>
                      <a:pt x="42" y="79"/>
                      <a:pt x="38" y="73"/>
                    </a:cubicBezTo>
                    <a:cubicBezTo>
                      <a:pt x="35" y="67"/>
                      <a:pt x="21" y="34"/>
                      <a:pt x="20" y="32"/>
                    </a:cubicBezTo>
                    <a:cubicBezTo>
                      <a:pt x="19" y="29"/>
                      <a:pt x="16" y="19"/>
                      <a:pt x="16" y="16"/>
                    </a:cubicBezTo>
                    <a:cubicBezTo>
                      <a:pt x="16" y="12"/>
                      <a:pt x="18" y="8"/>
                      <a:pt x="16" y="5"/>
                    </a:cubicBezTo>
                    <a:cubicBezTo>
                      <a:pt x="15" y="2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ïṣ1ïḓè"/>
              <p:cNvSpPr/>
              <p:nvPr/>
            </p:nvSpPr>
            <p:spPr bwMode="auto">
              <a:xfrm>
                <a:off x="3508376" y="2495550"/>
                <a:ext cx="69850" cy="111125"/>
              </a:xfrm>
              <a:custGeom>
                <a:avLst/>
                <a:gdLst>
                  <a:gd name="T0" fmla="*/ 0 w 21"/>
                  <a:gd name="T1" fmla="*/ 11 h 34"/>
                  <a:gd name="T2" fmla="*/ 12 w 21"/>
                  <a:gd name="T3" fmla="*/ 33 h 34"/>
                  <a:gd name="T4" fmla="*/ 19 w 21"/>
                  <a:gd name="T5" fmla="*/ 21 h 34"/>
                  <a:gd name="T6" fmla="*/ 6 w 21"/>
                  <a:gd name="T7" fmla="*/ 5 h 34"/>
                  <a:gd name="T8" fmla="*/ 0 w 21"/>
                  <a:gd name="T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4">
                    <a:moveTo>
                      <a:pt x="0" y="11"/>
                    </a:moveTo>
                    <a:cubicBezTo>
                      <a:pt x="1" y="16"/>
                      <a:pt x="3" y="32"/>
                      <a:pt x="12" y="33"/>
                    </a:cubicBezTo>
                    <a:cubicBezTo>
                      <a:pt x="20" y="34"/>
                      <a:pt x="21" y="24"/>
                      <a:pt x="19" y="21"/>
                    </a:cubicBezTo>
                    <a:cubicBezTo>
                      <a:pt x="17" y="17"/>
                      <a:pt x="6" y="5"/>
                      <a:pt x="6" y="5"/>
                    </a:cubicBezTo>
                    <a:cubicBezTo>
                      <a:pt x="1" y="0"/>
                      <a:pt x="0" y="7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îsḻíḓê"/>
              <p:cNvSpPr/>
              <p:nvPr/>
            </p:nvSpPr>
            <p:spPr bwMode="auto">
              <a:xfrm>
                <a:off x="3967163" y="2887663"/>
                <a:ext cx="274638" cy="192088"/>
              </a:xfrm>
              <a:custGeom>
                <a:avLst/>
                <a:gdLst>
                  <a:gd name="T0" fmla="*/ 50 w 83"/>
                  <a:gd name="T1" fmla="*/ 1 h 58"/>
                  <a:gd name="T2" fmla="*/ 47 w 83"/>
                  <a:gd name="T3" fmla="*/ 4 h 58"/>
                  <a:gd name="T4" fmla="*/ 44 w 83"/>
                  <a:gd name="T5" fmla="*/ 8 h 58"/>
                  <a:gd name="T6" fmla="*/ 35 w 83"/>
                  <a:gd name="T7" fmla="*/ 10 h 58"/>
                  <a:gd name="T8" fmla="*/ 29 w 83"/>
                  <a:gd name="T9" fmla="*/ 12 h 58"/>
                  <a:gd name="T10" fmla="*/ 25 w 83"/>
                  <a:gd name="T11" fmla="*/ 16 h 58"/>
                  <a:gd name="T12" fmla="*/ 27 w 83"/>
                  <a:gd name="T13" fmla="*/ 18 h 58"/>
                  <a:gd name="T14" fmla="*/ 29 w 83"/>
                  <a:gd name="T15" fmla="*/ 20 h 58"/>
                  <a:gd name="T16" fmla="*/ 28 w 83"/>
                  <a:gd name="T17" fmla="*/ 23 h 58"/>
                  <a:gd name="T18" fmla="*/ 25 w 83"/>
                  <a:gd name="T19" fmla="*/ 21 h 58"/>
                  <a:gd name="T20" fmla="*/ 12 w 83"/>
                  <a:gd name="T21" fmla="*/ 8 h 58"/>
                  <a:gd name="T22" fmla="*/ 8 w 83"/>
                  <a:gd name="T23" fmla="*/ 3 h 58"/>
                  <a:gd name="T24" fmla="*/ 5 w 83"/>
                  <a:gd name="T25" fmla="*/ 0 h 58"/>
                  <a:gd name="T26" fmla="*/ 0 w 83"/>
                  <a:gd name="T27" fmla="*/ 3 h 58"/>
                  <a:gd name="T28" fmla="*/ 2 w 83"/>
                  <a:gd name="T29" fmla="*/ 10 h 58"/>
                  <a:gd name="T30" fmla="*/ 13 w 83"/>
                  <a:gd name="T31" fmla="*/ 17 h 58"/>
                  <a:gd name="T32" fmla="*/ 25 w 83"/>
                  <a:gd name="T33" fmla="*/ 27 h 58"/>
                  <a:gd name="T34" fmla="*/ 37 w 83"/>
                  <a:gd name="T35" fmla="*/ 42 h 58"/>
                  <a:gd name="T36" fmla="*/ 35 w 83"/>
                  <a:gd name="T37" fmla="*/ 47 h 58"/>
                  <a:gd name="T38" fmla="*/ 30 w 83"/>
                  <a:gd name="T39" fmla="*/ 44 h 58"/>
                  <a:gd name="T40" fmla="*/ 28 w 83"/>
                  <a:gd name="T41" fmla="*/ 44 h 58"/>
                  <a:gd name="T42" fmla="*/ 31 w 83"/>
                  <a:gd name="T43" fmla="*/ 49 h 58"/>
                  <a:gd name="T44" fmla="*/ 36 w 83"/>
                  <a:gd name="T45" fmla="*/ 58 h 58"/>
                  <a:gd name="T46" fmla="*/ 43 w 83"/>
                  <a:gd name="T47" fmla="*/ 48 h 58"/>
                  <a:gd name="T48" fmla="*/ 38 w 83"/>
                  <a:gd name="T49" fmla="*/ 37 h 58"/>
                  <a:gd name="T50" fmla="*/ 40 w 83"/>
                  <a:gd name="T51" fmla="*/ 35 h 58"/>
                  <a:gd name="T52" fmla="*/ 49 w 83"/>
                  <a:gd name="T53" fmla="*/ 38 h 58"/>
                  <a:gd name="T54" fmla="*/ 55 w 83"/>
                  <a:gd name="T55" fmla="*/ 38 h 58"/>
                  <a:gd name="T56" fmla="*/ 59 w 83"/>
                  <a:gd name="T57" fmla="*/ 32 h 58"/>
                  <a:gd name="T58" fmla="*/ 64 w 83"/>
                  <a:gd name="T59" fmla="*/ 33 h 58"/>
                  <a:gd name="T60" fmla="*/ 71 w 83"/>
                  <a:gd name="T61" fmla="*/ 36 h 58"/>
                  <a:gd name="T62" fmla="*/ 72 w 83"/>
                  <a:gd name="T63" fmla="*/ 30 h 58"/>
                  <a:gd name="T64" fmla="*/ 76 w 83"/>
                  <a:gd name="T65" fmla="*/ 29 h 58"/>
                  <a:gd name="T66" fmla="*/ 79 w 83"/>
                  <a:gd name="T67" fmla="*/ 31 h 58"/>
                  <a:gd name="T68" fmla="*/ 82 w 83"/>
                  <a:gd name="T69" fmla="*/ 27 h 58"/>
                  <a:gd name="T70" fmla="*/ 81 w 83"/>
                  <a:gd name="T71" fmla="*/ 22 h 58"/>
                  <a:gd name="T72" fmla="*/ 75 w 83"/>
                  <a:gd name="T73" fmla="*/ 24 h 58"/>
                  <a:gd name="T74" fmla="*/ 71 w 83"/>
                  <a:gd name="T75" fmla="*/ 26 h 58"/>
                  <a:gd name="T76" fmla="*/ 69 w 83"/>
                  <a:gd name="T77" fmla="*/ 27 h 58"/>
                  <a:gd name="T78" fmla="*/ 65 w 83"/>
                  <a:gd name="T79" fmla="*/ 26 h 58"/>
                  <a:gd name="T80" fmla="*/ 61 w 83"/>
                  <a:gd name="T81" fmla="*/ 23 h 58"/>
                  <a:gd name="T82" fmla="*/ 56 w 83"/>
                  <a:gd name="T83" fmla="*/ 25 h 58"/>
                  <a:gd name="T84" fmla="*/ 54 w 83"/>
                  <a:gd name="T85" fmla="*/ 28 h 58"/>
                  <a:gd name="T86" fmla="*/ 42 w 83"/>
                  <a:gd name="T87" fmla="*/ 28 h 58"/>
                  <a:gd name="T88" fmla="*/ 41 w 83"/>
                  <a:gd name="T89" fmla="*/ 31 h 58"/>
                  <a:gd name="T90" fmla="*/ 36 w 83"/>
                  <a:gd name="T91" fmla="*/ 32 h 58"/>
                  <a:gd name="T92" fmla="*/ 32 w 83"/>
                  <a:gd name="T93" fmla="*/ 28 h 58"/>
                  <a:gd name="T94" fmla="*/ 34 w 83"/>
                  <a:gd name="T95" fmla="*/ 25 h 58"/>
                  <a:gd name="T96" fmla="*/ 43 w 83"/>
                  <a:gd name="T97" fmla="*/ 24 h 58"/>
                  <a:gd name="T98" fmla="*/ 46 w 83"/>
                  <a:gd name="T99" fmla="*/ 23 h 58"/>
                  <a:gd name="T100" fmla="*/ 47 w 83"/>
                  <a:gd name="T101" fmla="*/ 20 h 58"/>
                  <a:gd name="T102" fmla="*/ 47 w 83"/>
                  <a:gd name="T103" fmla="*/ 18 h 58"/>
                  <a:gd name="T104" fmla="*/ 63 w 83"/>
                  <a:gd name="T105" fmla="*/ 17 h 58"/>
                  <a:gd name="T106" fmla="*/ 68 w 83"/>
                  <a:gd name="T107" fmla="*/ 13 h 58"/>
                  <a:gd name="T108" fmla="*/ 63 w 83"/>
                  <a:gd name="T109" fmla="*/ 8 h 58"/>
                  <a:gd name="T110" fmla="*/ 58 w 83"/>
                  <a:gd name="T111" fmla="*/ 13 h 58"/>
                  <a:gd name="T112" fmla="*/ 49 w 83"/>
                  <a:gd name="T113" fmla="*/ 16 h 58"/>
                  <a:gd name="T114" fmla="*/ 42 w 83"/>
                  <a:gd name="T115" fmla="*/ 17 h 58"/>
                  <a:gd name="T116" fmla="*/ 40 w 83"/>
                  <a:gd name="T117" fmla="*/ 13 h 58"/>
                  <a:gd name="T118" fmla="*/ 51 w 83"/>
                  <a:gd name="T119" fmla="*/ 10 h 58"/>
                  <a:gd name="T120" fmla="*/ 54 w 83"/>
                  <a:gd name="T121" fmla="*/ 2 h 58"/>
                  <a:gd name="T122" fmla="*/ 50 w 83"/>
                  <a:gd name="T123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3" h="58">
                    <a:moveTo>
                      <a:pt x="50" y="1"/>
                    </a:moveTo>
                    <a:cubicBezTo>
                      <a:pt x="50" y="1"/>
                      <a:pt x="48" y="3"/>
                      <a:pt x="47" y="4"/>
                    </a:cubicBezTo>
                    <a:cubicBezTo>
                      <a:pt x="47" y="5"/>
                      <a:pt x="45" y="8"/>
                      <a:pt x="44" y="8"/>
                    </a:cubicBezTo>
                    <a:cubicBezTo>
                      <a:pt x="43" y="8"/>
                      <a:pt x="37" y="10"/>
                      <a:pt x="35" y="10"/>
                    </a:cubicBezTo>
                    <a:cubicBezTo>
                      <a:pt x="34" y="10"/>
                      <a:pt x="29" y="11"/>
                      <a:pt x="29" y="12"/>
                    </a:cubicBezTo>
                    <a:cubicBezTo>
                      <a:pt x="28" y="14"/>
                      <a:pt x="25" y="16"/>
                      <a:pt x="25" y="16"/>
                    </a:cubicBezTo>
                    <a:cubicBezTo>
                      <a:pt x="25" y="16"/>
                      <a:pt x="25" y="18"/>
                      <a:pt x="27" y="18"/>
                    </a:cubicBezTo>
                    <a:cubicBezTo>
                      <a:pt x="29" y="18"/>
                      <a:pt x="29" y="20"/>
                      <a:pt x="29" y="20"/>
                    </a:cubicBezTo>
                    <a:cubicBezTo>
                      <a:pt x="29" y="20"/>
                      <a:pt x="29" y="24"/>
                      <a:pt x="28" y="23"/>
                    </a:cubicBezTo>
                    <a:cubicBezTo>
                      <a:pt x="27" y="22"/>
                      <a:pt x="27" y="23"/>
                      <a:pt x="25" y="21"/>
                    </a:cubicBezTo>
                    <a:cubicBezTo>
                      <a:pt x="24" y="20"/>
                      <a:pt x="12" y="8"/>
                      <a:pt x="12" y="8"/>
                    </a:cubicBezTo>
                    <a:cubicBezTo>
                      <a:pt x="12" y="8"/>
                      <a:pt x="9" y="4"/>
                      <a:pt x="8" y="3"/>
                    </a:cubicBezTo>
                    <a:cubicBezTo>
                      <a:pt x="8" y="2"/>
                      <a:pt x="7" y="0"/>
                      <a:pt x="5" y="0"/>
                    </a:cubicBezTo>
                    <a:cubicBezTo>
                      <a:pt x="3" y="0"/>
                      <a:pt x="1" y="1"/>
                      <a:pt x="0" y="3"/>
                    </a:cubicBezTo>
                    <a:cubicBezTo>
                      <a:pt x="0" y="4"/>
                      <a:pt x="0" y="7"/>
                      <a:pt x="2" y="10"/>
                    </a:cubicBezTo>
                    <a:cubicBezTo>
                      <a:pt x="5" y="13"/>
                      <a:pt x="10" y="15"/>
                      <a:pt x="13" y="17"/>
                    </a:cubicBezTo>
                    <a:cubicBezTo>
                      <a:pt x="18" y="20"/>
                      <a:pt x="22" y="24"/>
                      <a:pt x="25" y="27"/>
                    </a:cubicBezTo>
                    <a:cubicBezTo>
                      <a:pt x="28" y="31"/>
                      <a:pt x="35" y="38"/>
                      <a:pt x="37" y="42"/>
                    </a:cubicBezTo>
                    <a:cubicBezTo>
                      <a:pt x="38" y="46"/>
                      <a:pt x="37" y="47"/>
                      <a:pt x="35" y="47"/>
                    </a:cubicBezTo>
                    <a:cubicBezTo>
                      <a:pt x="34" y="47"/>
                      <a:pt x="31" y="45"/>
                      <a:pt x="30" y="44"/>
                    </a:cubicBezTo>
                    <a:cubicBezTo>
                      <a:pt x="29" y="43"/>
                      <a:pt x="28" y="44"/>
                      <a:pt x="28" y="44"/>
                    </a:cubicBezTo>
                    <a:cubicBezTo>
                      <a:pt x="28" y="44"/>
                      <a:pt x="28" y="45"/>
                      <a:pt x="31" y="49"/>
                    </a:cubicBezTo>
                    <a:cubicBezTo>
                      <a:pt x="33" y="52"/>
                      <a:pt x="34" y="57"/>
                      <a:pt x="36" y="58"/>
                    </a:cubicBezTo>
                    <a:cubicBezTo>
                      <a:pt x="37" y="58"/>
                      <a:pt x="45" y="53"/>
                      <a:pt x="43" y="48"/>
                    </a:cubicBezTo>
                    <a:cubicBezTo>
                      <a:pt x="42" y="43"/>
                      <a:pt x="39" y="38"/>
                      <a:pt x="38" y="37"/>
                    </a:cubicBezTo>
                    <a:cubicBezTo>
                      <a:pt x="37" y="36"/>
                      <a:pt x="38" y="34"/>
                      <a:pt x="40" y="35"/>
                    </a:cubicBezTo>
                    <a:cubicBezTo>
                      <a:pt x="42" y="36"/>
                      <a:pt x="45" y="38"/>
                      <a:pt x="49" y="38"/>
                    </a:cubicBezTo>
                    <a:cubicBezTo>
                      <a:pt x="53" y="38"/>
                      <a:pt x="54" y="39"/>
                      <a:pt x="55" y="38"/>
                    </a:cubicBezTo>
                    <a:cubicBezTo>
                      <a:pt x="57" y="36"/>
                      <a:pt x="59" y="33"/>
                      <a:pt x="59" y="32"/>
                    </a:cubicBezTo>
                    <a:cubicBezTo>
                      <a:pt x="60" y="31"/>
                      <a:pt x="62" y="31"/>
                      <a:pt x="64" y="33"/>
                    </a:cubicBezTo>
                    <a:cubicBezTo>
                      <a:pt x="66" y="36"/>
                      <a:pt x="69" y="38"/>
                      <a:pt x="71" y="36"/>
                    </a:cubicBezTo>
                    <a:cubicBezTo>
                      <a:pt x="72" y="33"/>
                      <a:pt x="70" y="30"/>
                      <a:pt x="72" y="30"/>
                    </a:cubicBezTo>
                    <a:cubicBezTo>
                      <a:pt x="74" y="29"/>
                      <a:pt x="75" y="27"/>
                      <a:pt x="76" y="29"/>
                    </a:cubicBezTo>
                    <a:cubicBezTo>
                      <a:pt x="77" y="30"/>
                      <a:pt x="78" y="32"/>
                      <a:pt x="79" y="31"/>
                    </a:cubicBezTo>
                    <a:cubicBezTo>
                      <a:pt x="79" y="30"/>
                      <a:pt x="81" y="29"/>
                      <a:pt x="82" y="27"/>
                    </a:cubicBezTo>
                    <a:cubicBezTo>
                      <a:pt x="83" y="25"/>
                      <a:pt x="82" y="22"/>
                      <a:pt x="81" y="22"/>
                    </a:cubicBezTo>
                    <a:cubicBezTo>
                      <a:pt x="79" y="23"/>
                      <a:pt x="76" y="23"/>
                      <a:pt x="75" y="24"/>
                    </a:cubicBezTo>
                    <a:cubicBezTo>
                      <a:pt x="74" y="24"/>
                      <a:pt x="72" y="24"/>
                      <a:pt x="71" y="26"/>
                    </a:cubicBezTo>
                    <a:cubicBezTo>
                      <a:pt x="70" y="27"/>
                      <a:pt x="70" y="27"/>
                      <a:pt x="69" y="27"/>
                    </a:cubicBezTo>
                    <a:cubicBezTo>
                      <a:pt x="68" y="27"/>
                      <a:pt x="66" y="28"/>
                      <a:pt x="65" y="26"/>
                    </a:cubicBezTo>
                    <a:cubicBezTo>
                      <a:pt x="63" y="25"/>
                      <a:pt x="63" y="23"/>
                      <a:pt x="61" y="23"/>
                    </a:cubicBezTo>
                    <a:cubicBezTo>
                      <a:pt x="60" y="23"/>
                      <a:pt x="56" y="24"/>
                      <a:pt x="56" y="25"/>
                    </a:cubicBezTo>
                    <a:cubicBezTo>
                      <a:pt x="55" y="26"/>
                      <a:pt x="57" y="28"/>
                      <a:pt x="54" y="28"/>
                    </a:cubicBezTo>
                    <a:cubicBezTo>
                      <a:pt x="51" y="28"/>
                      <a:pt x="43" y="27"/>
                      <a:pt x="42" y="28"/>
                    </a:cubicBezTo>
                    <a:cubicBezTo>
                      <a:pt x="41" y="28"/>
                      <a:pt x="42" y="30"/>
                      <a:pt x="41" y="31"/>
                    </a:cubicBezTo>
                    <a:cubicBezTo>
                      <a:pt x="39" y="31"/>
                      <a:pt x="37" y="33"/>
                      <a:pt x="36" y="32"/>
                    </a:cubicBezTo>
                    <a:cubicBezTo>
                      <a:pt x="35" y="31"/>
                      <a:pt x="32" y="28"/>
                      <a:pt x="32" y="28"/>
                    </a:cubicBezTo>
                    <a:cubicBezTo>
                      <a:pt x="32" y="28"/>
                      <a:pt x="30" y="25"/>
                      <a:pt x="34" y="25"/>
                    </a:cubicBezTo>
                    <a:cubicBezTo>
                      <a:pt x="37" y="25"/>
                      <a:pt x="42" y="24"/>
                      <a:pt x="43" y="24"/>
                    </a:cubicBezTo>
                    <a:cubicBezTo>
                      <a:pt x="44" y="24"/>
                      <a:pt x="46" y="24"/>
                      <a:pt x="46" y="23"/>
                    </a:cubicBezTo>
                    <a:cubicBezTo>
                      <a:pt x="45" y="21"/>
                      <a:pt x="48" y="22"/>
                      <a:pt x="47" y="20"/>
                    </a:cubicBezTo>
                    <a:cubicBezTo>
                      <a:pt x="46" y="19"/>
                      <a:pt x="45" y="18"/>
                      <a:pt x="47" y="18"/>
                    </a:cubicBezTo>
                    <a:cubicBezTo>
                      <a:pt x="50" y="17"/>
                      <a:pt x="58" y="18"/>
                      <a:pt x="63" y="17"/>
                    </a:cubicBezTo>
                    <a:cubicBezTo>
                      <a:pt x="67" y="16"/>
                      <a:pt x="67" y="14"/>
                      <a:pt x="68" y="13"/>
                    </a:cubicBezTo>
                    <a:cubicBezTo>
                      <a:pt x="68" y="11"/>
                      <a:pt x="65" y="8"/>
                      <a:pt x="63" y="8"/>
                    </a:cubicBezTo>
                    <a:cubicBezTo>
                      <a:pt x="62" y="9"/>
                      <a:pt x="60" y="12"/>
                      <a:pt x="58" y="13"/>
                    </a:cubicBezTo>
                    <a:cubicBezTo>
                      <a:pt x="56" y="13"/>
                      <a:pt x="49" y="15"/>
                      <a:pt x="49" y="16"/>
                    </a:cubicBezTo>
                    <a:cubicBezTo>
                      <a:pt x="48" y="16"/>
                      <a:pt x="43" y="17"/>
                      <a:pt x="42" y="17"/>
                    </a:cubicBezTo>
                    <a:cubicBezTo>
                      <a:pt x="41" y="17"/>
                      <a:pt x="36" y="13"/>
                      <a:pt x="40" y="13"/>
                    </a:cubicBezTo>
                    <a:cubicBezTo>
                      <a:pt x="44" y="12"/>
                      <a:pt x="49" y="11"/>
                      <a:pt x="51" y="10"/>
                    </a:cubicBezTo>
                    <a:cubicBezTo>
                      <a:pt x="53" y="8"/>
                      <a:pt x="55" y="3"/>
                      <a:pt x="54" y="2"/>
                    </a:cubicBezTo>
                    <a:cubicBezTo>
                      <a:pt x="54" y="1"/>
                      <a:pt x="51" y="0"/>
                      <a:pt x="5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ïşḷîďè"/>
              <p:cNvSpPr/>
              <p:nvPr/>
            </p:nvSpPr>
            <p:spPr bwMode="auto">
              <a:xfrm>
                <a:off x="3890963" y="2951163"/>
                <a:ext cx="161925" cy="125413"/>
              </a:xfrm>
              <a:custGeom>
                <a:avLst/>
                <a:gdLst>
                  <a:gd name="T0" fmla="*/ 36 w 49"/>
                  <a:gd name="T1" fmla="*/ 5 h 38"/>
                  <a:gd name="T2" fmla="*/ 33 w 49"/>
                  <a:gd name="T3" fmla="*/ 9 h 38"/>
                  <a:gd name="T4" fmla="*/ 37 w 49"/>
                  <a:gd name="T5" fmla="*/ 14 h 38"/>
                  <a:gd name="T6" fmla="*/ 30 w 49"/>
                  <a:gd name="T7" fmla="*/ 18 h 38"/>
                  <a:gd name="T8" fmla="*/ 22 w 49"/>
                  <a:gd name="T9" fmla="*/ 9 h 38"/>
                  <a:gd name="T10" fmla="*/ 16 w 49"/>
                  <a:gd name="T11" fmla="*/ 2 h 38"/>
                  <a:gd name="T12" fmla="*/ 13 w 49"/>
                  <a:gd name="T13" fmla="*/ 10 h 38"/>
                  <a:gd name="T14" fmla="*/ 20 w 49"/>
                  <a:gd name="T15" fmla="*/ 16 h 38"/>
                  <a:gd name="T16" fmla="*/ 25 w 49"/>
                  <a:gd name="T17" fmla="*/ 22 h 38"/>
                  <a:gd name="T18" fmla="*/ 21 w 49"/>
                  <a:gd name="T19" fmla="*/ 26 h 38"/>
                  <a:gd name="T20" fmla="*/ 10 w 49"/>
                  <a:gd name="T21" fmla="*/ 26 h 38"/>
                  <a:gd name="T22" fmla="*/ 8 w 49"/>
                  <a:gd name="T23" fmla="*/ 19 h 38"/>
                  <a:gd name="T24" fmla="*/ 6 w 49"/>
                  <a:gd name="T25" fmla="*/ 13 h 38"/>
                  <a:gd name="T26" fmla="*/ 3 w 49"/>
                  <a:gd name="T27" fmla="*/ 18 h 38"/>
                  <a:gd name="T28" fmla="*/ 2 w 49"/>
                  <a:gd name="T29" fmla="*/ 26 h 38"/>
                  <a:gd name="T30" fmla="*/ 14 w 49"/>
                  <a:gd name="T31" fmla="*/ 30 h 38"/>
                  <a:gd name="T32" fmla="*/ 23 w 49"/>
                  <a:gd name="T33" fmla="*/ 29 h 38"/>
                  <a:gd name="T34" fmla="*/ 28 w 49"/>
                  <a:gd name="T35" fmla="*/ 29 h 38"/>
                  <a:gd name="T36" fmla="*/ 32 w 49"/>
                  <a:gd name="T37" fmla="*/ 37 h 38"/>
                  <a:gd name="T38" fmla="*/ 38 w 49"/>
                  <a:gd name="T39" fmla="*/ 33 h 38"/>
                  <a:gd name="T40" fmla="*/ 34 w 49"/>
                  <a:gd name="T41" fmla="*/ 24 h 38"/>
                  <a:gd name="T42" fmla="*/ 35 w 49"/>
                  <a:gd name="T43" fmla="*/ 20 h 38"/>
                  <a:gd name="T44" fmla="*/ 42 w 49"/>
                  <a:gd name="T45" fmla="*/ 22 h 38"/>
                  <a:gd name="T46" fmla="*/ 48 w 49"/>
                  <a:gd name="T47" fmla="*/ 18 h 38"/>
                  <a:gd name="T48" fmla="*/ 41 w 49"/>
                  <a:gd name="T49" fmla="*/ 8 h 38"/>
                  <a:gd name="T50" fmla="*/ 36 w 49"/>
                  <a:gd name="T51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9" h="38">
                    <a:moveTo>
                      <a:pt x="36" y="5"/>
                    </a:moveTo>
                    <a:cubicBezTo>
                      <a:pt x="34" y="6"/>
                      <a:pt x="32" y="8"/>
                      <a:pt x="33" y="9"/>
                    </a:cubicBezTo>
                    <a:cubicBezTo>
                      <a:pt x="33" y="11"/>
                      <a:pt x="37" y="12"/>
                      <a:pt x="37" y="14"/>
                    </a:cubicBezTo>
                    <a:cubicBezTo>
                      <a:pt x="38" y="17"/>
                      <a:pt x="32" y="18"/>
                      <a:pt x="30" y="18"/>
                    </a:cubicBezTo>
                    <a:cubicBezTo>
                      <a:pt x="30" y="18"/>
                      <a:pt x="23" y="11"/>
                      <a:pt x="22" y="9"/>
                    </a:cubicBezTo>
                    <a:cubicBezTo>
                      <a:pt x="21" y="8"/>
                      <a:pt x="19" y="0"/>
                      <a:pt x="16" y="2"/>
                    </a:cubicBezTo>
                    <a:cubicBezTo>
                      <a:pt x="14" y="3"/>
                      <a:pt x="12" y="7"/>
                      <a:pt x="13" y="10"/>
                    </a:cubicBezTo>
                    <a:cubicBezTo>
                      <a:pt x="15" y="12"/>
                      <a:pt x="17" y="13"/>
                      <a:pt x="20" y="16"/>
                    </a:cubicBezTo>
                    <a:cubicBezTo>
                      <a:pt x="22" y="18"/>
                      <a:pt x="25" y="21"/>
                      <a:pt x="25" y="22"/>
                    </a:cubicBezTo>
                    <a:cubicBezTo>
                      <a:pt x="25" y="23"/>
                      <a:pt x="23" y="25"/>
                      <a:pt x="21" y="26"/>
                    </a:cubicBezTo>
                    <a:cubicBezTo>
                      <a:pt x="18" y="27"/>
                      <a:pt x="11" y="27"/>
                      <a:pt x="10" y="26"/>
                    </a:cubicBezTo>
                    <a:cubicBezTo>
                      <a:pt x="9" y="24"/>
                      <a:pt x="8" y="21"/>
                      <a:pt x="8" y="19"/>
                    </a:cubicBezTo>
                    <a:cubicBezTo>
                      <a:pt x="9" y="16"/>
                      <a:pt x="9" y="11"/>
                      <a:pt x="6" y="13"/>
                    </a:cubicBezTo>
                    <a:cubicBezTo>
                      <a:pt x="4" y="14"/>
                      <a:pt x="5" y="16"/>
                      <a:pt x="3" y="18"/>
                    </a:cubicBezTo>
                    <a:cubicBezTo>
                      <a:pt x="1" y="19"/>
                      <a:pt x="0" y="24"/>
                      <a:pt x="2" y="26"/>
                    </a:cubicBezTo>
                    <a:cubicBezTo>
                      <a:pt x="4" y="28"/>
                      <a:pt x="8" y="30"/>
                      <a:pt x="14" y="30"/>
                    </a:cubicBezTo>
                    <a:cubicBezTo>
                      <a:pt x="19" y="30"/>
                      <a:pt x="22" y="29"/>
                      <a:pt x="23" y="29"/>
                    </a:cubicBezTo>
                    <a:cubicBezTo>
                      <a:pt x="25" y="29"/>
                      <a:pt x="28" y="27"/>
                      <a:pt x="28" y="29"/>
                    </a:cubicBezTo>
                    <a:cubicBezTo>
                      <a:pt x="28" y="30"/>
                      <a:pt x="29" y="38"/>
                      <a:pt x="32" y="37"/>
                    </a:cubicBezTo>
                    <a:cubicBezTo>
                      <a:pt x="35" y="37"/>
                      <a:pt x="39" y="35"/>
                      <a:pt x="38" y="33"/>
                    </a:cubicBezTo>
                    <a:cubicBezTo>
                      <a:pt x="38" y="30"/>
                      <a:pt x="34" y="24"/>
                      <a:pt x="34" y="24"/>
                    </a:cubicBezTo>
                    <a:cubicBezTo>
                      <a:pt x="34" y="24"/>
                      <a:pt x="34" y="20"/>
                      <a:pt x="35" y="20"/>
                    </a:cubicBezTo>
                    <a:cubicBezTo>
                      <a:pt x="37" y="21"/>
                      <a:pt x="40" y="21"/>
                      <a:pt x="42" y="22"/>
                    </a:cubicBezTo>
                    <a:cubicBezTo>
                      <a:pt x="44" y="22"/>
                      <a:pt x="49" y="20"/>
                      <a:pt x="48" y="18"/>
                    </a:cubicBezTo>
                    <a:cubicBezTo>
                      <a:pt x="47" y="15"/>
                      <a:pt x="42" y="10"/>
                      <a:pt x="41" y="8"/>
                    </a:cubicBezTo>
                    <a:cubicBezTo>
                      <a:pt x="40" y="6"/>
                      <a:pt x="38" y="4"/>
                      <a:pt x="3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îṡlïḋe"/>
              <p:cNvSpPr/>
              <p:nvPr/>
            </p:nvSpPr>
            <p:spPr bwMode="auto">
              <a:xfrm>
                <a:off x="3373438" y="2324100"/>
                <a:ext cx="254000" cy="223838"/>
              </a:xfrm>
              <a:custGeom>
                <a:avLst/>
                <a:gdLst>
                  <a:gd name="T0" fmla="*/ 54 w 77"/>
                  <a:gd name="T1" fmla="*/ 14 h 68"/>
                  <a:gd name="T2" fmla="*/ 47 w 77"/>
                  <a:gd name="T3" fmla="*/ 25 h 68"/>
                  <a:gd name="T4" fmla="*/ 46 w 77"/>
                  <a:gd name="T5" fmla="*/ 25 h 68"/>
                  <a:gd name="T6" fmla="*/ 35 w 77"/>
                  <a:gd name="T7" fmla="*/ 23 h 68"/>
                  <a:gd name="T8" fmla="*/ 27 w 77"/>
                  <a:gd name="T9" fmla="*/ 19 h 68"/>
                  <a:gd name="T10" fmla="*/ 22 w 77"/>
                  <a:gd name="T11" fmla="*/ 22 h 68"/>
                  <a:gd name="T12" fmla="*/ 25 w 77"/>
                  <a:gd name="T13" fmla="*/ 32 h 68"/>
                  <a:gd name="T14" fmla="*/ 34 w 77"/>
                  <a:gd name="T15" fmla="*/ 35 h 68"/>
                  <a:gd name="T16" fmla="*/ 40 w 77"/>
                  <a:gd name="T17" fmla="*/ 34 h 68"/>
                  <a:gd name="T18" fmla="*/ 37 w 77"/>
                  <a:gd name="T19" fmla="*/ 38 h 68"/>
                  <a:gd name="T20" fmla="*/ 25 w 77"/>
                  <a:gd name="T21" fmla="*/ 50 h 68"/>
                  <a:gd name="T22" fmla="*/ 11 w 77"/>
                  <a:gd name="T23" fmla="*/ 57 h 68"/>
                  <a:gd name="T24" fmla="*/ 9 w 77"/>
                  <a:gd name="T25" fmla="*/ 55 h 68"/>
                  <a:gd name="T26" fmla="*/ 3 w 77"/>
                  <a:gd name="T27" fmla="*/ 56 h 68"/>
                  <a:gd name="T28" fmla="*/ 2 w 77"/>
                  <a:gd name="T29" fmla="*/ 64 h 68"/>
                  <a:gd name="T30" fmla="*/ 6 w 77"/>
                  <a:gd name="T31" fmla="*/ 67 h 68"/>
                  <a:gd name="T32" fmla="*/ 19 w 77"/>
                  <a:gd name="T33" fmla="*/ 59 h 68"/>
                  <a:gd name="T34" fmla="*/ 36 w 77"/>
                  <a:gd name="T35" fmla="*/ 49 h 68"/>
                  <a:gd name="T36" fmla="*/ 48 w 77"/>
                  <a:gd name="T37" fmla="*/ 33 h 68"/>
                  <a:gd name="T38" fmla="*/ 63 w 77"/>
                  <a:gd name="T39" fmla="*/ 33 h 68"/>
                  <a:gd name="T40" fmla="*/ 70 w 77"/>
                  <a:gd name="T41" fmla="*/ 34 h 68"/>
                  <a:gd name="T42" fmla="*/ 75 w 77"/>
                  <a:gd name="T43" fmla="*/ 30 h 68"/>
                  <a:gd name="T44" fmla="*/ 68 w 77"/>
                  <a:gd name="T45" fmla="*/ 25 h 68"/>
                  <a:gd name="T46" fmla="*/ 59 w 77"/>
                  <a:gd name="T47" fmla="*/ 26 h 68"/>
                  <a:gd name="T48" fmla="*/ 54 w 77"/>
                  <a:gd name="T49" fmla="*/ 25 h 68"/>
                  <a:gd name="T50" fmla="*/ 57 w 77"/>
                  <a:gd name="T51" fmla="*/ 20 h 68"/>
                  <a:gd name="T52" fmla="*/ 61 w 77"/>
                  <a:gd name="T53" fmla="*/ 16 h 68"/>
                  <a:gd name="T54" fmla="*/ 66 w 77"/>
                  <a:gd name="T55" fmla="*/ 11 h 68"/>
                  <a:gd name="T56" fmla="*/ 65 w 77"/>
                  <a:gd name="T57" fmla="*/ 2 h 68"/>
                  <a:gd name="T58" fmla="*/ 58 w 77"/>
                  <a:gd name="T59" fmla="*/ 4 h 68"/>
                  <a:gd name="T60" fmla="*/ 54 w 77"/>
                  <a:gd name="T61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68">
                    <a:moveTo>
                      <a:pt x="54" y="14"/>
                    </a:moveTo>
                    <a:cubicBezTo>
                      <a:pt x="54" y="14"/>
                      <a:pt x="50" y="19"/>
                      <a:pt x="47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4" y="25"/>
                      <a:pt x="37" y="25"/>
                      <a:pt x="35" y="23"/>
                    </a:cubicBezTo>
                    <a:cubicBezTo>
                      <a:pt x="32" y="22"/>
                      <a:pt x="28" y="19"/>
                      <a:pt x="27" y="19"/>
                    </a:cubicBezTo>
                    <a:cubicBezTo>
                      <a:pt x="25" y="18"/>
                      <a:pt x="23" y="19"/>
                      <a:pt x="22" y="22"/>
                    </a:cubicBezTo>
                    <a:cubicBezTo>
                      <a:pt x="21" y="25"/>
                      <a:pt x="21" y="28"/>
                      <a:pt x="25" y="32"/>
                    </a:cubicBezTo>
                    <a:cubicBezTo>
                      <a:pt x="29" y="37"/>
                      <a:pt x="30" y="36"/>
                      <a:pt x="34" y="35"/>
                    </a:cubicBezTo>
                    <a:cubicBezTo>
                      <a:pt x="36" y="35"/>
                      <a:pt x="38" y="34"/>
                      <a:pt x="40" y="34"/>
                    </a:cubicBezTo>
                    <a:cubicBezTo>
                      <a:pt x="38" y="36"/>
                      <a:pt x="37" y="38"/>
                      <a:pt x="37" y="38"/>
                    </a:cubicBezTo>
                    <a:cubicBezTo>
                      <a:pt x="35" y="40"/>
                      <a:pt x="29" y="47"/>
                      <a:pt x="25" y="50"/>
                    </a:cubicBezTo>
                    <a:cubicBezTo>
                      <a:pt x="21" y="52"/>
                      <a:pt x="11" y="57"/>
                      <a:pt x="11" y="57"/>
                    </a:cubicBezTo>
                    <a:cubicBezTo>
                      <a:pt x="12" y="58"/>
                      <a:pt x="9" y="58"/>
                      <a:pt x="9" y="55"/>
                    </a:cubicBezTo>
                    <a:cubicBezTo>
                      <a:pt x="8" y="52"/>
                      <a:pt x="6" y="54"/>
                      <a:pt x="3" y="56"/>
                    </a:cubicBezTo>
                    <a:cubicBezTo>
                      <a:pt x="0" y="58"/>
                      <a:pt x="2" y="62"/>
                      <a:pt x="2" y="64"/>
                    </a:cubicBezTo>
                    <a:cubicBezTo>
                      <a:pt x="1" y="66"/>
                      <a:pt x="1" y="68"/>
                      <a:pt x="6" y="67"/>
                    </a:cubicBezTo>
                    <a:cubicBezTo>
                      <a:pt x="10" y="66"/>
                      <a:pt x="14" y="62"/>
                      <a:pt x="19" y="59"/>
                    </a:cubicBezTo>
                    <a:cubicBezTo>
                      <a:pt x="24" y="57"/>
                      <a:pt x="32" y="53"/>
                      <a:pt x="36" y="49"/>
                    </a:cubicBezTo>
                    <a:cubicBezTo>
                      <a:pt x="39" y="46"/>
                      <a:pt x="45" y="38"/>
                      <a:pt x="48" y="33"/>
                    </a:cubicBezTo>
                    <a:cubicBezTo>
                      <a:pt x="53" y="33"/>
                      <a:pt x="61" y="33"/>
                      <a:pt x="63" y="33"/>
                    </a:cubicBezTo>
                    <a:cubicBezTo>
                      <a:pt x="65" y="33"/>
                      <a:pt x="67" y="35"/>
                      <a:pt x="70" y="34"/>
                    </a:cubicBezTo>
                    <a:cubicBezTo>
                      <a:pt x="73" y="34"/>
                      <a:pt x="77" y="33"/>
                      <a:pt x="75" y="30"/>
                    </a:cubicBezTo>
                    <a:cubicBezTo>
                      <a:pt x="73" y="27"/>
                      <a:pt x="71" y="24"/>
                      <a:pt x="68" y="25"/>
                    </a:cubicBezTo>
                    <a:cubicBezTo>
                      <a:pt x="65" y="26"/>
                      <a:pt x="61" y="26"/>
                      <a:pt x="59" y="26"/>
                    </a:cubicBezTo>
                    <a:cubicBezTo>
                      <a:pt x="59" y="26"/>
                      <a:pt x="56" y="26"/>
                      <a:pt x="54" y="25"/>
                    </a:cubicBezTo>
                    <a:cubicBezTo>
                      <a:pt x="55" y="23"/>
                      <a:pt x="57" y="21"/>
                      <a:pt x="57" y="20"/>
                    </a:cubicBezTo>
                    <a:cubicBezTo>
                      <a:pt x="59" y="18"/>
                      <a:pt x="60" y="17"/>
                      <a:pt x="61" y="16"/>
                    </a:cubicBezTo>
                    <a:cubicBezTo>
                      <a:pt x="62" y="16"/>
                      <a:pt x="65" y="14"/>
                      <a:pt x="66" y="11"/>
                    </a:cubicBezTo>
                    <a:cubicBezTo>
                      <a:pt x="67" y="9"/>
                      <a:pt x="66" y="3"/>
                      <a:pt x="65" y="2"/>
                    </a:cubicBezTo>
                    <a:cubicBezTo>
                      <a:pt x="63" y="0"/>
                      <a:pt x="59" y="1"/>
                      <a:pt x="58" y="4"/>
                    </a:cubicBezTo>
                    <a:cubicBezTo>
                      <a:pt x="56" y="7"/>
                      <a:pt x="55" y="14"/>
                      <a:pt x="5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í$ḻíde"/>
              <p:cNvSpPr/>
              <p:nvPr/>
            </p:nvSpPr>
            <p:spPr bwMode="auto">
              <a:xfrm>
                <a:off x="2625726" y="2725738"/>
                <a:ext cx="890588" cy="1277938"/>
              </a:xfrm>
              <a:custGeom>
                <a:avLst/>
                <a:gdLst>
                  <a:gd name="T0" fmla="*/ 135 w 270"/>
                  <a:gd name="T1" fmla="*/ 22 h 387"/>
                  <a:gd name="T2" fmla="*/ 131 w 270"/>
                  <a:gd name="T3" fmla="*/ 22 h 387"/>
                  <a:gd name="T4" fmla="*/ 117 w 270"/>
                  <a:gd name="T5" fmla="*/ 6 h 387"/>
                  <a:gd name="T6" fmla="*/ 99 w 270"/>
                  <a:gd name="T7" fmla="*/ 6 h 387"/>
                  <a:gd name="T8" fmla="*/ 85 w 270"/>
                  <a:gd name="T9" fmla="*/ 0 h 387"/>
                  <a:gd name="T10" fmla="*/ 100 w 270"/>
                  <a:gd name="T11" fmla="*/ 20 h 387"/>
                  <a:gd name="T12" fmla="*/ 113 w 270"/>
                  <a:gd name="T13" fmla="*/ 20 h 387"/>
                  <a:gd name="T14" fmla="*/ 126 w 270"/>
                  <a:gd name="T15" fmla="*/ 23 h 387"/>
                  <a:gd name="T16" fmla="*/ 88 w 270"/>
                  <a:gd name="T17" fmla="*/ 45 h 387"/>
                  <a:gd name="T18" fmla="*/ 82 w 270"/>
                  <a:gd name="T19" fmla="*/ 108 h 387"/>
                  <a:gd name="T20" fmla="*/ 60 w 270"/>
                  <a:gd name="T21" fmla="*/ 108 h 387"/>
                  <a:gd name="T22" fmla="*/ 35 w 270"/>
                  <a:gd name="T23" fmla="*/ 142 h 387"/>
                  <a:gd name="T24" fmla="*/ 25 w 270"/>
                  <a:gd name="T25" fmla="*/ 309 h 387"/>
                  <a:gd name="T26" fmla="*/ 0 w 270"/>
                  <a:gd name="T27" fmla="*/ 387 h 387"/>
                  <a:gd name="T28" fmla="*/ 30 w 270"/>
                  <a:gd name="T29" fmla="*/ 387 h 387"/>
                  <a:gd name="T30" fmla="*/ 45 w 270"/>
                  <a:gd name="T31" fmla="*/ 367 h 387"/>
                  <a:gd name="T32" fmla="*/ 37 w 270"/>
                  <a:gd name="T33" fmla="*/ 387 h 387"/>
                  <a:gd name="T34" fmla="*/ 63 w 270"/>
                  <a:gd name="T35" fmla="*/ 387 h 387"/>
                  <a:gd name="T36" fmla="*/ 70 w 270"/>
                  <a:gd name="T37" fmla="*/ 353 h 387"/>
                  <a:gd name="T38" fmla="*/ 78 w 270"/>
                  <a:gd name="T39" fmla="*/ 167 h 387"/>
                  <a:gd name="T40" fmla="*/ 90 w 270"/>
                  <a:gd name="T41" fmla="*/ 151 h 387"/>
                  <a:gd name="T42" fmla="*/ 130 w 270"/>
                  <a:gd name="T43" fmla="*/ 151 h 387"/>
                  <a:gd name="T44" fmla="*/ 130 w 270"/>
                  <a:gd name="T45" fmla="*/ 69 h 387"/>
                  <a:gd name="T46" fmla="*/ 113 w 270"/>
                  <a:gd name="T47" fmla="*/ 48 h 387"/>
                  <a:gd name="T48" fmla="*/ 135 w 270"/>
                  <a:gd name="T49" fmla="*/ 27 h 387"/>
                  <a:gd name="T50" fmla="*/ 156 w 270"/>
                  <a:gd name="T51" fmla="*/ 48 h 387"/>
                  <a:gd name="T52" fmla="*/ 139 w 270"/>
                  <a:gd name="T53" fmla="*/ 69 h 387"/>
                  <a:gd name="T54" fmla="*/ 139 w 270"/>
                  <a:gd name="T55" fmla="*/ 151 h 387"/>
                  <a:gd name="T56" fmla="*/ 180 w 270"/>
                  <a:gd name="T57" fmla="*/ 151 h 387"/>
                  <a:gd name="T58" fmla="*/ 191 w 270"/>
                  <a:gd name="T59" fmla="*/ 167 h 387"/>
                  <a:gd name="T60" fmla="*/ 200 w 270"/>
                  <a:gd name="T61" fmla="*/ 353 h 387"/>
                  <a:gd name="T62" fmla="*/ 207 w 270"/>
                  <a:gd name="T63" fmla="*/ 387 h 387"/>
                  <a:gd name="T64" fmla="*/ 233 w 270"/>
                  <a:gd name="T65" fmla="*/ 387 h 387"/>
                  <a:gd name="T66" fmla="*/ 224 w 270"/>
                  <a:gd name="T67" fmla="*/ 367 h 387"/>
                  <a:gd name="T68" fmla="*/ 239 w 270"/>
                  <a:gd name="T69" fmla="*/ 387 h 387"/>
                  <a:gd name="T70" fmla="*/ 270 w 270"/>
                  <a:gd name="T71" fmla="*/ 387 h 387"/>
                  <a:gd name="T72" fmla="*/ 244 w 270"/>
                  <a:gd name="T73" fmla="*/ 309 h 387"/>
                  <a:gd name="T74" fmla="*/ 235 w 270"/>
                  <a:gd name="T75" fmla="*/ 142 h 387"/>
                  <a:gd name="T76" fmla="*/ 209 w 270"/>
                  <a:gd name="T77" fmla="*/ 108 h 387"/>
                  <a:gd name="T78" fmla="*/ 188 w 270"/>
                  <a:gd name="T79" fmla="*/ 108 h 387"/>
                  <a:gd name="T80" fmla="*/ 182 w 270"/>
                  <a:gd name="T81" fmla="*/ 45 h 387"/>
                  <a:gd name="T82" fmla="*/ 144 w 270"/>
                  <a:gd name="T83" fmla="*/ 23 h 387"/>
                  <a:gd name="T84" fmla="*/ 157 w 270"/>
                  <a:gd name="T85" fmla="*/ 20 h 387"/>
                  <a:gd name="T86" fmla="*/ 170 w 270"/>
                  <a:gd name="T87" fmla="*/ 20 h 387"/>
                  <a:gd name="T88" fmla="*/ 184 w 270"/>
                  <a:gd name="T89" fmla="*/ 0 h 387"/>
                  <a:gd name="T90" fmla="*/ 170 w 270"/>
                  <a:gd name="T91" fmla="*/ 6 h 387"/>
                  <a:gd name="T92" fmla="*/ 153 w 270"/>
                  <a:gd name="T93" fmla="*/ 6 h 387"/>
                  <a:gd name="T94" fmla="*/ 139 w 270"/>
                  <a:gd name="T95" fmla="*/ 22 h 387"/>
                  <a:gd name="T96" fmla="*/ 135 w 270"/>
                  <a:gd name="T97" fmla="*/ 22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0" h="387">
                    <a:moveTo>
                      <a:pt x="135" y="22"/>
                    </a:moveTo>
                    <a:cubicBezTo>
                      <a:pt x="133" y="22"/>
                      <a:pt x="132" y="22"/>
                      <a:pt x="131" y="22"/>
                    </a:cubicBezTo>
                    <a:cubicBezTo>
                      <a:pt x="130" y="15"/>
                      <a:pt x="126" y="6"/>
                      <a:pt x="117" y="6"/>
                    </a:cubicBezTo>
                    <a:cubicBezTo>
                      <a:pt x="110" y="6"/>
                      <a:pt x="106" y="6"/>
                      <a:pt x="99" y="6"/>
                    </a:cubicBezTo>
                    <a:cubicBezTo>
                      <a:pt x="93" y="6"/>
                      <a:pt x="88" y="4"/>
                      <a:pt x="85" y="0"/>
                    </a:cubicBezTo>
                    <a:cubicBezTo>
                      <a:pt x="87" y="9"/>
                      <a:pt x="90" y="18"/>
                      <a:pt x="100" y="20"/>
                    </a:cubicBezTo>
                    <a:cubicBezTo>
                      <a:pt x="104" y="20"/>
                      <a:pt x="109" y="20"/>
                      <a:pt x="113" y="20"/>
                    </a:cubicBezTo>
                    <a:cubicBezTo>
                      <a:pt x="120" y="20"/>
                      <a:pt x="123" y="21"/>
                      <a:pt x="126" y="23"/>
                    </a:cubicBezTo>
                    <a:cubicBezTo>
                      <a:pt x="109" y="24"/>
                      <a:pt x="93" y="30"/>
                      <a:pt x="88" y="45"/>
                    </a:cubicBezTo>
                    <a:cubicBezTo>
                      <a:pt x="83" y="59"/>
                      <a:pt x="85" y="92"/>
                      <a:pt x="82" y="108"/>
                    </a:cubicBezTo>
                    <a:cubicBezTo>
                      <a:pt x="75" y="108"/>
                      <a:pt x="67" y="108"/>
                      <a:pt x="60" y="108"/>
                    </a:cubicBezTo>
                    <a:cubicBezTo>
                      <a:pt x="42" y="107"/>
                      <a:pt x="36" y="123"/>
                      <a:pt x="35" y="142"/>
                    </a:cubicBezTo>
                    <a:cubicBezTo>
                      <a:pt x="32" y="198"/>
                      <a:pt x="28" y="253"/>
                      <a:pt x="25" y="309"/>
                    </a:cubicBezTo>
                    <a:cubicBezTo>
                      <a:pt x="23" y="352"/>
                      <a:pt x="14" y="372"/>
                      <a:pt x="0" y="387"/>
                    </a:cubicBezTo>
                    <a:cubicBezTo>
                      <a:pt x="10" y="387"/>
                      <a:pt x="20" y="387"/>
                      <a:pt x="30" y="387"/>
                    </a:cubicBezTo>
                    <a:cubicBezTo>
                      <a:pt x="35" y="383"/>
                      <a:pt x="38" y="378"/>
                      <a:pt x="45" y="367"/>
                    </a:cubicBezTo>
                    <a:cubicBezTo>
                      <a:pt x="42" y="377"/>
                      <a:pt x="40" y="382"/>
                      <a:pt x="37" y="387"/>
                    </a:cubicBezTo>
                    <a:cubicBezTo>
                      <a:pt x="46" y="387"/>
                      <a:pt x="54" y="387"/>
                      <a:pt x="63" y="387"/>
                    </a:cubicBezTo>
                    <a:cubicBezTo>
                      <a:pt x="68" y="377"/>
                      <a:pt x="70" y="365"/>
                      <a:pt x="70" y="353"/>
                    </a:cubicBezTo>
                    <a:cubicBezTo>
                      <a:pt x="73" y="291"/>
                      <a:pt x="76" y="229"/>
                      <a:pt x="78" y="167"/>
                    </a:cubicBezTo>
                    <a:cubicBezTo>
                      <a:pt x="79" y="157"/>
                      <a:pt x="82" y="151"/>
                      <a:pt x="90" y="151"/>
                    </a:cubicBezTo>
                    <a:cubicBezTo>
                      <a:pt x="103" y="151"/>
                      <a:pt x="117" y="151"/>
                      <a:pt x="130" y="151"/>
                    </a:cubicBezTo>
                    <a:cubicBezTo>
                      <a:pt x="130" y="124"/>
                      <a:pt x="130" y="96"/>
                      <a:pt x="130" y="69"/>
                    </a:cubicBezTo>
                    <a:cubicBezTo>
                      <a:pt x="121" y="67"/>
                      <a:pt x="113" y="58"/>
                      <a:pt x="113" y="48"/>
                    </a:cubicBezTo>
                    <a:cubicBezTo>
                      <a:pt x="113" y="36"/>
                      <a:pt x="123" y="27"/>
                      <a:pt x="135" y="27"/>
                    </a:cubicBezTo>
                    <a:cubicBezTo>
                      <a:pt x="147" y="27"/>
                      <a:pt x="156" y="36"/>
                      <a:pt x="156" y="48"/>
                    </a:cubicBezTo>
                    <a:cubicBezTo>
                      <a:pt x="156" y="58"/>
                      <a:pt x="149" y="67"/>
                      <a:pt x="139" y="69"/>
                    </a:cubicBezTo>
                    <a:cubicBezTo>
                      <a:pt x="139" y="96"/>
                      <a:pt x="139" y="124"/>
                      <a:pt x="139" y="151"/>
                    </a:cubicBezTo>
                    <a:cubicBezTo>
                      <a:pt x="153" y="151"/>
                      <a:pt x="166" y="151"/>
                      <a:pt x="180" y="151"/>
                    </a:cubicBezTo>
                    <a:cubicBezTo>
                      <a:pt x="188" y="151"/>
                      <a:pt x="191" y="157"/>
                      <a:pt x="191" y="167"/>
                    </a:cubicBezTo>
                    <a:cubicBezTo>
                      <a:pt x="194" y="229"/>
                      <a:pt x="197" y="291"/>
                      <a:pt x="200" y="353"/>
                    </a:cubicBezTo>
                    <a:cubicBezTo>
                      <a:pt x="200" y="365"/>
                      <a:pt x="202" y="377"/>
                      <a:pt x="207" y="387"/>
                    </a:cubicBezTo>
                    <a:cubicBezTo>
                      <a:pt x="215" y="387"/>
                      <a:pt x="224" y="387"/>
                      <a:pt x="233" y="387"/>
                    </a:cubicBezTo>
                    <a:cubicBezTo>
                      <a:pt x="230" y="382"/>
                      <a:pt x="227" y="377"/>
                      <a:pt x="224" y="367"/>
                    </a:cubicBezTo>
                    <a:cubicBezTo>
                      <a:pt x="232" y="378"/>
                      <a:pt x="235" y="383"/>
                      <a:pt x="239" y="387"/>
                    </a:cubicBezTo>
                    <a:cubicBezTo>
                      <a:pt x="249" y="387"/>
                      <a:pt x="260" y="387"/>
                      <a:pt x="270" y="387"/>
                    </a:cubicBezTo>
                    <a:cubicBezTo>
                      <a:pt x="256" y="372"/>
                      <a:pt x="247" y="352"/>
                      <a:pt x="244" y="309"/>
                    </a:cubicBezTo>
                    <a:cubicBezTo>
                      <a:pt x="242" y="253"/>
                      <a:pt x="238" y="198"/>
                      <a:pt x="235" y="142"/>
                    </a:cubicBezTo>
                    <a:cubicBezTo>
                      <a:pt x="234" y="123"/>
                      <a:pt x="228" y="107"/>
                      <a:pt x="209" y="108"/>
                    </a:cubicBezTo>
                    <a:cubicBezTo>
                      <a:pt x="202" y="108"/>
                      <a:pt x="195" y="108"/>
                      <a:pt x="188" y="108"/>
                    </a:cubicBezTo>
                    <a:cubicBezTo>
                      <a:pt x="185" y="92"/>
                      <a:pt x="186" y="59"/>
                      <a:pt x="182" y="45"/>
                    </a:cubicBezTo>
                    <a:cubicBezTo>
                      <a:pt x="176" y="30"/>
                      <a:pt x="161" y="24"/>
                      <a:pt x="144" y="23"/>
                    </a:cubicBezTo>
                    <a:cubicBezTo>
                      <a:pt x="146" y="21"/>
                      <a:pt x="150" y="20"/>
                      <a:pt x="157" y="20"/>
                    </a:cubicBezTo>
                    <a:cubicBezTo>
                      <a:pt x="161" y="20"/>
                      <a:pt x="166" y="20"/>
                      <a:pt x="170" y="20"/>
                    </a:cubicBezTo>
                    <a:cubicBezTo>
                      <a:pt x="180" y="18"/>
                      <a:pt x="183" y="9"/>
                      <a:pt x="184" y="0"/>
                    </a:cubicBezTo>
                    <a:cubicBezTo>
                      <a:pt x="181" y="4"/>
                      <a:pt x="177" y="6"/>
                      <a:pt x="170" y="6"/>
                    </a:cubicBezTo>
                    <a:cubicBezTo>
                      <a:pt x="164" y="6"/>
                      <a:pt x="159" y="6"/>
                      <a:pt x="153" y="6"/>
                    </a:cubicBezTo>
                    <a:cubicBezTo>
                      <a:pt x="144" y="6"/>
                      <a:pt x="140" y="15"/>
                      <a:pt x="139" y="22"/>
                    </a:cubicBezTo>
                    <a:cubicBezTo>
                      <a:pt x="138" y="22"/>
                      <a:pt x="136" y="22"/>
                      <a:pt x="13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ïŝľîḑê"/>
              <p:cNvSpPr/>
              <p:nvPr/>
            </p:nvSpPr>
            <p:spPr bwMode="auto">
              <a:xfrm>
                <a:off x="1735138" y="2095500"/>
                <a:ext cx="2667000" cy="2670175"/>
              </a:xfrm>
              <a:custGeom>
                <a:avLst/>
                <a:gdLst>
                  <a:gd name="T0" fmla="*/ 404 w 809"/>
                  <a:gd name="T1" fmla="*/ 0 h 809"/>
                  <a:gd name="T2" fmla="*/ 809 w 809"/>
                  <a:gd name="T3" fmla="*/ 404 h 809"/>
                  <a:gd name="T4" fmla="*/ 404 w 809"/>
                  <a:gd name="T5" fmla="*/ 809 h 809"/>
                  <a:gd name="T6" fmla="*/ 0 w 809"/>
                  <a:gd name="T7" fmla="*/ 404 h 809"/>
                  <a:gd name="T8" fmla="*/ 404 w 809"/>
                  <a:gd name="T9" fmla="*/ 0 h 809"/>
                  <a:gd name="T10" fmla="*/ 404 w 809"/>
                  <a:gd name="T11" fmla="*/ 0 h 809"/>
                  <a:gd name="T12" fmla="*/ 404 w 809"/>
                  <a:gd name="T13" fmla="*/ 14 h 809"/>
                  <a:gd name="T14" fmla="*/ 14 w 809"/>
                  <a:gd name="T15" fmla="*/ 404 h 809"/>
                  <a:gd name="T16" fmla="*/ 404 w 809"/>
                  <a:gd name="T17" fmla="*/ 795 h 809"/>
                  <a:gd name="T18" fmla="*/ 795 w 809"/>
                  <a:gd name="T19" fmla="*/ 404 h 809"/>
                  <a:gd name="T20" fmla="*/ 404 w 809"/>
                  <a:gd name="T21" fmla="*/ 14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9" h="809">
                    <a:moveTo>
                      <a:pt x="404" y="0"/>
                    </a:moveTo>
                    <a:cubicBezTo>
                      <a:pt x="627" y="0"/>
                      <a:pt x="809" y="182"/>
                      <a:pt x="809" y="404"/>
                    </a:cubicBezTo>
                    <a:cubicBezTo>
                      <a:pt x="809" y="627"/>
                      <a:pt x="627" y="809"/>
                      <a:pt x="404" y="809"/>
                    </a:cubicBezTo>
                    <a:cubicBezTo>
                      <a:pt x="181" y="809"/>
                      <a:pt x="0" y="627"/>
                      <a:pt x="0" y="404"/>
                    </a:cubicBezTo>
                    <a:cubicBezTo>
                      <a:pt x="0" y="182"/>
                      <a:pt x="181" y="0"/>
                      <a:pt x="404" y="0"/>
                    </a:cubicBezTo>
                    <a:cubicBezTo>
                      <a:pt x="404" y="0"/>
                      <a:pt x="404" y="0"/>
                      <a:pt x="404" y="0"/>
                    </a:cubicBezTo>
                    <a:close/>
                    <a:moveTo>
                      <a:pt x="404" y="14"/>
                    </a:moveTo>
                    <a:cubicBezTo>
                      <a:pt x="189" y="14"/>
                      <a:pt x="14" y="189"/>
                      <a:pt x="14" y="404"/>
                    </a:cubicBezTo>
                    <a:cubicBezTo>
                      <a:pt x="14" y="619"/>
                      <a:pt x="189" y="795"/>
                      <a:pt x="404" y="795"/>
                    </a:cubicBezTo>
                    <a:cubicBezTo>
                      <a:pt x="619" y="795"/>
                      <a:pt x="795" y="619"/>
                      <a:pt x="795" y="404"/>
                    </a:cubicBezTo>
                    <a:cubicBezTo>
                      <a:pt x="795" y="189"/>
                      <a:pt x="619" y="14"/>
                      <a:pt x="40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išlíḑe"/>
              <p:cNvSpPr/>
              <p:nvPr/>
            </p:nvSpPr>
            <p:spPr bwMode="auto">
              <a:xfrm>
                <a:off x="1897063" y="3373438"/>
                <a:ext cx="2333625" cy="1227138"/>
              </a:xfrm>
              <a:custGeom>
                <a:avLst/>
                <a:gdLst>
                  <a:gd name="T0" fmla="*/ 21 w 708"/>
                  <a:gd name="T1" fmla="*/ 23 h 372"/>
                  <a:gd name="T2" fmla="*/ 53 w 708"/>
                  <a:gd name="T3" fmla="*/ 35 h 372"/>
                  <a:gd name="T4" fmla="*/ 51 w 708"/>
                  <a:gd name="T5" fmla="*/ 26 h 372"/>
                  <a:gd name="T6" fmla="*/ 18 w 708"/>
                  <a:gd name="T7" fmla="*/ 47 h 372"/>
                  <a:gd name="T8" fmla="*/ 18 w 708"/>
                  <a:gd name="T9" fmla="*/ 88 h 372"/>
                  <a:gd name="T10" fmla="*/ 48 w 708"/>
                  <a:gd name="T11" fmla="*/ 67 h 372"/>
                  <a:gd name="T12" fmla="*/ 18 w 708"/>
                  <a:gd name="T13" fmla="*/ 88 h 372"/>
                  <a:gd name="T14" fmla="*/ 62 w 708"/>
                  <a:gd name="T15" fmla="*/ 109 h 372"/>
                  <a:gd name="T16" fmla="*/ 64 w 708"/>
                  <a:gd name="T17" fmla="*/ 147 h 372"/>
                  <a:gd name="T18" fmla="*/ 42 w 708"/>
                  <a:gd name="T19" fmla="*/ 155 h 372"/>
                  <a:gd name="T20" fmla="*/ 57 w 708"/>
                  <a:gd name="T21" fmla="*/ 206 h 372"/>
                  <a:gd name="T22" fmla="*/ 116 w 708"/>
                  <a:gd name="T23" fmla="*/ 203 h 372"/>
                  <a:gd name="T24" fmla="*/ 93 w 708"/>
                  <a:gd name="T25" fmla="*/ 174 h 372"/>
                  <a:gd name="T26" fmla="*/ 46 w 708"/>
                  <a:gd name="T27" fmla="*/ 181 h 372"/>
                  <a:gd name="T28" fmla="*/ 129 w 708"/>
                  <a:gd name="T29" fmla="*/ 265 h 372"/>
                  <a:gd name="T30" fmla="*/ 149 w 708"/>
                  <a:gd name="T31" fmla="*/ 251 h 372"/>
                  <a:gd name="T32" fmla="*/ 121 w 708"/>
                  <a:gd name="T33" fmla="*/ 221 h 372"/>
                  <a:gd name="T34" fmla="*/ 111 w 708"/>
                  <a:gd name="T35" fmla="*/ 252 h 372"/>
                  <a:gd name="T36" fmla="*/ 164 w 708"/>
                  <a:gd name="T37" fmla="*/ 295 h 372"/>
                  <a:gd name="T38" fmla="*/ 175 w 708"/>
                  <a:gd name="T39" fmla="*/ 321 h 372"/>
                  <a:gd name="T40" fmla="*/ 132 w 708"/>
                  <a:gd name="T41" fmla="*/ 292 h 372"/>
                  <a:gd name="T42" fmla="*/ 146 w 708"/>
                  <a:gd name="T43" fmla="*/ 291 h 372"/>
                  <a:gd name="T44" fmla="*/ 211 w 708"/>
                  <a:gd name="T45" fmla="*/ 283 h 372"/>
                  <a:gd name="T46" fmla="*/ 260 w 708"/>
                  <a:gd name="T47" fmla="*/ 308 h 372"/>
                  <a:gd name="T48" fmla="*/ 205 w 708"/>
                  <a:gd name="T49" fmla="*/ 335 h 372"/>
                  <a:gd name="T50" fmla="*/ 342 w 708"/>
                  <a:gd name="T51" fmla="*/ 329 h 372"/>
                  <a:gd name="T52" fmla="*/ 344 w 708"/>
                  <a:gd name="T53" fmla="*/ 352 h 372"/>
                  <a:gd name="T54" fmla="*/ 303 w 708"/>
                  <a:gd name="T55" fmla="*/ 320 h 372"/>
                  <a:gd name="T56" fmla="*/ 320 w 708"/>
                  <a:gd name="T57" fmla="*/ 364 h 372"/>
                  <a:gd name="T58" fmla="*/ 360 w 708"/>
                  <a:gd name="T59" fmla="*/ 321 h 372"/>
                  <a:gd name="T60" fmla="*/ 416 w 708"/>
                  <a:gd name="T61" fmla="*/ 315 h 372"/>
                  <a:gd name="T62" fmla="*/ 384 w 708"/>
                  <a:gd name="T63" fmla="*/ 368 h 372"/>
                  <a:gd name="T64" fmla="*/ 464 w 708"/>
                  <a:gd name="T65" fmla="*/ 350 h 372"/>
                  <a:gd name="T66" fmla="*/ 433 w 708"/>
                  <a:gd name="T67" fmla="*/ 313 h 372"/>
                  <a:gd name="T68" fmla="*/ 508 w 708"/>
                  <a:gd name="T69" fmla="*/ 337 h 372"/>
                  <a:gd name="T70" fmla="*/ 500 w 708"/>
                  <a:gd name="T71" fmla="*/ 285 h 372"/>
                  <a:gd name="T72" fmla="*/ 483 w 708"/>
                  <a:gd name="T73" fmla="*/ 294 h 372"/>
                  <a:gd name="T74" fmla="*/ 508 w 708"/>
                  <a:gd name="T75" fmla="*/ 337 h 372"/>
                  <a:gd name="T76" fmla="*/ 515 w 708"/>
                  <a:gd name="T77" fmla="*/ 276 h 372"/>
                  <a:gd name="T78" fmla="*/ 548 w 708"/>
                  <a:gd name="T79" fmla="*/ 279 h 372"/>
                  <a:gd name="T80" fmla="*/ 550 w 708"/>
                  <a:gd name="T81" fmla="*/ 283 h 372"/>
                  <a:gd name="T82" fmla="*/ 547 w 708"/>
                  <a:gd name="T83" fmla="*/ 316 h 372"/>
                  <a:gd name="T84" fmla="*/ 609 w 708"/>
                  <a:gd name="T85" fmla="*/ 250 h 372"/>
                  <a:gd name="T86" fmla="*/ 608 w 708"/>
                  <a:gd name="T87" fmla="*/ 227 h 372"/>
                  <a:gd name="T88" fmla="*/ 573 w 708"/>
                  <a:gd name="T89" fmla="*/ 241 h 372"/>
                  <a:gd name="T90" fmla="*/ 609 w 708"/>
                  <a:gd name="T91" fmla="*/ 250 h 372"/>
                  <a:gd name="T92" fmla="*/ 656 w 708"/>
                  <a:gd name="T93" fmla="*/ 184 h 372"/>
                  <a:gd name="T94" fmla="*/ 613 w 708"/>
                  <a:gd name="T95" fmla="*/ 172 h 372"/>
                  <a:gd name="T96" fmla="*/ 625 w 708"/>
                  <a:gd name="T97" fmla="*/ 165 h 372"/>
                  <a:gd name="T98" fmla="*/ 650 w 708"/>
                  <a:gd name="T99" fmla="*/ 169 h 372"/>
                  <a:gd name="T100" fmla="*/ 651 w 708"/>
                  <a:gd name="T101" fmla="*/ 215 h 372"/>
                  <a:gd name="T102" fmla="*/ 635 w 708"/>
                  <a:gd name="T103" fmla="*/ 139 h 372"/>
                  <a:gd name="T104" fmla="*/ 683 w 708"/>
                  <a:gd name="T105" fmla="*/ 137 h 372"/>
                  <a:gd name="T106" fmla="*/ 655 w 708"/>
                  <a:gd name="T107" fmla="*/ 73 h 372"/>
                  <a:gd name="T108" fmla="*/ 690 w 708"/>
                  <a:gd name="T109" fmla="*/ 98 h 372"/>
                  <a:gd name="T110" fmla="*/ 684 w 708"/>
                  <a:gd name="T111" fmla="*/ 17 h 372"/>
                  <a:gd name="T112" fmla="*/ 698 w 708"/>
                  <a:gd name="T113" fmla="*/ 34 h 372"/>
                  <a:gd name="T114" fmla="*/ 659 w 708"/>
                  <a:gd name="T115" fmla="*/ 29 h 372"/>
                  <a:gd name="T116" fmla="*/ 659 w 708"/>
                  <a:gd name="T117" fmla="*/ 11 h 372"/>
                  <a:gd name="T118" fmla="*/ 663 w 708"/>
                  <a:gd name="T119" fmla="*/ 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08" h="372">
                    <a:moveTo>
                      <a:pt x="0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5" y="9"/>
                      <a:pt x="11" y="11"/>
                      <a:pt x="8" y="14"/>
                    </a:cubicBezTo>
                    <a:cubicBezTo>
                      <a:pt x="5" y="18"/>
                      <a:pt x="4" y="22"/>
                      <a:pt x="4" y="26"/>
                    </a:cubicBezTo>
                    <a:cubicBezTo>
                      <a:pt x="4" y="29"/>
                      <a:pt x="5" y="32"/>
                      <a:pt x="6" y="33"/>
                    </a:cubicBezTo>
                    <a:cubicBezTo>
                      <a:pt x="7" y="35"/>
                      <a:pt x="9" y="36"/>
                      <a:pt x="11" y="36"/>
                    </a:cubicBezTo>
                    <a:cubicBezTo>
                      <a:pt x="14" y="36"/>
                      <a:pt x="18" y="3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1"/>
                    </a:cubicBezTo>
                    <a:cubicBezTo>
                      <a:pt x="25" y="15"/>
                      <a:pt x="27" y="11"/>
                      <a:pt x="30" y="9"/>
                    </a:cubicBezTo>
                    <a:cubicBezTo>
                      <a:pt x="31" y="8"/>
                      <a:pt x="32" y="7"/>
                      <a:pt x="34" y="7"/>
                    </a:cubicBezTo>
                    <a:cubicBezTo>
                      <a:pt x="35" y="6"/>
                      <a:pt x="36" y="6"/>
                      <a:pt x="38" y="6"/>
                    </a:cubicBezTo>
                    <a:cubicBezTo>
                      <a:pt x="43" y="6"/>
                      <a:pt x="47" y="8"/>
                      <a:pt x="50" y="11"/>
                    </a:cubicBezTo>
                    <a:cubicBezTo>
                      <a:pt x="53" y="15"/>
                      <a:pt x="55" y="19"/>
                      <a:pt x="55" y="25"/>
                    </a:cubicBezTo>
                    <a:cubicBezTo>
                      <a:pt x="55" y="28"/>
                      <a:pt x="54" y="31"/>
                      <a:pt x="53" y="35"/>
                    </a:cubicBezTo>
                    <a:cubicBezTo>
                      <a:pt x="52" y="38"/>
                      <a:pt x="51" y="40"/>
                      <a:pt x="51" y="40"/>
                    </a:cubicBezTo>
                    <a:cubicBezTo>
                      <a:pt x="51" y="41"/>
                      <a:pt x="52" y="41"/>
                      <a:pt x="52" y="42"/>
                    </a:cubicBezTo>
                    <a:cubicBezTo>
                      <a:pt x="53" y="42"/>
                      <a:pt x="53" y="42"/>
                      <a:pt x="55" y="42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2" y="42"/>
                      <a:pt x="45" y="40"/>
                      <a:pt x="48" y="37"/>
                    </a:cubicBezTo>
                    <a:cubicBezTo>
                      <a:pt x="50" y="34"/>
                      <a:pt x="51" y="30"/>
                      <a:pt x="51" y="26"/>
                    </a:cubicBezTo>
                    <a:cubicBezTo>
                      <a:pt x="51" y="24"/>
                      <a:pt x="51" y="22"/>
                      <a:pt x="49" y="20"/>
                    </a:cubicBezTo>
                    <a:cubicBezTo>
                      <a:pt x="48" y="19"/>
                      <a:pt x="47" y="18"/>
                      <a:pt x="45" y="18"/>
                    </a:cubicBezTo>
                    <a:cubicBezTo>
                      <a:pt x="42" y="18"/>
                      <a:pt x="39" y="21"/>
                      <a:pt x="37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4" y="33"/>
                      <a:pt x="33" y="37"/>
                      <a:pt x="32" y="39"/>
                    </a:cubicBezTo>
                    <a:cubicBezTo>
                      <a:pt x="31" y="40"/>
                      <a:pt x="30" y="42"/>
                      <a:pt x="29" y="43"/>
                    </a:cubicBezTo>
                    <a:cubicBezTo>
                      <a:pt x="27" y="44"/>
                      <a:pt x="26" y="45"/>
                      <a:pt x="24" y="46"/>
                    </a:cubicBezTo>
                    <a:cubicBezTo>
                      <a:pt x="22" y="47"/>
                      <a:pt x="20" y="47"/>
                      <a:pt x="18" y="47"/>
                    </a:cubicBezTo>
                    <a:cubicBezTo>
                      <a:pt x="13" y="47"/>
                      <a:pt x="9" y="46"/>
                      <a:pt x="6" y="42"/>
                    </a:cubicBezTo>
                    <a:cubicBezTo>
                      <a:pt x="2" y="38"/>
                      <a:pt x="1" y="34"/>
                      <a:pt x="1" y="28"/>
                    </a:cubicBezTo>
                    <a:cubicBezTo>
                      <a:pt x="1" y="25"/>
                      <a:pt x="1" y="21"/>
                      <a:pt x="2" y="17"/>
                    </a:cubicBezTo>
                    <a:cubicBezTo>
                      <a:pt x="3" y="14"/>
                      <a:pt x="4" y="12"/>
                      <a:pt x="4" y="12"/>
                    </a:cubicBezTo>
                    <a:cubicBezTo>
                      <a:pt x="4" y="11"/>
                      <a:pt x="3" y="10"/>
                      <a:pt x="3" y="9"/>
                    </a:cubicBezTo>
                    <a:cubicBezTo>
                      <a:pt x="2" y="9"/>
                      <a:pt x="1" y="9"/>
                      <a:pt x="0" y="9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  <a:moveTo>
                      <a:pt x="18" y="88"/>
                    </a:moveTo>
                    <a:cubicBezTo>
                      <a:pt x="16" y="89"/>
                      <a:pt x="14" y="90"/>
                      <a:pt x="13" y="91"/>
                    </a:cubicBezTo>
                    <a:cubicBezTo>
                      <a:pt x="12" y="92"/>
                      <a:pt x="12" y="94"/>
                      <a:pt x="12" y="96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8" y="70"/>
                      <a:pt x="8" y="71"/>
                      <a:pt x="10" y="72"/>
                    </a:cubicBezTo>
                    <a:cubicBezTo>
                      <a:pt x="11" y="73"/>
                      <a:pt x="13" y="73"/>
                      <a:pt x="16" y="73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50" y="66"/>
                      <a:pt x="52" y="66"/>
                      <a:pt x="53" y="64"/>
                    </a:cubicBezTo>
                    <a:cubicBezTo>
                      <a:pt x="54" y="63"/>
                      <a:pt x="54" y="61"/>
                      <a:pt x="54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61" y="88"/>
                      <a:pt x="61" y="88"/>
                      <a:pt x="61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5"/>
                      <a:pt x="58" y="84"/>
                      <a:pt x="56" y="83"/>
                    </a:cubicBezTo>
                    <a:cubicBezTo>
                      <a:pt x="55" y="82"/>
                      <a:pt x="53" y="82"/>
                      <a:pt x="51" y="83"/>
                    </a:cubicBezTo>
                    <a:cubicBezTo>
                      <a:pt x="18" y="88"/>
                      <a:pt x="18" y="88"/>
                      <a:pt x="18" y="88"/>
                    </a:cubicBezTo>
                    <a:close/>
                    <a:moveTo>
                      <a:pt x="41" y="158"/>
                    </a:moveTo>
                    <a:cubicBezTo>
                      <a:pt x="37" y="157"/>
                      <a:pt x="33" y="155"/>
                      <a:pt x="30" y="152"/>
                    </a:cubicBezTo>
                    <a:cubicBezTo>
                      <a:pt x="27" y="149"/>
                      <a:pt x="24" y="145"/>
                      <a:pt x="23" y="141"/>
                    </a:cubicBezTo>
                    <a:cubicBezTo>
                      <a:pt x="22" y="137"/>
                      <a:pt x="21" y="134"/>
                      <a:pt x="22" y="131"/>
                    </a:cubicBezTo>
                    <a:cubicBezTo>
                      <a:pt x="22" y="128"/>
                      <a:pt x="23" y="125"/>
                      <a:pt x="24" y="122"/>
                    </a:cubicBezTo>
                    <a:cubicBezTo>
                      <a:pt x="26" y="118"/>
                      <a:pt x="28" y="116"/>
                      <a:pt x="31" y="113"/>
                    </a:cubicBezTo>
                    <a:cubicBezTo>
                      <a:pt x="34" y="111"/>
                      <a:pt x="37" y="109"/>
                      <a:pt x="41" y="108"/>
                    </a:cubicBezTo>
                    <a:cubicBezTo>
                      <a:pt x="49" y="105"/>
                      <a:pt x="55" y="106"/>
                      <a:pt x="62" y="109"/>
                    </a:cubicBezTo>
                    <a:cubicBezTo>
                      <a:pt x="68" y="112"/>
                      <a:pt x="72" y="117"/>
                      <a:pt x="75" y="125"/>
                    </a:cubicBezTo>
                    <a:cubicBezTo>
                      <a:pt x="76" y="128"/>
                      <a:pt x="76" y="131"/>
                      <a:pt x="76" y="135"/>
                    </a:cubicBezTo>
                    <a:cubicBezTo>
                      <a:pt x="76" y="138"/>
                      <a:pt x="76" y="140"/>
                      <a:pt x="76" y="140"/>
                    </a:cubicBezTo>
                    <a:cubicBezTo>
                      <a:pt x="76" y="141"/>
                      <a:pt x="77" y="141"/>
                      <a:pt x="77" y="141"/>
                    </a:cubicBezTo>
                    <a:cubicBezTo>
                      <a:pt x="78" y="142"/>
                      <a:pt x="79" y="142"/>
                      <a:pt x="80" y="142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4" y="147"/>
                      <a:pt x="64" y="147"/>
                      <a:pt x="64" y="147"/>
                    </a:cubicBezTo>
                    <a:cubicBezTo>
                      <a:pt x="68" y="145"/>
                      <a:pt x="70" y="142"/>
                      <a:pt x="72" y="139"/>
                    </a:cubicBezTo>
                    <a:cubicBezTo>
                      <a:pt x="73" y="137"/>
                      <a:pt x="73" y="133"/>
                      <a:pt x="72" y="130"/>
                    </a:cubicBezTo>
                    <a:cubicBezTo>
                      <a:pt x="71" y="126"/>
                      <a:pt x="68" y="123"/>
                      <a:pt x="64" y="122"/>
                    </a:cubicBezTo>
                    <a:cubicBezTo>
                      <a:pt x="59" y="121"/>
                      <a:pt x="54" y="122"/>
                      <a:pt x="47" y="124"/>
                    </a:cubicBezTo>
                    <a:cubicBezTo>
                      <a:pt x="40" y="126"/>
                      <a:pt x="34" y="129"/>
                      <a:pt x="31" y="132"/>
                    </a:cubicBezTo>
                    <a:cubicBezTo>
                      <a:pt x="28" y="136"/>
                      <a:pt x="27" y="140"/>
                      <a:pt x="29" y="144"/>
                    </a:cubicBezTo>
                    <a:cubicBezTo>
                      <a:pt x="30" y="146"/>
                      <a:pt x="31" y="149"/>
                      <a:pt x="34" y="151"/>
                    </a:cubicBezTo>
                    <a:cubicBezTo>
                      <a:pt x="36" y="153"/>
                      <a:pt x="39" y="154"/>
                      <a:pt x="42" y="155"/>
                    </a:cubicBezTo>
                    <a:cubicBezTo>
                      <a:pt x="41" y="158"/>
                      <a:pt x="41" y="158"/>
                      <a:pt x="41" y="158"/>
                    </a:cubicBezTo>
                    <a:close/>
                    <a:moveTo>
                      <a:pt x="60" y="193"/>
                    </a:moveTo>
                    <a:cubicBezTo>
                      <a:pt x="73" y="185"/>
                      <a:pt x="73" y="185"/>
                      <a:pt x="73" y="185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68" y="207"/>
                      <a:pt x="68" y="207"/>
                      <a:pt x="68" y="207"/>
                    </a:cubicBezTo>
                    <a:cubicBezTo>
                      <a:pt x="66" y="208"/>
                      <a:pt x="64" y="208"/>
                      <a:pt x="63" y="208"/>
                    </a:cubicBezTo>
                    <a:cubicBezTo>
                      <a:pt x="61" y="208"/>
                      <a:pt x="60" y="207"/>
                      <a:pt x="59" y="205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72" y="231"/>
                      <a:pt x="72" y="231"/>
                      <a:pt x="72" y="231"/>
                    </a:cubicBezTo>
                    <a:cubicBezTo>
                      <a:pt x="74" y="230"/>
                      <a:pt x="74" y="230"/>
                      <a:pt x="74" y="230"/>
                    </a:cubicBezTo>
                    <a:cubicBezTo>
                      <a:pt x="73" y="228"/>
                      <a:pt x="72" y="226"/>
                      <a:pt x="73" y="224"/>
                    </a:cubicBezTo>
                    <a:cubicBezTo>
                      <a:pt x="73" y="223"/>
                      <a:pt x="75" y="222"/>
                      <a:pt x="77" y="220"/>
                    </a:cubicBezTo>
                    <a:cubicBezTo>
                      <a:pt x="105" y="203"/>
                      <a:pt x="105" y="203"/>
                      <a:pt x="105" y="203"/>
                    </a:cubicBezTo>
                    <a:cubicBezTo>
                      <a:pt x="107" y="201"/>
                      <a:pt x="109" y="201"/>
                      <a:pt x="110" y="201"/>
                    </a:cubicBezTo>
                    <a:cubicBezTo>
                      <a:pt x="112" y="201"/>
                      <a:pt x="113" y="202"/>
                      <a:pt x="114" y="204"/>
                    </a:cubicBezTo>
                    <a:cubicBezTo>
                      <a:pt x="116" y="203"/>
                      <a:pt x="116" y="203"/>
                      <a:pt x="116" y="203"/>
                    </a:cubicBezTo>
                    <a:cubicBezTo>
                      <a:pt x="101" y="179"/>
                      <a:pt x="101" y="179"/>
                      <a:pt x="101" y="179"/>
                    </a:cubicBezTo>
                    <a:cubicBezTo>
                      <a:pt x="99" y="180"/>
                      <a:pt x="99" y="180"/>
                      <a:pt x="99" y="180"/>
                    </a:cubicBezTo>
                    <a:cubicBezTo>
                      <a:pt x="100" y="182"/>
                      <a:pt x="101" y="183"/>
                      <a:pt x="100" y="185"/>
                    </a:cubicBezTo>
                    <a:cubicBezTo>
                      <a:pt x="100" y="186"/>
                      <a:pt x="98" y="188"/>
                      <a:pt x="96" y="189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76" y="183"/>
                      <a:pt x="76" y="183"/>
                      <a:pt x="76" y="183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90" y="174"/>
                      <a:pt x="92" y="174"/>
                      <a:pt x="93" y="174"/>
                    </a:cubicBezTo>
                    <a:cubicBezTo>
                      <a:pt x="95" y="174"/>
                      <a:pt x="96" y="175"/>
                      <a:pt x="98" y="177"/>
                    </a:cubicBezTo>
                    <a:cubicBezTo>
                      <a:pt x="99" y="176"/>
                      <a:pt x="99" y="176"/>
                      <a:pt x="99" y="176"/>
                    </a:cubicBezTo>
                    <a:cubicBezTo>
                      <a:pt x="84" y="152"/>
                      <a:pt x="84" y="152"/>
                      <a:pt x="84" y="152"/>
                    </a:cubicBezTo>
                    <a:cubicBezTo>
                      <a:pt x="82" y="153"/>
                      <a:pt x="82" y="153"/>
                      <a:pt x="82" y="153"/>
                    </a:cubicBezTo>
                    <a:cubicBezTo>
                      <a:pt x="83" y="155"/>
                      <a:pt x="84" y="157"/>
                      <a:pt x="83" y="158"/>
                    </a:cubicBezTo>
                    <a:cubicBezTo>
                      <a:pt x="83" y="159"/>
                      <a:pt x="82" y="161"/>
                      <a:pt x="79" y="162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9" y="181"/>
                      <a:pt x="47" y="182"/>
                      <a:pt x="46" y="181"/>
                    </a:cubicBezTo>
                    <a:cubicBezTo>
                      <a:pt x="44" y="181"/>
                      <a:pt x="43" y="180"/>
                      <a:pt x="42" y="178"/>
                    </a:cubicBezTo>
                    <a:cubicBezTo>
                      <a:pt x="40" y="179"/>
                      <a:pt x="40" y="179"/>
                      <a:pt x="40" y="179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7" y="203"/>
                      <a:pt x="57" y="203"/>
                      <a:pt x="57" y="203"/>
                    </a:cubicBezTo>
                    <a:cubicBezTo>
                      <a:pt x="56" y="201"/>
                      <a:pt x="56" y="199"/>
                      <a:pt x="56" y="197"/>
                    </a:cubicBezTo>
                    <a:cubicBezTo>
                      <a:pt x="56" y="196"/>
                      <a:pt x="58" y="195"/>
                      <a:pt x="60" y="193"/>
                    </a:cubicBezTo>
                    <a:cubicBezTo>
                      <a:pt x="60" y="193"/>
                      <a:pt x="60" y="193"/>
                      <a:pt x="60" y="193"/>
                    </a:cubicBezTo>
                    <a:close/>
                    <a:moveTo>
                      <a:pt x="129" y="265"/>
                    </a:moveTo>
                    <a:cubicBezTo>
                      <a:pt x="146" y="249"/>
                      <a:pt x="146" y="249"/>
                      <a:pt x="146" y="249"/>
                    </a:cubicBezTo>
                    <a:cubicBezTo>
                      <a:pt x="148" y="247"/>
                      <a:pt x="149" y="245"/>
                      <a:pt x="149" y="244"/>
                    </a:cubicBezTo>
                    <a:cubicBezTo>
                      <a:pt x="150" y="242"/>
                      <a:pt x="149" y="241"/>
                      <a:pt x="147" y="239"/>
                    </a:cubicBezTo>
                    <a:cubicBezTo>
                      <a:pt x="149" y="238"/>
                      <a:pt x="149" y="238"/>
                      <a:pt x="149" y="238"/>
                    </a:cubicBezTo>
                    <a:cubicBezTo>
                      <a:pt x="160" y="250"/>
                      <a:pt x="160" y="250"/>
                      <a:pt x="160" y="250"/>
                    </a:cubicBezTo>
                    <a:cubicBezTo>
                      <a:pt x="159" y="251"/>
                      <a:pt x="159" y="251"/>
                      <a:pt x="159" y="251"/>
                    </a:cubicBezTo>
                    <a:cubicBezTo>
                      <a:pt x="157" y="249"/>
                      <a:pt x="155" y="248"/>
                      <a:pt x="154" y="248"/>
                    </a:cubicBezTo>
                    <a:cubicBezTo>
                      <a:pt x="152" y="248"/>
                      <a:pt x="151" y="249"/>
                      <a:pt x="149" y="251"/>
                    </a:cubicBezTo>
                    <a:cubicBezTo>
                      <a:pt x="132" y="267"/>
                      <a:pt x="132" y="267"/>
                      <a:pt x="132" y="267"/>
                    </a:cubicBezTo>
                    <a:cubicBezTo>
                      <a:pt x="129" y="270"/>
                      <a:pt x="127" y="271"/>
                      <a:pt x="125" y="272"/>
                    </a:cubicBezTo>
                    <a:cubicBezTo>
                      <a:pt x="123" y="273"/>
                      <a:pt x="121" y="274"/>
                      <a:pt x="119" y="274"/>
                    </a:cubicBezTo>
                    <a:cubicBezTo>
                      <a:pt x="116" y="274"/>
                      <a:pt x="114" y="273"/>
                      <a:pt x="111" y="272"/>
                    </a:cubicBezTo>
                    <a:cubicBezTo>
                      <a:pt x="108" y="270"/>
                      <a:pt x="105" y="268"/>
                      <a:pt x="103" y="265"/>
                    </a:cubicBezTo>
                    <a:cubicBezTo>
                      <a:pt x="98" y="260"/>
                      <a:pt x="96" y="256"/>
                      <a:pt x="96" y="251"/>
                    </a:cubicBezTo>
                    <a:cubicBezTo>
                      <a:pt x="96" y="246"/>
                      <a:pt x="98" y="242"/>
                      <a:pt x="103" y="238"/>
                    </a:cubicBezTo>
                    <a:cubicBezTo>
                      <a:pt x="121" y="221"/>
                      <a:pt x="121" y="221"/>
                      <a:pt x="121" y="221"/>
                    </a:cubicBezTo>
                    <a:cubicBezTo>
                      <a:pt x="122" y="219"/>
                      <a:pt x="123" y="217"/>
                      <a:pt x="124" y="216"/>
                    </a:cubicBezTo>
                    <a:cubicBezTo>
                      <a:pt x="124" y="215"/>
                      <a:pt x="123" y="213"/>
                      <a:pt x="121" y="211"/>
                    </a:cubicBezTo>
                    <a:cubicBezTo>
                      <a:pt x="123" y="210"/>
                      <a:pt x="123" y="210"/>
                      <a:pt x="123" y="210"/>
                    </a:cubicBezTo>
                    <a:cubicBezTo>
                      <a:pt x="143" y="231"/>
                      <a:pt x="143" y="231"/>
                      <a:pt x="143" y="231"/>
                    </a:cubicBezTo>
                    <a:cubicBezTo>
                      <a:pt x="141" y="232"/>
                      <a:pt x="141" y="232"/>
                      <a:pt x="141" y="232"/>
                    </a:cubicBezTo>
                    <a:cubicBezTo>
                      <a:pt x="140" y="231"/>
                      <a:pt x="138" y="230"/>
                      <a:pt x="137" y="230"/>
                    </a:cubicBezTo>
                    <a:cubicBezTo>
                      <a:pt x="135" y="230"/>
                      <a:pt x="133" y="231"/>
                      <a:pt x="131" y="233"/>
                    </a:cubicBezTo>
                    <a:cubicBezTo>
                      <a:pt x="111" y="252"/>
                      <a:pt x="111" y="252"/>
                      <a:pt x="111" y="252"/>
                    </a:cubicBezTo>
                    <a:cubicBezTo>
                      <a:pt x="108" y="254"/>
                      <a:pt x="106" y="257"/>
                      <a:pt x="106" y="259"/>
                    </a:cubicBezTo>
                    <a:cubicBezTo>
                      <a:pt x="106" y="262"/>
                      <a:pt x="107" y="264"/>
                      <a:pt x="109" y="267"/>
                    </a:cubicBezTo>
                    <a:cubicBezTo>
                      <a:pt x="112" y="270"/>
                      <a:pt x="115" y="271"/>
                      <a:pt x="118" y="271"/>
                    </a:cubicBezTo>
                    <a:cubicBezTo>
                      <a:pt x="122" y="270"/>
                      <a:pt x="125" y="268"/>
                      <a:pt x="129" y="265"/>
                    </a:cubicBezTo>
                    <a:cubicBezTo>
                      <a:pt x="129" y="265"/>
                      <a:pt x="129" y="265"/>
                      <a:pt x="129" y="265"/>
                    </a:cubicBezTo>
                    <a:close/>
                    <a:moveTo>
                      <a:pt x="146" y="291"/>
                    </a:moveTo>
                    <a:cubicBezTo>
                      <a:pt x="153" y="287"/>
                      <a:pt x="153" y="287"/>
                      <a:pt x="153" y="287"/>
                    </a:cubicBezTo>
                    <a:cubicBezTo>
                      <a:pt x="164" y="295"/>
                      <a:pt x="164" y="295"/>
                      <a:pt x="164" y="295"/>
                    </a:cubicBezTo>
                    <a:cubicBezTo>
                      <a:pt x="161" y="304"/>
                      <a:pt x="161" y="304"/>
                      <a:pt x="161" y="304"/>
                    </a:cubicBezTo>
                    <a:cubicBezTo>
                      <a:pt x="161" y="305"/>
                      <a:pt x="161" y="305"/>
                      <a:pt x="160" y="305"/>
                    </a:cubicBezTo>
                    <a:cubicBezTo>
                      <a:pt x="160" y="306"/>
                      <a:pt x="160" y="306"/>
                      <a:pt x="160" y="306"/>
                    </a:cubicBezTo>
                    <a:cubicBezTo>
                      <a:pt x="159" y="307"/>
                      <a:pt x="158" y="308"/>
                      <a:pt x="158" y="308"/>
                    </a:cubicBezTo>
                    <a:cubicBezTo>
                      <a:pt x="157" y="307"/>
                      <a:pt x="155" y="307"/>
                      <a:pt x="153" y="305"/>
                    </a:cubicBezTo>
                    <a:cubicBezTo>
                      <a:pt x="152" y="307"/>
                      <a:pt x="152" y="307"/>
                      <a:pt x="152" y="307"/>
                    </a:cubicBezTo>
                    <a:cubicBezTo>
                      <a:pt x="174" y="322"/>
                      <a:pt x="174" y="322"/>
                      <a:pt x="174" y="322"/>
                    </a:cubicBezTo>
                    <a:cubicBezTo>
                      <a:pt x="175" y="321"/>
                      <a:pt x="175" y="321"/>
                      <a:pt x="175" y="321"/>
                    </a:cubicBezTo>
                    <a:cubicBezTo>
                      <a:pt x="174" y="320"/>
                      <a:pt x="174" y="320"/>
                      <a:pt x="173" y="319"/>
                    </a:cubicBezTo>
                    <a:cubicBezTo>
                      <a:pt x="173" y="318"/>
                      <a:pt x="173" y="316"/>
                      <a:pt x="174" y="315"/>
                    </a:cubicBezTo>
                    <a:cubicBezTo>
                      <a:pt x="186" y="268"/>
                      <a:pt x="186" y="268"/>
                      <a:pt x="186" y="268"/>
                    </a:cubicBezTo>
                    <a:cubicBezTo>
                      <a:pt x="181" y="264"/>
                      <a:pt x="181" y="264"/>
                      <a:pt x="181" y="264"/>
                    </a:cubicBezTo>
                    <a:cubicBezTo>
                      <a:pt x="141" y="290"/>
                      <a:pt x="141" y="290"/>
                      <a:pt x="141" y="290"/>
                    </a:cubicBezTo>
                    <a:cubicBezTo>
                      <a:pt x="139" y="291"/>
                      <a:pt x="138" y="291"/>
                      <a:pt x="137" y="292"/>
                    </a:cubicBezTo>
                    <a:cubicBezTo>
                      <a:pt x="135" y="292"/>
                      <a:pt x="134" y="291"/>
                      <a:pt x="133" y="291"/>
                    </a:cubicBezTo>
                    <a:cubicBezTo>
                      <a:pt x="132" y="292"/>
                      <a:pt x="132" y="292"/>
                      <a:pt x="132" y="292"/>
                    </a:cubicBezTo>
                    <a:cubicBezTo>
                      <a:pt x="145" y="301"/>
                      <a:pt x="145" y="301"/>
                      <a:pt x="145" y="301"/>
                    </a:cubicBezTo>
                    <a:cubicBezTo>
                      <a:pt x="146" y="300"/>
                      <a:pt x="146" y="300"/>
                      <a:pt x="146" y="300"/>
                    </a:cubicBezTo>
                    <a:cubicBezTo>
                      <a:pt x="145" y="299"/>
                      <a:pt x="145" y="299"/>
                      <a:pt x="145" y="299"/>
                    </a:cubicBezTo>
                    <a:cubicBezTo>
                      <a:pt x="144" y="298"/>
                      <a:pt x="143" y="297"/>
                      <a:pt x="143" y="296"/>
                    </a:cubicBezTo>
                    <a:cubicBezTo>
                      <a:pt x="142" y="295"/>
                      <a:pt x="143" y="294"/>
                      <a:pt x="143" y="293"/>
                    </a:cubicBezTo>
                    <a:cubicBezTo>
                      <a:pt x="144" y="293"/>
                      <a:pt x="144" y="293"/>
                      <a:pt x="144" y="292"/>
                    </a:cubicBezTo>
                    <a:cubicBezTo>
                      <a:pt x="145" y="292"/>
                      <a:pt x="145" y="292"/>
                      <a:pt x="146" y="291"/>
                    </a:cubicBezTo>
                    <a:cubicBezTo>
                      <a:pt x="146" y="291"/>
                      <a:pt x="146" y="291"/>
                      <a:pt x="146" y="291"/>
                    </a:cubicBezTo>
                    <a:close/>
                    <a:moveTo>
                      <a:pt x="156" y="285"/>
                    </a:moveTo>
                    <a:cubicBezTo>
                      <a:pt x="169" y="276"/>
                      <a:pt x="169" y="276"/>
                      <a:pt x="169" y="276"/>
                    </a:cubicBezTo>
                    <a:cubicBezTo>
                      <a:pt x="164" y="291"/>
                      <a:pt x="164" y="291"/>
                      <a:pt x="164" y="291"/>
                    </a:cubicBezTo>
                    <a:cubicBezTo>
                      <a:pt x="156" y="285"/>
                      <a:pt x="156" y="285"/>
                      <a:pt x="156" y="285"/>
                    </a:cubicBezTo>
                    <a:close/>
                    <a:moveTo>
                      <a:pt x="213" y="294"/>
                    </a:moveTo>
                    <a:cubicBezTo>
                      <a:pt x="214" y="292"/>
                      <a:pt x="214" y="290"/>
                      <a:pt x="214" y="288"/>
                    </a:cubicBezTo>
                    <a:cubicBezTo>
                      <a:pt x="213" y="287"/>
                      <a:pt x="212" y="286"/>
                      <a:pt x="210" y="285"/>
                    </a:cubicBezTo>
                    <a:cubicBezTo>
                      <a:pt x="211" y="283"/>
                      <a:pt x="211" y="283"/>
                      <a:pt x="211" y="283"/>
                    </a:cubicBezTo>
                    <a:cubicBezTo>
                      <a:pt x="230" y="292"/>
                      <a:pt x="230" y="292"/>
                      <a:pt x="230" y="292"/>
                    </a:cubicBezTo>
                    <a:cubicBezTo>
                      <a:pt x="239" y="329"/>
                      <a:pt x="239" y="329"/>
                      <a:pt x="239" y="329"/>
                    </a:cubicBezTo>
                    <a:cubicBezTo>
                      <a:pt x="248" y="311"/>
                      <a:pt x="248" y="311"/>
                      <a:pt x="248" y="311"/>
                    </a:cubicBezTo>
                    <a:cubicBezTo>
                      <a:pt x="249" y="308"/>
                      <a:pt x="250" y="306"/>
                      <a:pt x="249" y="305"/>
                    </a:cubicBezTo>
                    <a:cubicBezTo>
                      <a:pt x="249" y="304"/>
                      <a:pt x="248" y="302"/>
                      <a:pt x="245" y="301"/>
                    </a:cubicBezTo>
                    <a:cubicBezTo>
                      <a:pt x="246" y="299"/>
                      <a:pt x="246" y="299"/>
                      <a:pt x="246" y="299"/>
                    </a:cubicBezTo>
                    <a:cubicBezTo>
                      <a:pt x="261" y="306"/>
                      <a:pt x="261" y="306"/>
                      <a:pt x="261" y="306"/>
                    </a:cubicBezTo>
                    <a:cubicBezTo>
                      <a:pt x="260" y="308"/>
                      <a:pt x="260" y="308"/>
                      <a:pt x="260" y="308"/>
                    </a:cubicBezTo>
                    <a:cubicBezTo>
                      <a:pt x="258" y="307"/>
                      <a:pt x="256" y="307"/>
                      <a:pt x="255" y="308"/>
                    </a:cubicBezTo>
                    <a:cubicBezTo>
                      <a:pt x="254" y="308"/>
                      <a:pt x="252" y="310"/>
                      <a:pt x="251" y="312"/>
                    </a:cubicBezTo>
                    <a:cubicBezTo>
                      <a:pt x="234" y="350"/>
                      <a:pt x="234" y="350"/>
                      <a:pt x="234" y="350"/>
                    </a:cubicBezTo>
                    <a:cubicBezTo>
                      <a:pt x="228" y="348"/>
                      <a:pt x="228" y="348"/>
                      <a:pt x="228" y="348"/>
                    </a:cubicBezTo>
                    <a:cubicBezTo>
                      <a:pt x="215" y="297"/>
                      <a:pt x="215" y="297"/>
                      <a:pt x="215" y="297"/>
                    </a:cubicBezTo>
                    <a:cubicBezTo>
                      <a:pt x="202" y="325"/>
                      <a:pt x="202" y="325"/>
                      <a:pt x="202" y="325"/>
                    </a:cubicBezTo>
                    <a:cubicBezTo>
                      <a:pt x="201" y="328"/>
                      <a:pt x="200" y="330"/>
                      <a:pt x="201" y="331"/>
                    </a:cubicBezTo>
                    <a:cubicBezTo>
                      <a:pt x="201" y="332"/>
                      <a:pt x="203" y="334"/>
                      <a:pt x="205" y="335"/>
                    </a:cubicBezTo>
                    <a:cubicBezTo>
                      <a:pt x="204" y="337"/>
                      <a:pt x="204" y="337"/>
                      <a:pt x="204" y="337"/>
                    </a:cubicBezTo>
                    <a:cubicBezTo>
                      <a:pt x="189" y="329"/>
                      <a:pt x="189" y="329"/>
                      <a:pt x="189" y="329"/>
                    </a:cubicBezTo>
                    <a:cubicBezTo>
                      <a:pt x="190" y="328"/>
                      <a:pt x="190" y="328"/>
                      <a:pt x="190" y="328"/>
                    </a:cubicBezTo>
                    <a:cubicBezTo>
                      <a:pt x="192" y="329"/>
                      <a:pt x="194" y="329"/>
                      <a:pt x="195" y="328"/>
                    </a:cubicBezTo>
                    <a:cubicBezTo>
                      <a:pt x="196" y="328"/>
                      <a:pt x="198" y="326"/>
                      <a:pt x="199" y="324"/>
                    </a:cubicBezTo>
                    <a:cubicBezTo>
                      <a:pt x="213" y="294"/>
                      <a:pt x="213" y="294"/>
                      <a:pt x="213" y="294"/>
                    </a:cubicBezTo>
                    <a:close/>
                    <a:moveTo>
                      <a:pt x="340" y="352"/>
                    </a:moveTo>
                    <a:cubicBezTo>
                      <a:pt x="342" y="329"/>
                      <a:pt x="342" y="329"/>
                      <a:pt x="342" y="329"/>
                    </a:cubicBezTo>
                    <a:cubicBezTo>
                      <a:pt x="342" y="326"/>
                      <a:pt x="342" y="324"/>
                      <a:pt x="341" y="323"/>
                    </a:cubicBezTo>
                    <a:cubicBezTo>
                      <a:pt x="340" y="322"/>
                      <a:pt x="339" y="321"/>
                      <a:pt x="336" y="321"/>
                    </a:cubicBezTo>
                    <a:cubicBezTo>
                      <a:pt x="337" y="319"/>
                      <a:pt x="337" y="319"/>
                      <a:pt x="337" y="319"/>
                    </a:cubicBez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53" y="322"/>
                      <a:pt x="353" y="322"/>
                      <a:pt x="353" y="322"/>
                    </a:cubicBezTo>
                    <a:cubicBezTo>
                      <a:pt x="351" y="322"/>
                      <a:pt x="349" y="323"/>
                      <a:pt x="348" y="324"/>
                    </a:cubicBezTo>
                    <a:cubicBezTo>
                      <a:pt x="347" y="325"/>
                      <a:pt x="346" y="327"/>
                      <a:pt x="346" y="329"/>
                    </a:cubicBezTo>
                    <a:cubicBezTo>
                      <a:pt x="344" y="352"/>
                      <a:pt x="344" y="352"/>
                      <a:pt x="344" y="352"/>
                    </a:cubicBezTo>
                    <a:cubicBezTo>
                      <a:pt x="343" y="356"/>
                      <a:pt x="343" y="359"/>
                      <a:pt x="342" y="361"/>
                    </a:cubicBezTo>
                    <a:cubicBezTo>
                      <a:pt x="341" y="363"/>
                      <a:pt x="340" y="364"/>
                      <a:pt x="339" y="366"/>
                    </a:cubicBezTo>
                    <a:cubicBezTo>
                      <a:pt x="337" y="368"/>
                      <a:pt x="334" y="369"/>
                      <a:pt x="331" y="370"/>
                    </a:cubicBezTo>
                    <a:cubicBezTo>
                      <a:pt x="328" y="371"/>
                      <a:pt x="325" y="371"/>
                      <a:pt x="321" y="371"/>
                    </a:cubicBezTo>
                    <a:cubicBezTo>
                      <a:pt x="314" y="370"/>
                      <a:pt x="309" y="368"/>
                      <a:pt x="306" y="365"/>
                    </a:cubicBezTo>
                    <a:cubicBezTo>
                      <a:pt x="303" y="361"/>
                      <a:pt x="302" y="356"/>
                      <a:pt x="302" y="350"/>
                    </a:cubicBezTo>
                    <a:cubicBezTo>
                      <a:pt x="304" y="326"/>
                      <a:pt x="304" y="326"/>
                      <a:pt x="304" y="326"/>
                    </a:cubicBezTo>
                    <a:cubicBezTo>
                      <a:pt x="305" y="323"/>
                      <a:pt x="304" y="321"/>
                      <a:pt x="303" y="320"/>
                    </a:cubicBezTo>
                    <a:cubicBezTo>
                      <a:pt x="303" y="319"/>
                      <a:pt x="301" y="318"/>
                      <a:pt x="299" y="318"/>
                    </a:cubicBezTo>
                    <a:cubicBezTo>
                      <a:pt x="299" y="316"/>
                      <a:pt x="299" y="316"/>
                      <a:pt x="299" y="316"/>
                    </a:cubicBezTo>
                    <a:cubicBezTo>
                      <a:pt x="328" y="318"/>
                      <a:pt x="328" y="318"/>
                      <a:pt x="328" y="318"/>
                    </a:cubicBezTo>
                    <a:cubicBezTo>
                      <a:pt x="328" y="320"/>
                      <a:pt x="328" y="320"/>
                      <a:pt x="328" y="320"/>
                    </a:cubicBezTo>
                    <a:cubicBezTo>
                      <a:pt x="325" y="320"/>
                      <a:pt x="323" y="321"/>
                      <a:pt x="322" y="322"/>
                    </a:cubicBezTo>
                    <a:cubicBezTo>
                      <a:pt x="321" y="323"/>
                      <a:pt x="321" y="324"/>
                      <a:pt x="320" y="327"/>
                    </a:cubicBezTo>
                    <a:cubicBezTo>
                      <a:pt x="318" y="355"/>
                      <a:pt x="318" y="355"/>
                      <a:pt x="318" y="355"/>
                    </a:cubicBezTo>
                    <a:cubicBezTo>
                      <a:pt x="318" y="359"/>
                      <a:pt x="318" y="362"/>
                      <a:pt x="320" y="364"/>
                    </a:cubicBezTo>
                    <a:cubicBezTo>
                      <a:pt x="321" y="366"/>
                      <a:pt x="323" y="367"/>
                      <a:pt x="327" y="367"/>
                    </a:cubicBezTo>
                    <a:cubicBezTo>
                      <a:pt x="331" y="367"/>
                      <a:pt x="334" y="366"/>
                      <a:pt x="336" y="364"/>
                    </a:cubicBezTo>
                    <a:cubicBezTo>
                      <a:pt x="338" y="361"/>
                      <a:pt x="340" y="358"/>
                      <a:pt x="340" y="352"/>
                    </a:cubicBezTo>
                    <a:cubicBezTo>
                      <a:pt x="340" y="352"/>
                      <a:pt x="340" y="352"/>
                      <a:pt x="340" y="352"/>
                    </a:cubicBezTo>
                    <a:close/>
                    <a:moveTo>
                      <a:pt x="368" y="329"/>
                    </a:moveTo>
                    <a:cubicBezTo>
                      <a:pt x="368" y="327"/>
                      <a:pt x="367" y="325"/>
                      <a:pt x="366" y="324"/>
                    </a:cubicBezTo>
                    <a:cubicBezTo>
                      <a:pt x="365" y="323"/>
                      <a:pt x="363" y="323"/>
                      <a:pt x="361" y="323"/>
                    </a:cubicBezTo>
                    <a:cubicBezTo>
                      <a:pt x="360" y="321"/>
                      <a:pt x="360" y="321"/>
                      <a:pt x="360" y="321"/>
                    </a:cubicBezTo>
                    <a:cubicBezTo>
                      <a:pt x="382" y="318"/>
                      <a:pt x="382" y="318"/>
                      <a:pt x="382" y="318"/>
                    </a:cubicBezTo>
                    <a:cubicBezTo>
                      <a:pt x="410" y="344"/>
                      <a:pt x="410" y="344"/>
                      <a:pt x="410" y="344"/>
                    </a:cubicBezTo>
                    <a:cubicBezTo>
                      <a:pt x="407" y="324"/>
                      <a:pt x="407" y="324"/>
                      <a:pt x="407" y="324"/>
                    </a:cubicBezTo>
                    <a:cubicBezTo>
                      <a:pt x="407" y="321"/>
                      <a:pt x="406" y="320"/>
                      <a:pt x="405" y="319"/>
                    </a:cubicBezTo>
                    <a:cubicBezTo>
                      <a:pt x="404" y="318"/>
                      <a:pt x="402" y="317"/>
                      <a:pt x="400" y="317"/>
                    </a:cubicBezTo>
                    <a:cubicBezTo>
                      <a:pt x="399" y="316"/>
                      <a:pt x="399" y="316"/>
                      <a:pt x="399" y="316"/>
                    </a:cubicBezTo>
                    <a:cubicBezTo>
                      <a:pt x="416" y="313"/>
                      <a:pt x="416" y="313"/>
                      <a:pt x="416" y="313"/>
                    </a:cubicBezTo>
                    <a:cubicBezTo>
                      <a:pt x="416" y="315"/>
                      <a:pt x="416" y="315"/>
                      <a:pt x="416" y="315"/>
                    </a:cubicBezTo>
                    <a:cubicBezTo>
                      <a:pt x="414" y="316"/>
                      <a:pt x="412" y="316"/>
                      <a:pt x="411" y="318"/>
                    </a:cubicBezTo>
                    <a:cubicBezTo>
                      <a:pt x="410" y="319"/>
                      <a:pt x="410" y="321"/>
                      <a:pt x="411" y="323"/>
                    </a:cubicBezTo>
                    <a:cubicBezTo>
                      <a:pt x="416" y="365"/>
                      <a:pt x="416" y="365"/>
                      <a:pt x="416" y="365"/>
                    </a:cubicBezTo>
                    <a:cubicBezTo>
                      <a:pt x="411" y="366"/>
                      <a:pt x="411" y="366"/>
                      <a:pt x="411" y="366"/>
                    </a:cubicBezTo>
                    <a:cubicBezTo>
                      <a:pt x="372" y="330"/>
                      <a:pt x="372" y="330"/>
                      <a:pt x="372" y="330"/>
                    </a:cubicBezTo>
                    <a:cubicBezTo>
                      <a:pt x="376" y="361"/>
                      <a:pt x="376" y="361"/>
                      <a:pt x="376" y="361"/>
                    </a:cubicBezTo>
                    <a:cubicBezTo>
                      <a:pt x="377" y="364"/>
                      <a:pt x="377" y="366"/>
                      <a:pt x="379" y="367"/>
                    </a:cubicBezTo>
                    <a:cubicBezTo>
                      <a:pt x="380" y="368"/>
                      <a:pt x="381" y="368"/>
                      <a:pt x="384" y="368"/>
                    </a:cubicBezTo>
                    <a:cubicBezTo>
                      <a:pt x="384" y="370"/>
                      <a:pt x="384" y="370"/>
                      <a:pt x="384" y="370"/>
                    </a:cubicBezTo>
                    <a:cubicBezTo>
                      <a:pt x="368" y="372"/>
                      <a:pt x="368" y="372"/>
                      <a:pt x="368" y="372"/>
                    </a:cubicBezTo>
                    <a:cubicBezTo>
                      <a:pt x="367" y="370"/>
                      <a:pt x="367" y="370"/>
                      <a:pt x="367" y="370"/>
                    </a:cubicBezTo>
                    <a:cubicBezTo>
                      <a:pt x="370" y="370"/>
                      <a:pt x="371" y="369"/>
                      <a:pt x="372" y="368"/>
                    </a:cubicBezTo>
                    <a:cubicBezTo>
                      <a:pt x="373" y="366"/>
                      <a:pt x="373" y="364"/>
                      <a:pt x="373" y="362"/>
                    </a:cubicBezTo>
                    <a:cubicBezTo>
                      <a:pt x="368" y="329"/>
                      <a:pt x="368" y="329"/>
                      <a:pt x="368" y="329"/>
                    </a:cubicBezTo>
                    <a:close/>
                    <a:moveTo>
                      <a:pt x="461" y="345"/>
                    </a:moveTo>
                    <a:cubicBezTo>
                      <a:pt x="462" y="348"/>
                      <a:pt x="463" y="349"/>
                      <a:pt x="464" y="350"/>
                    </a:cubicBezTo>
                    <a:cubicBezTo>
                      <a:pt x="465" y="351"/>
                      <a:pt x="467" y="351"/>
                      <a:pt x="469" y="351"/>
                    </a:cubicBezTo>
                    <a:cubicBezTo>
                      <a:pt x="470" y="352"/>
                      <a:pt x="470" y="352"/>
                      <a:pt x="470" y="352"/>
                    </a:cubicBezTo>
                    <a:cubicBezTo>
                      <a:pt x="442" y="360"/>
                      <a:pt x="442" y="360"/>
                      <a:pt x="442" y="360"/>
                    </a:cubicBezTo>
                    <a:cubicBezTo>
                      <a:pt x="441" y="359"/>
                      <a:pt x="441" y="359"/>
                      <a:pt x="441" y="359"/>
                    </a:cubicBezTo>
                    <a:cubicBezTo>
                      <a:pt x="444" y="358"/>
                      <a:pt x="445" y="357"/>
                      <a:pt x="446" y="355"/>
                    </a:cubicBezTo>
                    <a:cubicBezTo>
                      <a:pt x="446" y="354"/>
                      <a:pt x="446" y="352"/>
                      <a:pt x="446" y="350"/>
                    </a:cubicBezTo>
                    <a:cubicBezTo>
                      <a:pt x="436" y="318"/>
                      <a:pt x="436" y="318"/>
                      <a:pt x="436" y="318"/>
                    </a:cubicBezTo>
                    <a:cubicBezTo>
                      <a:pt x="436" y="316"/>
                      <a:pt x="435" y="314"/>
                      <a:pt x="433" y="313"/>
                    </a:cubicBezTo>
                    <a:cubicBezTo>
                      <a:pt x="432" y="312"/>
                      <a:pt x="430" y="312"/>
                      <a:pt x="428" y="313"/>
                    </a:cubicBezTo>
                    <a:cubicBezTo>
                      <a:pt x="428" y="311"/>
                      <a:pt x="428" y="311"/>
                      <a:pt x="428" y="311"/>
                    </a:cubicBezTo>
                    <a:cubicBezTo>
                      <a:pt x="456" y="303"/>
                      <a:pt x="456" y="303"/>
                      <a:pt x="456" y="303"/>
                    </a:cubicBezTo>
                    <a:cubicBezTo>
                      <a:pt x="456" y="305"/>
                      <a:pt x="456" y="305"/>
                      <a:pt x="456" y="305"/>
                    </a:cubicBezTo>
                    <a:cubicBezTo>
                      <a:pt x="454" y="306"/>
                      <a:pt x="452" y="307"/>
                      <a:pt x="452" y="308"/>
                    </a:cubicBezTo>
                    <a:cubicBezTo>
                      <a:pt x="451" y="309"/>
                      <a:pt x="451" y="311"/>
                      <a:pt x="452" y="314"/>
                    </a:cubicBezTo>
                    <a:cubicBezTo>
                      <a:pt x="461" y="345"/>
                      <a:pt x="461" y="345"/>
                      <a:pt x="461" y="345"/>
                    </a:cubicBezTo>
                    <a:close/>
                    <a:moveTo>
                      <a:pt x="508" y="337"/>
                    </a:moveTo>
                    <a:cubicBezTo>
                      <a:pt x="511" y="336"/>
                      <a:pt x="511" y="336"/>
                      <a:pt x="511" y="336"/>
                    </a:cubicBezTo>
                    <a:cubicBezTo>
                      <a:pt x="507" y="287"/>
                      <a:pt x="507" y="287"/>
                      <a:pt x="507" y="287"/>
                    </a:cubicBezTo>
                    <a:cubicBezTo>
                      <a:pt x="507" y="285"/>
                      <a:pt x="507" y="284"/>
                      <a:pt x="507" y="282"/>
                    </a:cubicBezTo>
                    <a:cubicBezTo>
                      <a:pt x="508" y="281"/>
                      <a:pt x="509" y="280"/>
                      <a:pt x="510" y="279"/>
                    </a:cubicBezTo>
                    <a:cubicBezTo>
                      <a:pt x="509" y="277"/>
                      <a:pt x="509" y="277"/>
                      <a:pt x="509" y="277"/>
                    </a:cubicBezTo>
                    <a:cubicBezTo>
                      <a:pt x="495" y="285"/>
                      <a:pt x="495" y="285"/>
                      <a:pt x="495" y="285"/>
                    </a:cubicBezTo>
                    <a:cubicBezTo>
                      <a:pt x="496" y="286"/>
                      <a:pt x="496" y="286"/>
                      <a:pt x="496" y="286"/>
                    </a:cubicBezTo>
                    <a:cubicBezTo>
                      <a:pt x="498" y="286"/>
                      <a:pt x="499" y="285"/>
                      <a:pt x="500" y="285"/>
                    </a:cubicBezTo>
                    <a:cubicBezTo>
                      <a:pt x="501" y="285"/>
                      <a:pt x="502" y="286"/>
                      <a:pt x="503" y="287"/>
                    </a:cubicBezTo>
                    <a:cubicBezTo>
                      <a:pt x="503" y="287"/>
                      <a:pt x="503" y="287"/>
                      <a:pt x="503" y="288"/>
                    </a:cubicBezTo>
                    <a:cubicBezTo>
                      <a:pt x="503" y="288"/>
                      <a:pt x="503" y="289"/>
                      <a:pt x="503" y="290"/>
                    </a:cubicBezTo>
                    <a:cubicBezTo>
                      <a:pt x="506" y="316"/>
                      <a:pt x="506" y="316"/>
                      <a:pt x="506" y="316"/>
                    </a:cubicBezTo>
                    <a:cubicBezTo>
                      <a:pt x="485" y="298"/>
                      <a:pt x="485" y="298"/>
                      <a:pt x="485" y="298"/>
                    </a:cubicBezTo>
                    <a:cubicBezTo>
                      <a:pt x="484" y="297"/>
                      <a:pt x="484" y="297"/>
                      <a:pt x="484" y="297"/>
                    </a:cubicBezTo>
                    <a:cubicBezTo>
                      <a:pt x="484" y="297"/>
                      <a:pt x="484" y="296"/>
                      <a:pt x="483" y="296"/>
                    </a:cubicBezTo>
                    <a:cubicBezTo>
                      <a:pt x="483" y="295"/>
                      <a:pt x="483" y="295"/>
                      <a:pt x="483" y="294"/>
                    </a:cubicBezTo>
                    <a:cubicBezTo>
                      <a:pt x="484" y="293"/>
                      <a:pt x="485" y="292"/>
                      <a:pt x="486" y="292"/>
                    </a:cubicBezTo>
                    <a:cubicBezTo>
                      <a:pt x="486" y="291"/>
                      <a:pt x="486" y="291"/>
                      <a:pt x="486" y="291"/>
                    </a:cubicBezTo>
                    <a:cubicBezTo>
                      <a:pt x="486" y="290"/>
                      <a:pt x="486" y="290"/>
                      <a:pt x="486" y="290"/>
                    </a:cubicBezTo>
                    <a:cubicBezTo>
                      <a:pt x="462" y="302"/>
                      <a:pt x="462" y="302"/>
                      <a:pt x="462" y="302"/>
                    </a:cubicBezTo>
                    <a:cubicBezTo>
                      <a:pt x="463" y="304"/>
                      <a:pt x="463" y="304"/>
                      <a:pt x="463" y="304"/>
                    </a:cubicBezTo>
                    <a:cubicBezTo>
                      <a:pt x="464" y="303"/>
                      <a:pt x="465" y="303"/>
                      <a:pt x="467" y="303"/>
                    </a:cubicBezTo>
                    <a:cubicBezTo>
                      <a:pt x="468" y="304"/>
                      <a:pt x="469" y="305"/>
                      <a:pt x="471" y="306"/>
                    </a:cubicBezTo>
                    <a:cubicBezTo>
                      <a:pt x="508" y="337"/>
                      <a:pt x="508" y="337"/>
                      <a:pt x="508" y="337"/>
                    </a:cubicBezTo>
                    <a:close/>
                    <a:moveTo>
                      <a:pt x="547" y="316"/>
                    </a:moveTo>
                    <a:cubicBezTo>
                      <a:pt x="546" y="315"/>
                      <a:pt x="546" y="315"/>
                      <a:pt x="546" y="315"/>
                    </a:cubicBezTo>
                    <a:cubicBezTo>
                      <a:pt x="548" y="313"/>
                      <a:pt x="549" y="311"/>
                      <a:pt x="549" y="310"/>
                    </a:cubicBezTo>
                    <a:cubicBezTo>
                      <a:pt x="549" y="308"/>
                      <a:pt x="548" y="307"/>
                      <a:pt x="547" y="305"/>
                    </a:cubicBezTo>
                    <a:cubicBezTo>
                      <a:pt x="526" y="279"/>
                      <a:pt x="526" y="279"/>
                      <a:pt x="526" y="279"/>
                    </a:cubicBezTo>
                    <a:cubicBezTo>
                      <a:pt x="524" y="277"/>
                      <a:pt x="523" y="276"/>
                      <a:pt x="521" y="276"/>
                    </a:cubicBezTo>
                    <a:cubicBezTo>
                      <a:pt x="520" y="275"/>
                      <a:pt x="518" y="276"/>
                      <a:pt x="516" y="277"/>
                    </a:cubicBezTo>
                    <a:cubicBezTo>
                      <a:pt x="515" y="276"/>
                      <a:pt x="515" y="276"/>
                      <a:pt x="515" y="276"/>
                    </a:cubicBezTo>
                    <a:cubicBezTo>
                      <a:pt x="550" y="248"/>
                      <a:pt x="550" y="248"/>
                      <a:pt x="550" y="248"/>
                    </a:cubicBezTo>
                    <a:cubicBezTo>
                      <a:pt x="559" y="258"/>
                      <a:pt x="559" y="258"/>
                      <a:pt x="559" y="258"/>
                    </a:cubicBezTo>
                    <a:cubicBezTo>
                      <a:pt x="558" y="260"/>
                      <a:pt x="558" y="260"/>
                      <a:pt x="558" y="260"/>
                    </a:cubicBezTo>
                    <a:cubicBezTo>
                      <a:pt x="555" y="257"/>
                      <a:pt x="552" y="256"/>
                      <a:pt x="549" y="256"/>
                    </a:cubicBezTo>
                    <a:cubicBezTo>
                      <a:pt x="547" y="255"/>
                      <a:pt x="544" y="257"/>
                      <a:pt x="540" y="260"/>
                    </a:cubicBezTo>
                    <a:cubicBezTo>
                      <a:pt x="535" y="264"/>
                      <a:pt x="535" y="264"/>
                      <a:pt x="535" y="264"/>
                    </a:cubicBezTo>
                    <a:cubicBezTo>
                      <a:pt x="547" y="280"/>
                      <a:pt x="547" y="280"/>
                      <a:pt x="547" y="280"/>
                    </a:cubicBezTo>
                    <a:cubicBezTo>
                      <a:pt x="548" y="279"/>
                      <a:pt x="548" y="279"/>
                      <a:pt x="548" y="279"/>
                    </a:cubicBezTo>
                    <a:cubicBezTo>
                      <a:pt x="550" y="278"/>
                      <a:pt x="551" y="276"/>
                      <a:pt x="551" y="274"/>
                    </a:cubicBezTo>
                    <a:cubicBezTo>
                      <a:pt x="551" y="271"/>
                      <a:pt x="550" y="269"/>
                      <a:pt x="548" y="266"/>
                    </a:cubicBezTo>
                    <a:cubicBezTo>
                      <a:pt x="550" y="264"/>
                      <a:pt x="550" y="264"/>
                      <a:pt x="550" y="264"/>
                    </a:cubicBezTo>
                    <a:cubicBezTo>
                      <a:pt x="565" y="284"/>
                      <a:pt x="565" y="284"/>
                      <a:pt x="565" y="284"/>
                    </a:cubicBezTo>
                    <a:cubicBezTo>
                      <a:pt x="564" y="285"/>
                      <a:pt x="564" y="285"/>
                      <a:pt x="564" y="285"/>
                    </a:cubicBezTo>
                    <a:cubicBezTo>
                      <a:pt x="561" y="282"/>
                      <a:pt x="559" y="280"/>
                      <a:pt x="557" y="280"/>
                    </a:cubicBezTo>
                    <a:cubicBezTo>
                      <a:pt x="554" y="280"/>
                      <a:pt x="552" y="280"/>
                      <a:pt x="550" y="282"/>
                    </a:cubicBezTo>
                    <a:cubicBezTo>
                      <a:pt x="550" y="283"/>
                      <a:pt x="550" y="283"/>
                      <a:pt x="550" y="283"/>
                    </a:cubicBezTo>
                    <a:cubicBezTo>
                      <a:pt x="560" y="295"/>
                      <a:pt x="560" y="295"/>
                      <a:pt x="560" y="295"/>
                    </a:cubicBezTo>
                    <a:cubicBezTo>
                      <a:pt x="561" y="297"/>
                      <a:pt x="562" y="298"/>
                      <a:pt x="563" y="298"/>
                    </a:cubicBezTo>
                    <a:cubicBezTo>
                      <a:pt x="564" y="298"/>
                      <a:pt x="566" y="297"/>
                      <a:pt x="568" y="295"/>
                    </a:cubicBezTo>
                    <a:cubicBezTo>
                      <a:pt x="572" y="292"/>
                      <a:pt x="574" y="289"/>
                      <a:pt x="575" y="286"/>
                    </a:cubicBezTo>
                    <a:cubicBezTo>
                      <a:pt x="576" y="282"/>
                      <a:pt x="575" y="279"/>
                      <a:pt x="573" y="274"/>
                    </a:cubicBezTo>
                    <a:cubicBezTo>
                      <a:pt x="575" y="273"/>
                      <a:pt x="575" y="273"/>
                      <a:pt x="575" y="273"/>
                    </a:cubicBezTo>
                    <a:cubicBezTo>
                      <a:pt x="583" y="287"/>
                      <a:pt x="583" y="287"/>
                      <a:pt x="583" y="287"/>
                    </a:cubicBezTo>
                    <a:cubicBezTo>
                      <a:pt x="547" y="316"/>
                      <a:pt x="547" y="316"/>
                      <a:pt x="547" y="316"/>
                    </a:cubicBezTo>
                    <a:close/>
                    <a:moveTo>
                      <a:pt x="595" y="239"/>
                    </a:moveTo>
                    <a:cubicBezTo>
                      <a:pt x="596" y="238"/>
                      <a:pt x="596" y="238"/>
                      <a:pt x="596" y="238"/>
                    </a:cubicBezTo>
                    <a:cubicBezTo>
                      <a:pt x="598" y="236"/>
                      <a:pt x="599" y="233"/>
                      <a:pt x="599" y="231"/>
                    </a:cubicBezTo>
                    <a:cubicBezTo>
                      <a:pt x="598" y="229"/>
                      <a:pt x="597" y="226"/>
                      <a:pt x="594" y="224"/>
                    </a:cubicBezTo>
                    <a:cubicBezTo>
                      <a:pt x="591" y="221"/>
                      <a:pt x="588" y="220"/>
                      <a:pt x="586" y="220"/>
                    </a:cubicBezTo>
                    <a:cubicBezTo>
                      <a:pt x="583" y="220"/>
                      <a:pt x="581" y="222"/>
                      <a:pt x="579" y="225"/>
                    </a:cubicBezTo>
                    <a:cubicBezTo>
                      <a:pt x="595" y="239"/>
                      <a:pt x="595" y="239"/>
                      <a:pt x="595" y="239"/>
                    </a:cubicBezTo>
                    <a:close/>
                    <a:moveTo>
                      <a:pt x="609" y="250"/>
                    </a:moveTo>
                    <a:cubicBezTo>
                      <a:pt x="598" y="241"/>
                      <a:pt x="598" y="241"/>
                      <a:pt x="598" y="241"/>
                    </a:cubicBezTo>
                    <a:cubicBezTo>
                      <a:pt x="599" y="240"/>
                      <a:pt x="599" y="240"/>
                      <a:pt x="599" y="240"/>
                    </a:cubicBezTo>
                    <a:cubicBezTo>
                      <a:pt x="625" y="245"/>
                      <a:pt x="625" y="245"/>
                      <a:pt x="625" y="245"/>
                    </a:cubicBezTo>
                    <a:cubicBezTo>
                      <a:pt x="637" y="230"/>
                      <a:pt x="637" y="230"/>
                      <a:pt x="637" y="230"/>
                    </a:cubicBezTo>
                    <a:cubicBezTo>
                      <a:pt x="636" y="229"/>
                      <a:pt x="636" y="229"/>
                      <a:pt x="636" y="229"/>
                    </a:cubicBezTo>
                    <a:cubicBezTo>
                      <a:pt x="635" y="230"/>
                      <a:pt x="634" y="231"/>
                      <a:pt x="633" y="231"/>
                    </a:cubicBezTo>
                    <a:cubicBezTo>
                      <a:pt x="632" y="231"/>
                      <a:pt x="630" y="231"/>
                      <a:pt x="628" y="231"/>
                    </a:cubicBezTo>
                    <a:cubicBezTo>
                      <a:pt x="608" y="227"/>
                      <a:pt x="608" y="227"/>
                      <a:pt x="608" y="227"/>
                    </a:cubicBezTo>
                    <a:cubicBezTo>
                      <a:pt x="609" y="224"/>
                      <a:pt x="609" y="221"/>
                      <a:pt x="609" y="218"/>
                    </a:cubicBezTo>
                    <a:cubicBezTo>
                      <a:pt x="608" y="215"/>
                      <a:pt x="607" y="213"/>
                      <a:pt x="604" y="211"/>
                    </a:cubicBezTo>
                    <a:cubicBezTo>
                      <a:pt x="601" y="208"/>
                      <a:pt x="597" y="207"/>
                      <a:pt x="593" y="209"/>
                    </a:cubicBezTo>
                    <a:cubicBezTo>
                      <a:pt x="589" y="210"/>
                      <a:pt x="585" y="213"/>
                      <a:pt x="580" y="218"/>
                    </a:cubicBezTo>
                    <a:cubicBezTo>
                      <a:pt x="562" y="240"/>
                      <a:pt x="562" y="240"/>
                      <a:pt x="562" y="240"/>
                    </a:cubicBezTo>
                    <a:cubicBezTo>
                      <a:pt x="563" y="241"/>
                      <a:pt x="563" y="241"/>
                      <a:pt x="563" y="241"/>
                    </a:cubicBezTo>
                    <a:cubicBezTo>
                      <a:pt x="565" y="240"/>
                      <a:pt x="567" y="239"/>
                      <a:pt x="568" y="239"/>
                    </a:cubicBezTo>
                    <a:cubicBezTo>
                      <a:pt x="569" y="239"/>
                      <a:pt x="571" y="239"/>
                      <a:pt x="573" y="241"/>
                    </a:cubicBezTo>
                    <a:cubicBezTo>
                      <a:pt x="598" y="262"/>
                      <a:pt x="598" y="262"/>
                      <a:pt x="598" y="262"/>
                    </a:cubicBezTo>
                    <a:cubicBezTo>
                      <a:pt x="600" y="264"/>
                      <a:pt x="602" y="266"/>
                      <a:pt x="602" y="267"/>
                    </a:cubicBezTo>
                    <a:cubicBezTo>
                      <a:pt x="602" y="269"/>
                      <a:pt x="601" y="270"/>
                      <a:pt x="600" y="272"/>
                    </a:cubicBezTo>
                    <a:cubicBezTo>
                      <a:pt x="601" y="273"/>
                      <a:pt x="601" y="273"/>
                      <a:pt x="601" y="273"/>
                    </a:cubicBezTo>
                    <a:cubicBezTo>
                      <a:pt x="620" y="251"/>
                      <a:pt x="620" y="251"/>
                      <a:pt x="620" y="251"/>
                    </a:cubicBezTo>
                    <a:cubicBezTo>
                      <a:pt x="619" y="249"/>
                      <a:pt x="619" y="249"/>
                      <a:pt x="619" y="249"/>
                    </a:cubicBezTo>
                    <a:cubicBezTo>
                      <a:pt x="617" y="251"/>
                      <a:pt x="616" y="252"/>
                      <a:pt x="614" y="252"/>
                    </a:cubicBezTo>
                    <a:cubicBezTo>
                      <a:pt x="613" y="253"/>
                      <a:pt x="611" y="252"/>
                      <a:pt x="609" y="250"/>
                    </a:cubicBezTo>
                    <a:cubicBezTo>
                      <a:pt x="609" y="250"/>
                      <a:pt x="609" y="250"/>
                      <a:pt x="609" y="250"/>
                    </a:cubicBezTo>
                    <a:close/>
                    <a:moveTo>
                      <a:pt x="651" y="215"/>
                    </a:moveTo>
                    <a:cubicBezTo>
                      <a:pt x="634" y="206"/>
                      <a:pt x="634" y="206"/>
                      <a:pt x="634" y="206"/>
                    </a:cubicBezTo>
                    <a:cubicBezTo>
                      <a:pt x="635" y="204"/>
                      <a:pt x="635" y="204"/>
                      <a:pt x="635" y="204"/>
                    </a:cubicBezTo>
                    <a:cubicBezTo>
                      <a:pt x="639" y="206"/>
                      <a:pt x="643" y="206"/>
                      <a:pt x="648" y="205"/>
                    </a:cubicBezTo>
                    <a:cubicBezTo>
                      <a:pt x="652" y="203"/>
                      <a:pt x="655" y="200"/>
                      <a:pt x="657" y="196"/>
                    </a:cubicBezTo>
                    <a:cubicBezTo>
                      <a:pt x="659" y="194"/>
                      <a:pt x="659" y="191"/>
                      <a:pt x="659" y="189"/>
                    </a:cubicBezTo>
                    <a:cubicBezTo>
                      <a:pt x="659" y="187"/>
                      <a:pt x="658" y="185"/>
                      <a:pt x="656" y="184"/>
                    </a:cubicBezTo>
                    <a:cubicBezTo>
                      <a:pt x="653" y="183"/>
                      <a:pt x="648" y="185"/>
                      <a:pt x="641" y="190"/>
                    </a:cubicBezTo>
                    <a:cubicBezTo>
                      <a:pt x="640" y="190"/>
                      <a:pt x="640" y="190"/>
                      <a:pt x="640" y="190"/>
                    </a:cubicBezTo>
                    <a:cubicBezTo>
                      <a:pt x="640" y="191"/>
                      <a:pt x="639" y="191"/>
                      <a:pt x="638" y="192"/>
                    </a:cubicBezTo>
                    <a:cubicBezTo>
                      <a:pt x="633" y="196"/>
                      <a:pt x="629" y="198"/>
                      <a:pt x="626" y="198"/>
                    </a:cubicBezTo>
                    <a:cubicBezTo>
                      <a:pt x="625" y="199"/>
                      <a:pt x="623" y="199"/>
                      <a:pt x="622" y="198"/>
                    </a:cubicBezTo>
                    <a:cubicBezTo>
                      <a:pt x="620" y="198"/>
                      <a:pt x="619" y="198"/>
                      <a:pt x="618" y="197"/>
                    </a:cubicBezTo>
                    <a:cubicBezTo>
                      <a:pt x="614" y="195"/>
                      <a:pt x="611" y="191"/>
                      <a:pt x="610" y="186"/>
                    </a:cubicBezTo>
                    <a:cubicBezTo>
                      <a:pt x="609" y="182"/>
                      <a:pt x="610" y="177"/>
                      <a:pt x="613" y="172"/>
                    </a:cubicBezTo>
                    <a:cubicBezTo>
                      <a:pt x="614" y="169"/>
                      <a:pt x="616" y="167"/>
                      <a:pt x="619" y="165"/>
                    </a:cubicBezTo>
                    <a:cubicBezTo>
                      <a:pt x="622" y="162"/>
                      <a:pt x="623" y="161"/>
                      <a:pt x="623" y="161"/>
                    </a:cubicBezTo>
                    <a:cubicBezTo>
                      <a:pt x="624" y="160"/>
                      <a:pt x="624" y="159"/>
                      <a:pt x="623" y="159"/>
                    </a:cubicBezTo>
                    <a:cubicBezTo>
                      <a:pt x="623" y="158"/>
                      <a:pt x="622" y="158"/>
                      <a:pt x="621" y="157"/>
                    </a:cubicBezTo>
                    <a:cubicBezTo>
                      <a:pt x="622" y="155"/>
                      <a:pt x="622" y="155"/>
                      <a:pt x="622" y="155"/>
                    </a:cubicBezTo>
                    <a:cubicBezTo>
                      <a:pt x="637" y="163"/>
                      <a:pt x="637" y="163"/>
                      <a:pt x="637" y="163"/>
                    </a:cubicBezTo>
                    <a:cubicBezTo>
                      <a:pt x="636" y="165"/>
                      <a:pt x="636" y="165"/>
                      <a:pt x="636" y="165"/>
                    </a:cubicBezTo>
                    <a:cubicBezTo>
                      <a:pt x="632" y="163"/>
                      <a:pt x="628" y="163"/>
                      <a:pt x="625" y="165"/>
                    </a:cubicBezTo>
                    <a:cubicBezTo>
                      <a:pt x="621" y="166"/>
                      <a:pt x="618" y="169"/>
                      <a:pt x="616" y="173"/>
                    </a:cubicBezTo>
                    <a:cubicBezTo>
                      <a:pt x="615" y="175"/>
                      <a:pt x="615" y="177"/>
                      <a:pt x="615" y="179"/>
                    </a:cubicBezTo>
                    <a:cubicBezTo>
                      <a:pt x="615" y="181"/>
                      <a:pt x="616" y="182"/>
                      <a:pt x="618" y="183"/>
                    </a:cubicBezTo>
                    <a:cubicBezTo>
                      <a:pt x="620" y="184"/>
                      <a:pt x="624" y="183"/>
                      <a:pt x="630" y="179"/>
                    </a:cubicBezTo>
                    <a:cubicBezTo>
                      <a:pt x="630" y="178"/>
                      <a:pt x="630" y="178"/>
                      <a:pt x="630" y="178"/>
                    </a:cubicBezTo>
                    <a:cubicBezTo>
                      <a:pt x="634" y="175"/>
                      <a:pt x="637" y="173"/>
                      <a:pt x="639" y="172"/>
                    </a:cubicBezTo>
                    <a:cubicBezTo>
                      <a:pt x="641" y="170"/>
                      <a:pt x="643" y="170"/>
                      <a:pt x="644" y="169"/>
                    </a:cubicBezTo>
                    <a:cubicBezTo>
                      <a:pt x="646" y="169"/>
                      <a:pt x="648" y="169"/>
                      <a:pt x="650" y="169"/>
                    </a:cubicBezTo>
                    <a:cubicBezTo>
                      <a:pt x="652" y="169"/>
                      <a:pt x="654" y="170"/>
                      <a:pt x="656" y="171"/>
                    </a:cubicBezTo>
                    <a:cubicBezTo>
                      <a:pt x="660" y="173"/>
                      <a:pt x="663" y="177"/>
                      <a:pt x="664" y="182"/>
                    </a:cubicBezTo>
                    <a:cubicBezTo>
                      <a:pt x="665" y="186"/>
                      <a:pt x="664" y="191"/>
                      <a:pt x="661" y="197"/>
                    </a:cubicBezTo>
                    <a:cubicBezTo>
                      <a:pt x="659" y="199"/>
                      <a:pt x="657" y="202"/>
                      <a:pt x="654" y="205"/>
                    </a:cubicBezTo>
                    <a:cubicBezTo>
                      <a:pt x="652" y="207"/>
                      <a:pt x="650" y="209"/>
                      <a:pt x="650" y="209"/>
                    </a:cubicBezTo>
                    <a:cubicBezTo>
                      <a:pt x="650" y="210"/>
                      <a:pt x="650" y="211"/>
                      <a:pt x="650" y="211"/>
                    </a:cubicBezTo>
                    <a:cubicBezTo>
                      <a:pt x="650" y="212"/>
                      <a:pt x="651" y="213"/>
                      <a:pt x="652" y="213"/>
                    </a:cubicBezTo>
                    <a:cubicBezTo>
                      <a:pt x="651" y="215"/>
                      <a:pt x="651" y="215"/>
                      <a:pt x="651" y="215"/>
                    </a:cubicBezTo>
                    <a:close/>
                    <a:moveTo>
                      <a:pt x="678" y="136"/>
                    </a:moveTo>
                    <a:cubicBezTo>
                      <a:pt x="647" y="124"/>
                      <a:pt x="647" y="124"/>
                      <a:pt x="647" y="124"/>
                    </a:cubicBezTo>
                    <a:cubicBezTo>
                      <a:pt x="644" y="123"/>
                      <a:pt x="643" y="122"/>
                      <a:pt x="642" y="121"/>
                    </a:cubicBezTo>
                    <a:cubicBezTo>
                      <a:pt x="642" y="120"/>
                      <a:pt x="642" y="118"/>
                      <a:pt x="642" y="116"/>
                    </a:cubicBezTo>
                    <a:cubicBezTo>
                      <a:pt x="641" y="115"/>
                      <a:pt x="641" y="115"/>
                      <a:pt x="641" y="115"/>
                    </a:cubicBezTo>
                    <a:cubicBezTo>
                      <a:pt x="630" y="142"/>
                      <a:pt x="630" y="142"/>
                      <a:pt x="630" y="142"/>
                    </a:cubicBezTo>
                    <a:cubicBezTo>
                      <a:pt x="632" y="143"/>
                      <a:pt x="632" y="143"/>
                      <a:pt x="632" y="143"/>
                    </a:cubicBezTo>
                    <a:cubicBezTo>
                      <a:pt x="633" y="141"/>
                      <a:pt x="634" y="139"/>
                      <a:pt x="635" y="139"/>
                    </a:cubicBezTo>
                    <a:cubicBezTo>
                      <a:pt x="637" y="138"/>
                      <a:pt x="639" y="138"/>
                      <a:pt x="641" y="139"/>
                    </a:cubicBezTo>
                    <a:cubicBezTo>
                      <a:pt x="672" y="151"/>
                      <a:pt x="672" y="151"/>
                      <a:pt x="672" y="151"/>
                    </a:cubicBezTo>
                    <a:cubicBezTo>
                      <a:pt x="674" y="152"/>
                      <a:pt x="676" y="153"/>
                      <a:pt x="677" y="154"/>
                    </a:cubicBezTo>
                    <a:cubicBezTo>
                      <a:pt x="677" y="156"/>
                      <a:pt x="677" y="158"/>
                      <a:pt x="676" y="160"/>
                    </a:cubicBezTo>
                    <a:cubicBezTo>
                      <a:pt x="678" y="161"/>
                      <a:pt x="678" y="161"/>
                      <a:pt x="678" y="161"/>
                    </a:cubicBezTo>
                    <a:cubicBezTo>
                      <a:pt x="689" y="133"/>
                      <a:pt x="689" y="133"/>
                      <a:pt x="689" y="133"/>
                    </a:cubicBezTo>
                    <a:cubicBezTo>
                      <a:pt x="687" y="133"/>
                      <a:pt x="687" y="133"/>
                      <a:pt x="687" y="133"/>
                    </a:cubicBezTo>
                    <a:cubicBezTo>
                      <a:pt x="686" y="135"/>
                      <a:pt x="685" y="136"/>
                      <a:pt x="683" y="137"/>
                    </a:cubicBezTo>
                    <a:cubicBezTo>
                      <a:pt x="682" y="137"/>
                      <a:pt x="680" y="137"/>
                      <a:pt x="678" y="136"/>
                    </a:cubicBezTo>
                    <a:cubicBezTo>
                      <a:pt x="678" y="136"/>
                      <a:pt x="678" y="136"/>
                      <a:pt x="678" y="136"/>
                    </a:cubicBezTo>
                    <a:close/>
                    <a:moveTo>
                      <a:pt x="656" y="57"/>
                    </a:moveTo>
                    <a:cubicBezTo>
                      <a:pt x="669" y="60"/>
                      <a:pt x="669" y="60"/>
                      <a:pt x="669" y="60"/>
                    </a:cubicBezTo>
                    <a:cubicBezTo>
                      <a:pt x="668" y="62"/>
                      <a:pt x="668" y="62"/>
                      <a:pt x="668" y="62"/>
                    </a:cubicBezTo>
                    <a:cubicBezTo>
                      <a:pt x="665" y="62"/>
                      <a:pt x="662" y="62"/>
                      <a:pt x="660" y="63"/>
                    </a:cubicBezTo>
                    <a:cubicBezTo>
                      <a:pt x="658" y="64"/>
                      <a:pt x="657" y="67"/>
                      <a:pt x="656" y="70"/>
                    </a:cubicBezTo>
                    <a:cubicBezTo>
                      <a:pt x="655" y="73"/>
                      <a:pt x="655" y="73"/>
                      <a:pt x="655" y="73"/>
                    </a:cubicBezTo>
                    <a:cubicBezTo>
                      <a:pt x="693" y="82"/>
                      <a:pt x="693" y="82"/>
                      <a:pt x="693" y="82"/>
                    </a:cubicBezTo>
                    <a:cubicBezTo>
                      <a:pt x="696" y="83"/>
                      <a:pt x="698" y="83"/>
                      <a:pt x="699" y="82"/>
                    </a:cubicBezTo>
                    <a:cubicBezTo>
                      <a:pt x="700" y="81"/>
                      <a:pt x="701" y="80"/>
                      <a:pt x="702" y="77"/>
                    </a:cubicBezTo>
                    <a:cubicBezTo>
                      <a:pt x="704" y="78"/>
                      <a:pt x="704" y="78"/>
                      <a:pt x="704" y="78"/>
                    </a:cubicBezTo>
                    <a:cubicBezTo>
                      <a:pt x="697" y="106"/>
                      <a:pt x="697" y="106"/>
                      <a:pt x="697" y="106"/>
                    </a:cubicBezTo>
                    <a:cubicBezTo>
                      <a:pt x="695" y="106"/>
                      <a:pt x="695" y="106"/>
                      <a:pt x="695" y="106"/>
                    </a:cubicBezTo>
                    <a:cubicBezTo>
                      <a:pt x="696" y="103"/>
                      <a:pt x="696" y="102"/>
                      <a:pt x="695" y="100"/>
                    </a:cubicBezTo>
                    <a:cubicBezTo>
                      <a:pt x="694" y="99"/>
                      <a:pt x="692" y="98"/>
                      <a:pt x="690" y="98"/>
                    </a:cubicBezTo>
                    <a:cubicBezTo>
                      <a:pt x="652" y="89"/>
                      <a:pt x="652" y="89"/>
                      <a:pt x="652" y="89"/>
                    </a:cubicBezTo>
                    <a:cubicBezTo>
                      <a:pt x="651" y="92"/>
                      <a:pt x="651" y="92"/>
                      <a:pt x="651" y="92"/>
                    </a:cubicBezTo>
                    <a:cubicBezTo>
                      <a:pt x="650" y="96"/>
                      <a:pt x="651" y="98"/>
                      <a:pt x="652" y="100"/>
                    </a:cubicBezTo>
                    <a:cubicBezTo>
                      <a:pt x="653" y="102"/>
                      <a:pt x="655" y="104"/>
                      <a:pt x="658" y="105"/>
                    </a:cubicBezTo>
                    <a:cubicBezTo>
                      <a:pt x="658" y="107"/>
                      <a:pt x="658" y="107"/>
                      <a:pt x="658" y="107"/>
                    </a:cubicBezTo>
                    <a:cubicBezTo>
                      <a:pt x="645" y="104"/>
                      <a:pt x="645" y="104"/>
                      <a:pt x="645" y="104"/>
                    </a:cubicBezTo>
                    <a:cubicBezTo>
                      <a:pt x="656" y="57"/>
                      <a:pt x="656" y="57"/>
                      <a:pt x="656" y="57"/>
                    </a:cubicBezTo>
                    <a:close/>
                    <a:moveTo>
                      <a:pt x="684" y="17"/>
                    </a:moveTo>
                    <a:cubicBezTo>
                      <a:pt x="699" y="18"/>
                      <a:pt x="699" y="18"/>
                      <a:pt x="699" y="18"/>
                    </a:cubicBezTo>
                    <a:cubicBezTo>
                      <a:pt x="701" y="18"/>
                      <a:pt x="703" y="17"/>
                      <a:pt x="704" y="16"/>
                    </a:cubicBezTo>
                    <a:cubicBezTo>
                      <a:pt x="705" y="15"/>
                      <a:pt x="706" y="13"/>
                      <a:pt x="706" y="11"/>
                    </a:cubicBezTo>
                    <a:cubicBezTo>
                      <a:pt x="708" y="11"/>
                      <a:pt x="708" y="11"/>
                      <a:pt x="708" y="11"/>
                    </a:cubicBezTo>
                    <a:cubicBezTo>
                      <a:pt x="708" y="40"/>
                      <a:pt x="708" y="40"/>
                      <a:pt x="708" y="40"/>
                    </a:cubicBezTo>
                    <a:cubicBezTo>
                      <a:pt x="706" y="40"/>
                      <a:pt x="706" y="40"/>
                      <a:pt x="706" y="40"/>
                    </a:cubicBezTo>
                    <a:cubicBezTo>
                      <a:pt x="706" y="38"/>
                      <a:pt x="705" y="36"/>
                      <a:pt x="704" y="35"/>
                    </a:cubicBezTo>
                    <a:cubicBezTo>
                      <a:pt x="703" y="34"/>
                      <a:pt x="701" y="34"/>
                      <a:pt x="698" y="34"/>
                    </a:cubicBezTo>
                    <a:cubicBezTo>
                      <a:pt x="687" y="33"/>
                      <a:pt x="687" y="33"/>
                      <a:pt x="687" y="33"/>
                    </a:cubicBezTo>
                    <a:cubicBezTo>
                      <a:pt x="663" y="46"/>
                      <a:pt x="663" y="46"/>
                      <a:pt x="663" y="46"/>
                    </a:cubicBezTo>
                    <a:cubicBezTo>
                      <a:pt x="661" y="47"/>
                      <a:pt x="660" y="48"/>
                      <a:pt x="659" y="49"/>
                    </a:cubicBezTo>
                    <a:cubicBezTo>
                      <a:pt x="658" y="50"/>
                      <a:pt x="658" y="51"/>
                      <a:pt x="658" y="53"/>
                    </a:cubicBezTo>
                    <a:cubicBezTo>
                      <a:pt x="656" y="53"/>
                      <a:pt x="656" y="53"/>
                      <a:pt x="656" y="53"/>
                    </a:cubicBezTo>
                    <a:cubicBezTo>
                      <a:pt x="656" y="26"/>
                      <a:pt x="656" y="26"/>
                      <a:pt x="656" y="26"/>
                    </a:cubicBezTo>
                    <a:cubicBezTo>
                      <a:pt x="658" y="26"/>
                      <a:pt x="658" y="26"/>
                      <a:pt x="658" y="26"/>
                    </a:cubicBezTo>
                    <a:cubicBezTo>
                      <a:pt x="658" y="27"/>
                      <a:pt x="658" y="28"/>
                      <a:pt x="659" y="29"/>
                    </a:cubicBezTo>
                    <a:cubicBezTo>
                      <a:pt x="659" y="29"/>
                      <a:pt x="660" y="30"/>
                      <a:pt x="660" y="30"/>
                    </a:cubicBezTo>
                    <a:cubicBezTo>
                      <a:pt x="661" y="30"/>
                      <a:pt x="661" y="30"/>
                      <a:pt x="661" y="30"/>
                    </a:cubicBezTo>
                    <a:cubicBezTo>
                      <a:pt x="662" y="29"/>
                      <a:pt x="662" y="29"/>
                      <a:pt x="662" y="29"/>
                    </a:cubicBezTo>
                    <a:cubicBezTo>
                      <a:pt x="681" y="20"/>
                      <a:pt x="681" y="20"/>
                      <a:pt x="681" y="20"/>
                    </a:cubicBezTo>
                    <a:cubicBezTo>
                      <a:pt x="664" y="10"/>
                      <a:pt x="664" y="10"/>
                      <a:pt x="664" y="10"/>
                    </a:cubicBezTo>
                    <a:cubicBezTo>
                      <a:pt x="663" y="10"/>
                      <a:pt x="663" y="10"/>
                      <a:pt x="663" y="10"/>
                    </a:cubicBezTo>
                    <a:cubicBezTo>
                      <a:pt x="662" y="9"/>
                      <a:pt x="662" y="9"/>
                      <a:pt x="661" y="9"/>
                    </a:cubicBezTo>
                    <a:cubicBezTo>
                      <a:pt x="660" y="9"/>
                      <a:pt x="660" y="10"/>
                      <a:pt x="659" y="11"/>
                    </a:cubicBezTo>
                    <a:cubicBezTo>
                      <a:pt x="659" y="11"/>
                      <a:pt x="659" y="13"/>
                      <a:pt x="659" y="14"/>
                    </a:cubicBezTo>
                    <a:cubicBezTo>
                      <a:pt x="659" y="15"/>
                      <a:pt x="659" y="15"/>
                      <a:pt x="659" y="15"/>
                    </a:cubicBezTo>
                    <a:cubicBezTo>
                      <a:pt x="657" y="15"/>
                      <a:pt x="657" y="15"/>
                      <a:pt x="657" y="15"/>
                    </a:cubicBezTo>
                    <a:cubicBezTo>
                      <a:pt x="657" y="0"/>
                      <a:pt x="657" y="0"/>
                      <a:pt x="657" y="0"/>
                    </a:cubicBezTo>
                    <a:cubicBezTo>
                      <a:pt x="659" y="0"/>
                      <a:pt x="659" y="0"/>
                      <a:pt x="659" y="0"/>
                    </a:cubicBezTo>
                    <a:cubicBezTo>
                      <a:pt x="659" y="1"/>
                      <a:pt x="659" y="1"/>
                      <a:pt x="659" y="1"/>
                    </a:cubicBezTo>
                    <a:cubicBezTo>
                      <a:pt x="659" y="1"/>
                      <a:pt x="659" y="2"/>
                      <a:pt x="660" y="3"/>
                    </a:cubicBezTo>
                    <a:cubicBezTo>
                      <a:pt x="660" y="4"/>
                      <a:pt x="661" y="5"/>
                      <a:pt x="663" y="6"/>
                    </a:cubicBezTo>
                    <a:lnTo>
                      <a:pt x="68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îṩḻîḓè"/>
              <p:cNvSpPr/>
              <p:nvPr/>
            </p:nvSpPr>
            <p:spPr bwMode="auto">
              <a:xfrm>
                <a:off x="2840038" y="4119563"/>
                <a:ext cx="493713" cy="128588"/>
              </a:xfrm>
              <a:custGeom>
                <a:avLst/>
                <a:gdLst>
                  <a:gd name="T0" fmla="*/ 0 w 150"/>
                  <a:gd name="T1" fmla="*/ 36 h 39"/>
                  <a:gd name="T2" fmla="*/ 9 w 150"/>
                  <a:gd name="T3" fmla="*/ 33 h 39"/>
                  <a:gd name="T4" fmla="*/ 8 w 150"/>
                  <a:gd name="T5" fmla="*/ 7 h 39"/>
                  <a:gd name="T6" fmla="*/ 3 w 150"/>
                  <a:gd name="T7" fmla="*/ 7 h 39"/>
                  <a:gd name="T8" fmla="*/ 1 w 150"/>
                  <a:gd name="T9" fmla="*/ 5 h 39"/>
                  <a:gd name="T10" fmla="*/ 17 w 150"/>
                  <a:gd name="T11" fmla="*/ 0 h 39"/>
                  <a:gd name="T12" fmla="*/ 19 w 150"/>
                  <a:gd name="T13" fmla="*/ 33 h 39"/>
                  <a:gd name="T14" fmla="*/ 28 w 150"/>
                  <a:gd name="T15" fmla="*/ 36 h 39"/>
                  <a:gd name="T16" fmla="*/ 21 w 150"/>
                  <a:gd name="T17" fmla="*/ 38 h 39"/>
                  <a:gd name="T18" fmla="*/ 6 w 150"/>
                  <a:gd name="T19" fmla="*/ 38 h 39"/>
                  <a:gd name="T20" fmla="*/ 0 w 150"/>
                  <a:gd name="T21" fmla="*/ 38 h 39"/>
                  <a:gd name="T22" fmla="*/ 46 w 150"/>
                  <a:gd name="T23" fmla="*/ 24 h 39"/>
                  <a:gd name="T24" fmla="*/ 48 w 150"/>
                  <a:gd name="T25" fmla="*/ 34 h 39"/>
                  <a:gd name="T26" fmla="*/ 61 w 150"/>
                  <a:gd name="T27" fmla="*/ 34 h 39"/>
                  <a:gd name="T28" fmla="*/ 60 w 150"/>
                  <a:gd name="T29" fmla="*/ 25 h 39"/>
                  <a:gd name="T30" fmla="*/ 51 w 150"/>
                  <a:gd name="T31" fmla="*/ 21 h 39"/>
                  <a:gd name="T32" fmla="*/ 60 w 150"/>
                  <a:gd name="T33" fmla="*/ 12 h 39"/>
                  <a:gd name="T34" fmla="*/ 59 w 150"/>
                  <a:gd name="T35" fmla="*/ 4 h 39"/>
                  <a:gd name="T36" fmla="*/ 48 w 150"/>
                  <a:gd name="T37" fmla="*/ 4 h 39"/>
                  <a:gd name="T38" fmla="*/ 49 w 150"/>
                  <a:gd name="T39" fmla="*/ 11 h 39"/>
                  <a:gd name="T40" fmla="*/ 56 w 150"/>
                  <a:gd name="T41" fmla="*/ 15 h 39"/>
                  <a:gd name="T42" fmla="*/ 41 w 150"/>
                  <a:gd name="T43" fmla="*/ 15 h 39"/>
                  <a:gd name="T44" fmla="*/ 43 w 150"/>
                  <a:gd name="T45" fmla="*/ 3 h 39"/>
                  <a:gd name="T46" fmla="*/ 65 w 150"/>
                  <a:gd name="T47" fmla="*/ 3 h 39"/>
                  <a:gd name="T48" fmla="*/ 67 w 150"/>
                  <a:gd name="T49" fmla="*/ 13 h 39"/>
                  <a:gd name="T50" fmla="*/ 68 w 150"/>
                  <a:gd name="T51" fmla="*/ 21 h 39"/>
                  <a:gd name="T52" fmla="*/ 66 w 150"/>
                  <a:gd name="T53" fmla="*/ 36 h 39"/>
                  <a:gd name="T54" fmla="*/ 41 w 150"/>
                  <a:gd name="T55" fmla="*/ 36 h 39"/>
                  <a:gd name="T56" fmla="*/ 39 w 150"/>
                  <a:gd name="T57" fmla="*/ 23 h 39"/>
                  <a:gd name="T58" fmla="*/ 47 w 150"/>
                  <a:gd name="T59" fmla="*/ 19 h 39"/>
                  <a:gd name="T60" fmla="*/ 80 w 150"/>
                  <a:gd name="T61" fmla="*/ 33 h 39"/>
                  <a:gd name="T62" fmla="*/ 87 w 150"/>
                  <a:gd name="T63" fmla="*/ 36 h 39"/>
                  <a:gd name="T64" fmla="*/ 100 w 150"/>
                  <a:gd name="T65" fmla="*/ 20 h 39"/>
                  <a:gd name="T66" fmla="*/ 95 w 150"/>
                  <a:gd name="T67" fmla="*/ 25 h 39"/>
                  <a:gd name="T68" fmla="*/ 79 w 150"/>
                  <a:gd name="T69" fmla="*/ 23 h 39"/>
                  <a:gd name="T70" fmla="*/ 81 w 150"/>
                  <a:gd name="T71" fmla="*/ 4 h 39"/>
                  <a:gd name="T72" fmla="*/ 105 w 150"/>
                  <a:gd name="T73" fmla="*/ 5 h 39"/>
                  <a:gd name="T74" fmla="*/ 108 w 150"/>
                  <a:gd name="T75" fmla="*/ 26 h 39"/>
                  <a:gd name="T76" fmla="*/ 96 w 150"/>
                  <a:gd name="T77" fmla="*/ 38 h 39"/>
                  <a:gd name="T78" fmla="*/ 81 w 150"/>
                  <a:gd name="T79" fmla="*/ 38 h 39"/>
                  <a:gd name="T80" fmla="*/ 77 w 150"/>
                  <a:gd name="T81" fmla="*/ 36 h 39"/>
                  <a:gd name="T82" fmla="*/ 98 w 150"/>
                  <a:gd name="T83" fmla="*/ 19 h 39"/>
                  <a:gd name="T84" fmla="*/ 98 w 150"/>
                  <a:gd name="T85" fmla="*/ 6 h 39"/>
                  <a:gd name="T86" fmla="*/ 87 w 150"/>
                  <a:gd name="T87" fmla="*/ 6 h 39"/>
                  <a:gd name="T88" fmla="*/ 88 w 150"/>
                  <a:gd name="T89" fmla="*/ 19 h 39"/>
                  <a:gd name="T90" fmla="*/ 93 w 150"/>
                  <a:gd name="T91" fmla="*/ 21 h 39"/>
                  <a:gd name="T92" fmla="*/ 128 w 150"/>
                  <a:gd name="T93" fmla="*/ 20 h 39"/>
                  <a:gd name="T94" fmla="*/ 129 w 150"/>
                  <a:gd name="T95" fmla="*/ 33 h 39"/>
                  <a:gd name="T96" fmla="*/ 139 w 150"/>
                  <a:gd name="T97" fmla="*/ 34 h 39"/>
                  <a:gd name="T98" fmla="*/ 139 w 150"/>
                  <a:gd name="T99" fmla="*/ 21 h 39"/>
                  <a:gd name="T100" fmla="*/ 133 w 150"/>
                  <a:gd name="T101" fmla="*/ 18 h 39"/>
                  <a:gd name="T102" fmla="*/ 146 w 150"/>
                  <a:gd name="T103" fmla="*/ 6 h 39"/>
                  <a:gd name="T104" fmla="*/ 139 w 150"/>
                  <a:gd name="T105" fmla="*/ 4 h 39"/>
                  <a:gd name="T106" fmla="*/ 126 w 150"/>
                  <a:gd name="T107" fmla="*/ 19 h 39"/>
                  <a:gd name="T108" fmla="*/ 131 w 150"/>
                  <a:gd name="T109" fmla="*/ 15 h 39"/>
                  <a:gd name="T110" fmla="*/ 147 w 150"/>
                  <a:gd name="T111" fmla="*/ 16 h 39"/>
                  <a:gd name="T112" fmla="*/ 146 w 150"/>
                  <a:gd name="T113" fmla="*/ 35 h 39"/>
                  <a:gd name="T114" fmla="*/ 121 w 150"/>
                  <a:gd name="T115" fmla="*/ 35 h 39"/>
                  <a:gd name="T116" fmla="*/ 118 w 150"/>
                  <a:gd name="T117" fmla="*/ 13 h 39"/>
                  <a:gd name="T118" fmla="*/ 130 w 150"/>
                  <a:gd name="T119" fmla="*/ 2 h 39"/>
                  <a:gd name="T120" fmla="*/ 145 w 150"/>
                  <a:gd name="T121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0" h="39">
                    <a:moveTo>
                      <a:pt x="0" y="38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4" y="36"/>
                      <a:pt x="6" y="36"/>
                      <a:pt x="8" y="35"/>
                    </a:cubicBezTo>
                    <a:cubicBezTo>
                      <a:pt x="9" y="35"/>
                      <a:pt x="9" y="34"/>
                      <a:pt x="9" y="3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8"/>
                      <a:pt x="8" y="7"/>
                    </a:cubicBezTo>
                    <a:cubicBezTo>
                      <a:pt x="8" y="7"/>
                      <a:pt x="7" y="7"/>
                      <a:pt x="5" y="7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4"/>
                      <a:pt x="7" y="4"/>
                      <a:pt x="9" y="3"/>
                    </a:cubicBezTo>
                    <a:cubicBezTo>
                      <a:pt x="12" y="3"/>
                      <a:pt x="14" y="2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2" y="36"/>
                      <a:pt x="24" y="36"/>
                      <a:pt x="28" y="36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6" y="38"/>
                      <a:pt x="23" y="38"/>
                      <a:pt x="21" y="38"/>
                    </a:cubicBezTo>
                    <a:cubicBezTo>
                      <a:pt x="19" y="38"/>
                      <a:pt x="16" y="38"/>
                      <a:pt x="14" y="38"/>
                    </a:cubicBezTo>
                    <a:cubicBezTo>
                      <a:pt x="11" y="38"/>
                      <a:pt x="8" y="38"/>
                      <a:pt x="6" y="38"/>
                    </a:cubicBezTo>
                    <a:cubicBezTo>
                      <a:pt x="4" y="38"/>
                      <a:pt x="2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lose/>
                    <a:moveTo>
                      <a:pt x="51" y="21"/>
                    </a:moveTo>
                    <a:cubicBezTo>
                      <a:pt x="49" y="22"/>
                      <a:pt x="48" y="23"/>
                      <a:pt x="46" y="24"/>
                    </a:cubicBezTo>
                    <a:cubicBezTo>
                      <a:pt x="45" y="26"/>
                      <a:pt x="45" y="27"/>
                      <a:pt x="45" y="28"/>
                    </a:cubicBezTo>
                    <a:cubicBezTo>
                      <a:pt x="45" y="31"/>
                      <a:pt x="46" y="32"/>
                      <a:pt x="48" y="34"/>
                    </a:cubicBezTo>
                    <a:cubicBezTo>
                      <a:pt x="50" y="35"/>
                      <a:pt x="52" y="36"/>
                      <a:pt x="55" y="36"/>
                    </a:cubicBezTo>
                    <a:cubicBezTo>
                      <a:pt x="57" y="36"/>
                      <a:pt x="59" y="36"/>
                      <a:pt x="61" y="34"/>
                    </a:cubicBezTo>
                    <a:cubicBezTo>
                      <a:pt x="62" y="33"/>
                      <a:pt x="63" y="32"/>
                      <a:pt x="63" y="30"/>
                    </a:cubicBezTo>
                    <a:cubicBezTo>
                      <a:pt x="63" y="28"/>
                      <a:pt x="62" y="27"/>
                      <a:pt x="60" y="25"/>
                    </a:cubicBezTo>
                    <a:cubicBezTo>
                      <a:pt x="58" y="24"/>
                      <a:pt x="55" y="23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lose/>
                    <a:moveTo>
                      <a:pt x="56" y="15"/>
                    </a:moveTo>
                    <a:cubicBezTo>
                      <a:pt x="58" y="14"/>
                      <a:pt x="59" y="13"/>
                      <a:pt x="60" y="12"/>
                    </a:cubicBezTo>
                    <a:cubicBezTo>
                      <a:pt x="61" y="11"/>
                      <a:pt x="61" y="10"/>
                      <a:pt x="61" y="8"/>
                    </a:cubicBezTo>
                    <a:cubicBezTo>
                      <a:pt x="61" y="7"/>
                      <a:pt x="60" y="5"/>
                      <a:pt x="59" y="4"/>
                    </a:cubicBezTo>
                    <a:cubicBezTo>
                      <a:pt x="57" y="3"/>
                      <a:pt x="56" y="3"/>
                      <a:pt x="53" y="3"/>
                    </a:cubicBezTo>
                    <a:cubicBezTo>
                      <a:pt x="51" y="3"/>
                      <a:pt x="50" y="3"/>
                      <a:pt x="48" y="4"/>
                    </a:cubicBezTo>
                    <a:cubicBezTo>
                      <a:pt x="47" y="5"/>
                      <a:pt x="46" y="6"/>
                      <a:pt x="46" y="7"/>
                    </a:cubicBezTo>
                    <a:cubicBezTo>
                      <a:pt x="46" y="9"/>
                      <a:pt x="47" y="10"/>
                      <a:pt x="49" y="11"/>
                    </a:cubicBezTo>
                    <a:cubicBezTo>
                      <a:pt x="50" y="13"/>
                      <a:pt x="53" y="14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lose/>
                    <a:moveTo>
                      <a:pt x="47" y="19"/>
                    </a:moveTo>
                    <a:cubicBezTo>
                      <a:pt x="44" y="18"/>
                      <a:pt x="42" y="16"/>
                      <a:pt x="41" y="15"/>
                    </a:cubicBezTo>
                    <a:cubicBezTo>
                      <a:pt x="39" y="13"/>
                      <a:pt x="39" y="12"/>
                      <a:pt x="39" y="10"/>
                    </a:cubicBezTo>
                    <a:cubicBezTo>
                      <a:pt x="39" y="7"/>
                      <a:pt x="40" y="5"/>
                      <a:pt x="43" y="3"/>
                    </a:cubicBezTo>
                    <a:cubicBezTo>
                      <a:pt x="46" y="1"/>
                      <a:pt x="50" y="0"/>
                      <a:pt x="55" y="0"/>
                    </a:cubicBezTo>
                    <a:cubicBezTo>
                      <a:pt x="59" y="0"/>
                      <a:pt x="62" y="1"/>
                      <a:pt x="65" y="3"/>
                    </a:cubicBezTo>
                    <a:cubicBezTo>
                      <a:pt x="67" y="4"/>
                      <a:pt x="69" y="6"/>
                      <a:pt x="69" y="8"/>
                    </a:cubicBezTo>
                    <a:cubicBezTo>
                      <a:pt x="69" y="10"/>
                      <a:pt x="68" y="11"/>
                      <a:pt x="67" y="13"/>
                    </a:cubicBezTo>
                    <a:cubicBezTo>
                      <a:pt x="65" y="14"/>
                      <a:pt x="63" y="15"/>
                      <a:pt x="60" y="17"/>
                    </a:cubicBezTo>
                    <a:cubicBezTo>
                      <a:pt x="64" y="18"/>
                      <a:pt x="66" y="20"/>
                      <a:pt x="68" y="21"/>
                    </a:cubicBezTo>
                    <a:cubicBezTo>
                      <a:pt x="70" y="23"/>
                      <a:pt x="71" y="25"/>
                      <a:pt x="71" y="28"/>
                    </a:cubicBezTo>
                    <a:cubicBezTo>
                      <a:pt x="71" y="31"/>
                      <a:pt x="69" y="34"/>
                      <a:pt x="66" y="36"/>
                    </a:cubicBezTo>
                    <a:cubicBezTo>
                      <a:pt x="63" y="38"/>
                      <a:pt x="59" y="39"/>
                      <a:pt x="54" y="39"/>
                    </a:cubicBezTo>
                    <a:cubicBezTo>
                      <a:pt x="48" y="39"/>
                      <a:pt x="44" y="38"/>
                      <a:pt x="41" y="36"/>
                    </a:cubicBezTo>
                    <a:cubicBezTo>
                      <a:pt x="38" y="34"/>
                      <a:pt x="36" y="32"/>
                      <a:pt x="36" y="29"/>
                    </a:cubicBezTo>
                    <a:cubicBezTo>
                      <a:pt x="36" y="27"/>
                      <a:pt x="37" y="25"/>
                      <a:pt x="39" y="23"/>
                    </a:cubicBezTo>
                    <a:cubicBezTo>
                      <a:pt x="40" y="22"/>
                      <a:pt x="43" y="20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lose/>
                    <a:moveTo>
                      <a:pt x="77" y="36"/>
                    </a:moveTo>
                    <a:cubicBezTo>
                      <a:pt x="80" y="33"/>
                      <a:pt x="80" y="33"/>
                      <a:pt x="80" y="33"/>
                    </a:cubicBezTo>
                    <a:cubicBezTo>
                      <a:pt x="81" y="34"/>
                      <a:pt x="82" y="35"/>
                      <a:pt x="83" y="35"/>
                    </a:cubicBezTo>
                    <a:cubicBezTo>
                      <a:pt x="85" y="35"/>
                      <a:pt x="86" y="36"/>
                      <a:pt x="87" y="36"/>
                    </a:cubicBezTo>
                    <a:cubicBezTo>
                      <a:pt x="91" y="36"/>
                      <a:pt x="94" y="34"/>
                      <a:pt x="97" y="31"/>
                    </a:cubicBezTo>
                    <a:cubicBezTo>
                      <a:pt x="99" y="28"/>
                      <a:pt x="100" y="25"/>
                      <a:pt x="100" y="20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99" y="22"/>
                      <a:pt x="97" y="24"/>
                      <a:pt x="95" y="25"/>
                    </a:cubicBezTo>
                    <a:cubicBezTo>
                      <a:pt x="93" y="26"/>
                      <a:pt x="91" y="26"/>
                      <a:pt x="88" y="26"/>
                    </a:cubicBezTo>
                    <a:cubicBezTo>
                      <a:pt x="85" y="26"/>
                      <a:pt x="82" y="25"/>
                      <a:pt x="79" y="23"/>
                    </a:cubicBezTo>
                    <a:cubicBezTo>
                      <a:pt x="77" y="21"/>
                      <a:pt x="76" y="18"/>
                      <a:pt x="76" y="15"/>
                    </a:cubicBezTo>
                    <a:cubicBezTo>
                      <a:pt x="76" y="11"/>
                      <a:pt x="78" y="7"/>
                      <a:pt x="81" y="4"/>
                    </a:cubicBezTo>
                    <a:cubicBezTo>
                      <a:pt x="84" y="2"/>
                      <a:pt x="88" y="0"/>
                      <a:pt x="93" y="0"/>
                    </a:cubicBezTo>
                    <a:cubicBezTo>
                      <a:pt x="98" y="0"/>
                      <a:pt x="102" y="2"/>
                      <a:pt x="105" y="5"/>
                    </a:cubicBezTo>
                    <a:cubicBezTo>
                      <a:pt x="108" y="8"/>
                      <a:pt x="110" y="12"/>
                      <a:pt x="110" y="17"/>
                    </a:cubicBezTo>
                    <a:cubicBezTo>
                      <a:pt x="110" y="20"/>
                      <a:pt x="109" y="23"/>
                      <a:pt x="108" y="26"/>
                    </a:cubicBezTo>
                    <a:cubicBezTo>
                      <a:pt x="107" y="29"/>
                      <a:pt x="106" y="31"/>
                      <a:pt x="104" y="33"/>
                    </a:cubicBezTo>
                    <a:cubicBezTo>
                      <a:pt x="101" y="35"/>
                      <a:pt x="99" y="36"/>
                      <a:pt x="96" y="38"/>
                    </a:cubicBezTo>
                    <a:cubicBezTo>
                      <a:pt x="93" y="39"/>
                      <a:pt x="91" y="39"/>
                      <a:pt x="87" y="39"/>
                    </a:cubicBezTo>
                    <a:cubicBezTo>
                      <a:pt x="85" y="39"/>
                      <a:pt x="83" y="39"/>
                      <a:pt x="81" y="38"/>
                    </a:cubicBezTo>
                    <a:cubicBezTo>
                      <a:pt x="80" y="38"/>
                      <a:pt x="78" y="37"/>
                      <a:pt x="77" y="36"/>
                    </a:cubicBezTo>
                    <a:cubicBezTo>
                      <a:pt x="77" y="36"/>
                      <a:pt x="77" y="36"/>
                      <a:pt x="77" y="36"/>
                    </a:cubicBezTo>
                    <a:close/>
                    <a:moveTo>
                      <a:pt x="93" y="21"/>
                    </a:moveTo>
                    <a:cubicBezTo>
                      <a:pt x="95" y="21"/>
                      <a:pt x="97" y="21"/>
                      <a:pt x="98" y="19"/>
                    </a:cubicBezTo>
                    <a:cubicBezTo>
                      <a:pt x="99" y="18"/>
                      <a:pt x="100" y="16"/>
                      <a:pt x="100" y="14"/>
                    </a:cubicBezTo>
                    <a:cubicBezTo>
                      <a:pt x="100" y="11"/>
                      <a:pt x="99" y="8"/>
                      <a:pt x="98" y="6"/>
                    </a:cubicBezTo>
                    <a:cubicBezTo>
                      <a:pt x="96" y="4"/>
                      <a:pt x="94" y="3"/>
                      <a:pt x="92" y="3"/>
                    </a:cubicBezTo>
                    <a:cubicBezTo>
                      <a:pt x="90" y="3"/>
                      <a:pt x="88" y="4"/>
                      <a:pt x="87" y="6"/>
                    </a:cubicBezTo>
                    <a:cubicBezTo>
                      <a:pt x="86" y="7"/>
                      <a:pt x="86" y="9"/>
                      <a:pt x="86" y="12"/>
                    </a:cubicBezTo>
                    <a:cubicBezTo>
                      <a:pt x="86" y="15"/>
                      <a:pt x="87" y="17"/>
                      <a:pt x="88" y="19"/>
                    </a:cubicBezTo>
                    <a:cubicBezTo>
                      <a:pt x="89" y="21"/>
                      <a:pt x="91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lose/>
                    <a:moveTo>
                      <a:pt x="133" y="18"/>
                    </a:moveTo>
                    <a:cubicBezTo>
                      <a:pt x="131" y="18"/>
                      <a:pt x="130" y="19"/>
                      <a:pt x="128" y="20"/>
                    </a:cubicBezTo>
                    <a:cubicBezTo>
                      <a:pt x="127" y="21"/>
                      <a:pt x="127" y="23"/>
                      <a:pt x="127" y="25"/>
                    </a:cubicBezTo>
                    <a:cubicBezTo>
                      <a:pt x="127" y="29"/>
                      <a:pt x="127" y="31"/>
                      <a:pt x="129" y="33"/>
                    </a:cubicBezTo>
                    <a:cubicBezTo>
                      <a:pt x="130" y="35"/>
                      <a:pt x="132" y="36"/>
                      <a:pt x="134" y="36"/>
                    </a:cubicBezTo>
                    <a:cubicBezTo>
                      <a:pt x="136" y="36"/>
                      <a:pt x="138" y="35"/>
                      <a:pt x="139" y="34"/>
                    </a:cubicBezTo>
                    <a:cubicBezTo>
                      <a:pt x="140" y="33"/>
                      <a:pt x="140" y="31"/>
                      <a:pt x="140" y="28"/>
                    </a:cubicBezTo>
                    <a:cubicBezTo>
                      <a:pt x="140" y="25"/>
                      <a:pt x="140" y="22"/>
                      <a:pt x="139" y="21"/>
                    </a:cubicBezTo>
                    <a:cubicBezTo>
                      <a:pt x="137" y="19"/>
                      <a:pt x="136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lose/>
                    <a:moveTo>
                      <a:pt x="150" y="4"/>
                    </a:moveTo>
                    <a:cubicBezTo>
                      <a:pt x="146" y="6"/>
                      <a:pt x="146" y="6"/>
                      <a:pt x="146" y="6"/>
                    </a:cubicBezTo>
                    <a:cubicBezTo>
                      <a:pt x="145" y="5"/>
                      <a:pt x="144" y="5"/>
                      <a:pt x="143" y="5"/>
                    </a:cubicBezTo>
                    <a:cubicBezTo>
                      <a:pt x="142" y="4"/>
                      <a:pt x="141" y="4"/>
                      <a:pt x="139" y="4"/>
                    </a:cubicBezTo>
                    <a:cubicBezTo>
                      <a:pt x="135" y="4"/>
                      <a:pt x="132" y="5"/>
                      <a:pt x="130" y="8"/>
                    </a:cubicBezTo>
                    <a:cubicBezTo>
                      <a:pt x="127" y="11"/>
                      <a:pt x="126" y="15"/>
                      <a:pt x="126" y="19"/>
                    </a:cubicBezTo>
                    <a:cubicBezTo>
                      <a:pt x="126" y="19"/>
                      <a:pt x="126" y="19"/>
                      <a:pt x="126" y="19"/>
                    </a:cubicBezTo>
                    <a:cubicBezTo>
                      <a:pt x="127" y="17"/>
                      <a:pt x="129" y="16"/>
                      <a:pt x="131" y="15"/>
                    </a:cubicBezTo>
                    <a:cubicBezTo>
                      <a:pt x="133" y="14"/>
                      <a:pt x="135" y="13"/>
                      <a:pt x="138" y="13"/>
                    </a:cubicBezTo>
                    <a:cubicBezTo>
                      <a:pt x="142" y="13"/>
                      <a:pt x="145" y="14"/>
                      <a:pt x="147" y="16"/>
                    </a:cubicBezTo>
                    <a:cubicBezTo>
                      <a:pt x="149" y="18"/>
                      <a:pt x="150" y="21"/>
                      <a:pt x="150" y="25"/>
                    </a:cubicBezTo>
                    <a:cubicBezTo>
                      <a:pt x="150" y="29"/>
                      <a:pt x="149" y="32"/>
                      <a:pt x="146" y="35"/>
                    </a:cubicBezTo>
                    <a:cubicBezTo>
                      <a:pt x="143" y="38"/>
                      <a:pt x="139" y="39"/>
                      <a:pt x="134" y="39"/>
                    </a:cubicBezTo>
                    <a:cubicBezTo>
                      <a:pt x="128" y="39"/>
                      <a:pt x="124" y="38"/>
                      <a:pt x="121" y="35"/>
                    </a:cubicBezTo>
                    <a:cubicBezTo>
                      <a:pt x="118" y="32"/>
                      <a:pt x="116" y="27"/>
                      <a:pt x="116" y="22"/>
                    </a:cubicBezTo>
                    <a:cubicBezTo>
                      <a:pt x="116" y="19"/>
                      <a:pt x="117" y="16"/>
                      <a:pt x="118" y="13"/>
                    </a:cubicBezTo>
                    <a:cubicBezTo>
                      <a:pt x="119" y="11"/>
                      <a:pt x="121" y="9"/>
                      <a:pt x="123" y="7"/>
                    </a:cubicBezTo>
                    <a:cubicBezTo>
                      <a:pt x="125" y="5"/>
                      <a:pt x="127" y="3"/>
                      <a:pt x="130" y="2"/>
                    </a:cubicBezTo>
                    <a:cubicBezTo>
                      <a:pt x="133" y="1"/>
                      <a:pt x="136" y="0"/>
                      <a:pt x="139" y="0"/>
                    </a:cubicBezTo>
                    <a:cubicBezTo>
                      <a:pt x="141" y="0"/>
                      <a:pt x="143" y="1"/>
                      <a:pt x="145" y="1"/>
                    </a:cubicBezTo>
                    <a:cubicBezTo>
                      <a:pt x="147" y="2"/>
                      <a:pt x="148" y="3"/>
                      <a:pt x="15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ïsļîḑè"/>
              <p:cNvSpPr/>
              <p:nvPr/>
            </p:nvSpPr>
            <p:spPr bwMode="auto">
              <a:xfrm>
                <a:off x="2190751" y="2551113"/>
                <a:ext cx="1754188" cy="1651000"/>
              </a:xfrm>
              <a:custGeom>
                <a:avLst/>
                <a:gdLst>
                  <a:gd name="T0" fmla="*/ 266 w 532"/>
                  <a:gd name="T1" fmla="*/ 0 h 500"/>
                  <a:gd name="T2" fmla="*/ 532 w 532"/>
                  <a:gd name="T3" fmla="*/ 266 h 500"/>
                  <a:gd name="T4" fmla="*/ 395 w 532"/>
                  <a:gd name="T5" fmla="*/ 500 h 500"/>
                  <a:gd name="T6" fmla="*/ 389 w 532"/>
                  <a:gd name="T7" fmla="*/ 489 h 500"/>
                  <a:gd name="T8" fmla="*/ 521 w 532"/>
                  <a:gd name="T9" fmla="*/ 266 h 500"/>
                  <a:gd name="T10" fmla="*/ 266 w 532"/>
                  <a:gd name="T11" fmla="*/ 12 h 500"/>
                  <a:gd name="T12" fmla="*/ 11 w 532"/>
                  <a:gd name="T13" fmla="*/ 266 h 500"/>
                  <a:gd name="T14" fmla="*/ 144 w 532"/>
                  <a:gd name="T15" fmla="*/ 490 h 500"/>
                  <a:gd name="T16" fmla="*/ 139 w 532"/>
                  <a:gd name="T17" fmla="*/ 500 h 500"/>
                  <a:gd name="T18" fmla="*/ 0 w 532"/>
                  <a:gd name="T19" fmla="*/ 266 h 500"/>
                  <a:gd name="T20" fmla="*/ 266 w 532"/>
                  <a:gd name="T2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2" h="500">
                    <a:moveTo>
                      <a:pt x="266" y="0"/>
                    </a:moveTo>
                    <a:cubicBezTo>
                      <a:pt x="413" y="0"/>
                      <a:pt x="532" y="120"/>
                      <a:pt x="532" y="266"/>
                    </a:cubicBezTo>
                    <a:cubicBezTo>
                      <a:pt x="532" y="367"/>
                      <a:pt x="477" y="454"/>
                      <a:pt x="395" y="500"/>
                    </a:cubicBezTo>
                    <a:cubicBezTo>
                      <a:pt x="389" y="489"/>
                      <a:pt x="389" y="489"/>
                      <a:pt x="389" y="489"/>
                    </a:cubicBezTo>
                    <a:cubicBezTo>
                      <a:pt x="468" y="446"/>
                      <a:pt x="521" y="362"/>
                      <a:pt x="521" y="266"/>
                    </a:cubicBezTo>
                    <a:cubicBezTo>
                      <a:pt x="521" y="126"/>
                      <a:pt x="407" y="12"/>
                      <a:pt x="266" y="12"/>
                    </a:cubicBezTo>
                    <a:cubicBezTo>
                      <a:pt x="126" y="12"/>
                      <a:pt x="11" y="126"/>
                      <a:pt x="11" y="266"/>
                    </a:cubicBezTo>
                    <a:cubicBezTo>
                      <a:pt x="11" y="363"/>
                      <a:pt x="65" y="447"/>
                      <a:pt x="144" y="490"/>
                    </a:cubicBezTo>
                    <a:cubicBezTo>
                      <a:pt x="139" y="500"/>
                      <a:pt x="139" y="500"/>
                      <a:pt x="139" y="500"/>
                    </a:cubicBezTo>
                    <a:cubicBezTo>
                      <a:pt x="56" y="455"/>
                      <a:pt x="0" y="367"/>
                      <a:pt x="0" y="266"/>
                    </a:cubicBezTo>
                    <a:cubicBezTo>
                      <a:pt x="0" y="120"/>
                      <a:pt x="120" y="0"/>
                      <a:pt x="26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8" name="íšľïḋé"/>
            <p:cNvSpPr/>
            <p:nvPr/>
          </p:nvSpPr>
          <p:spPr bwMode="auto">
            <a:xfrm>
              <a:off x="10398657" y="734847"/>
              <a:ext cx="1120243" cy="66549"/>
            </a:xfrm>
            <a:custGeom>
              <a:avLst/>
              <a:gdLst>
                <a:gd name="T0" fmla="*/ 2 w 1702"/>
                <a:gd name="T1" fmla="*/ 29 h 101"/>
                <a:gd name="T2" fmla="*/ 49 w 1702"/>
                <a:gd name="T3" fmla="*/ 13 h 101"/>
                <a:gd name="T4" fmla="*/ 59 w 1702"/>
                <a:gd name="T5" fmla="*/ 92 h 101"/>
                <a:gd name="T6" fmla="*/ 87 w 1702"/>
                <a:gd name="T7" fmla="*/ 93 h 101"/>
                <a:gd name="T8" fmla="*/ 110 w 1702"/>
                <a:gd name="T9" fmla="*/ 3 h 101"/>
                <a:gd name="T10" fmla="*/ 133 w 1702"/>
                <a:gd name="T11" fmla="*/ 99 h 101"/>
                <a:gd name="T12" fmla="*/ 235 w 1702"/>
                <a:gd name="T13" fmla="*/ 34 h 101"/>
                <a:gd name="T14" fmla="*/ 240 w 1702"/>
                <a:gd name="T15" fmla="*/ 77 h 101"/>
                <a:gd name="T16" fmla="*/ 254 w 1702"/>
                <a:gd name="T17" fmla="*/ 99 h 101"/>
                <a:gd name="T18" fmla="*/ 263 w 1702"/>
                <a:gd name="T19" fmla="*/ 2 h 101"/>
                <a:gd name="T20" fmla="*/ 326 w 1702"/>
                <a:gd name="T21" fmla="*/ 9 h 101"/>
                <a:gd name="T22" fmla="*/ 354 w 1702"/>
                <a:gd name="T23" fmla="*/ 9 h 101"/>
                <a:gd name="T24" fmla="*/ 318 w 1702"/>
                <a:gd name="T25" fmla="*/ 93 h 101"/>
                <a:gd name="T26" fmla="*/ 299 w 1702"/>
                <a:gd name="T27" fmla="*/ 98 h 101"/>
                <a:gd name="T28" fmla="*/ 377 w 1702"/>
                <a:gd name="T29" fmla="*/ 2 h 101"/>
                <a:gd name="T30" fmla="*/ 415 w 1702"/>
                <a:gd name="T31" fmla="*/ 82 h 101"/>
                <a:gd name="T32" fmla="*/ 454 w 1702"/>
                <a:gd name="T33" fmla="*/ 2 h 101"/>
                <a:gd name="T34" fmla="*/ 398 w 1702"/>
                <a:gd name="T35" fmla="*/ 93 h 101"/>
                <a:gd name="T36" fmla="*/ 510 w 1702"/>
                <a:gd name="T37" fmla="*/ 93 h 101"/>
                <a:gd name="T38" fmla="*/ 528 w 1702"/>
                <a:gd name="T39" fmla="*/ 2 h 101"/>
                <a:gd name="T40" fmla="*/ 534 w 1702"/>
                <a:gd name="T41" fmla="*/ 93 h 101"/>
                <a:gd name="T42" fmla="*/ 669 w 1702"/>
                <a:gd name="T43" fmla="*/ 9 h 101"/>
                <a:gd name="T44" fmla="*/ 680 w 1702"/>
                <a:gd name="T45" fmla="*/ 17 h 101"/>
                <a:gd name="T46" fmla="*/ 598 w 1702"/>
                <a:gd name="T47" fmla="*/ 98 h 101"/>
                <a:gd name="T48" fmla="*/ 607 w 1702"/>
                <a:gd name="T49" fmla="*/ 3 h 101"/>
                <a:gd name="T50" fmla="*/ 793 w 1702"/>
                <a:gd name="T51" fmla="*/ 3 h 101"/>
                <a:gd name="T52" fmla="*/ 827 w 1702"/>
                <a:gd name="T53" fmla="*/ 89 h 101"/>
                <a:gd name="T54" fmla="*/ 860 w 1702"/>
                <a:gd name="T55" fmla="*/ 2 h 101"/>
                <a:gd name="T56" fmla="*/ 781 w 1702"/>
                <a:gd name="T57" fmla="*/ 16 h 101"/>
                <a:gd name="T58" fmla="*/ 981 w 1702"/>
                <a:gd name="T59" fmla="*/ 7 h 101"/>
                <a:gd name="T60" fmla="*/ 914 w 1702"/>
                <a:gd name="T61" fmla="*/ 99 h 101"/>
                <a:gd name="T62" fmla="*/ 882 w 1702"/>
                <a:gd name="T63" fmla="*/ 7 h 101"/>
                <a:gd name="T64" fmla="*/ 1006 w 1702"/>
                <a:gd name="T65" fmla="*/ 91 h 101"/>
                <a:gd name="T66" fmla="*/ 1042 w 1702"/>
                <a:gd name="T67" fmla="*/ 2 h 101"/>
                <a:gd name="T68" fmla="*/ 1020 w 1702"/>
                <a:gd name="T69" fmla="*/ 98 h 101"/>
                <a:gd name="T70" fmla="*/ 1054 w 1702"/>
                <a:gd name="T71" fmla="*/ 2 h 101"/>
                <a:gd name="T72" fmla="*/ 1090 w 1702"/>
                <a:gd name="T73" fmla="*/ 15 h 101"/>
                <a:gd name="T74" fmla="*/ 1137 w 1702"/>
                <a:gd name="T75" fmla="*/ 2 h 101"/>
                <a:gd name="T76" fmla="*/ 1173 w 1702"/>
                <a:gd name="T77" fmla="*/ 91 h 101"/>
                <a:gd name="T78" fmla="*/ 1224 w 1702"/>
                <a:gd name="T79" fmla="*/ 2 h 101"/>
                <a:gd name="T80" fmla="*/ 1210 w 1702"/>
                <a:gd name="T81" fmla="*/ 46 h 101"/>
                <a:gd name="T82" fmla="*/ 1211 w 1702"/>
                <a:gd name="T83" fmla="*/ 52 h 101"/>
                <a:gd name="T84" fmla="*/ 1221 w 1702"/>
                <a:gd name="T85" fmla="*/ 98 h 101"/>
                <a:gd name="T86" fmla="*/ 1267 w 1702"/>
                <a:gd name="T87" fmla="*/ 9 h 101"/>
                <a:gd name="T88" fmla="*/ 1333 w 1702"/>
                <a:gd name="T89" fmla="*/ 40 h 101"/>
                <a:gd name="T90" fmla="*/ 1324 w 1702"/>
                <a:gd name="T91" fmla="*/ 96 h 101"/>
                <a:gd name="T92" fmla="*/ 1302 w 1702"/>
                <a:gd name="T93" fmla="*/ 93 h 101"/>
                <a:gd name="T94" fmla="*/ 1318 w 1702"/>
                <a:gd name="T95" fmla="*/ 28 h 101"/>
                <a:gd name="T96" fmla="*/ 1413 w 1702"/>
                <a:gd name="T97" fmla="*/ 88 h 101"/>
                <a:gd name="T98" fmla="*/ 1431 w 1702"/>
                <a:gd name="T99" fmla="*/ 4 h 101"/>
                <a:gd name="T100" fmla="*/ 1407 w 1702"/>
                <a:gd name="T101" fmla="*/ 38 h 101"/>
                <a:gd name="T102" fmla="*/ 1370 w 1702"/>
                <a:gd name="T103" fmla="*/ 73 h 101"/>
                <a:gd name="T104" fmla="*/ 1465 w 1702"/>
                <a:gd name="T105" fmla="*/ 9 h 101"/>
                <a:gd name="T106" fmla="*/ 1491 w 1702"/>
                <a:gd name="T107" fmla="*/ 16 h 101"/>
                <a:gd name="T108" fmla="*/ 1456 w 1702"/>
                <a:gd name="T109" fmla="*/ 99 h 101"/>
                <a:gd name="T110" fmla="*/ 1517 w 1702"/>
                <a:gd name="T111" fmla="*/ 26 h 101"/>
                <a:gd name="T112" fmla="*/ 1586 w 1702"/>
                <a:gd name="T113" fmla="*/ 13 h 101"/>
                <a:gd name="T114" fmla="*/ 1545 w 1702"/>
                <a:gd name="T115" fmla="*/ 98 h 101"/>
                <a:gd name="T116" fmla="*/ 1656 w 1702"/>
                <a:gd name="T117" fmla="*/ 98 h 101"/>
                <a:gd name="T118" fmla="*/ 1610 w 1702"/>
                <a:gd name="T119" fmla="*/ 7 h 101"/>
                <a:gd name="T120" fmla="*/ 1644 w 1702"/>
                <a:gd name="T121" fmla="*/ 12 h 101"/>
                <a:gd name="T122" fmla="*/ 1688 w 1702"/>
                <a:gd name="T123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2" h="101">
                  <a:moveTo>
                    <a:pt x="1" y="66"/>
                  </a:moveTo>
                  <a:cubicBezTo>
                    <a:pt x="11" y="66"/>
                    <a:pt x="11" y="66"/>
                    <a:pt x="11" y="66"/>
                  </a:cubicBezTo>
                  <a:cubicBezTo>
                    <a:pt x="11" y="75"/>
                    <a:pt x="13" y="81"/>
                    <a:pt x="16" y="85"/>
                  </a:cubicBezTo>
                  <a:cubicBezTo>
                    <a:pt x="20" y="90"/>
                    <a:pt x="25" y="92"/>
                    <a:pt x="32" y="92"/>
                  </a:cubicBezTo>
                  <a:cubicBezTo>
                    <a:pt x="37" y="92"/>
                    <a:pt x="41" y="90"/>
                    <a:pt x="44" y="88"/>
                  </a:cubicBezTo>
                  <a:cubicBezTo>
                    <a:pt x="48" y="85"/>
                    <a:pt x="49" y="82"/>
                    <a:pt x="49" y="77"/>
                  </a:cubicBezTo>
                  <a:cubicBezTo>
                    <a:pt x="49" y="74"/>
                    <a:pt x="48" y="71"/>
                    <a:pt x="46" y="68"/>
                  </a:cubicBezTo>
                  <a:cubicBezTo>
                    <a:pt x="44" y="66"/>
                    <a:pt x="39" y="63"/>
                    <a:pt x="31" y="60"/>
                  </a:cubicBezTo>
                  <a:cubicBezTo>
                    <a:pt x="20" y="55"/>
                    <a:pt x="12" y="51"/>
                    <a:pt x="8" y="46"/>
                  </a:cubicBezTo>
                  <a:cubicBezTo>
                    <a:pt x="4" y="41"/>
                    <a:pt x="2" y="36"/>
                    <a:pt x="2" y="29"/>
                  </a:cubicBezTo>
                  <a:cubicBezTo>
                    <a:pt x="2" y="20"/>
                    <a:pt x="5" y="13"/>
                    <a:pt x="11" y="8"/>
                  </a:cubicBezTo>
                  <a:cubicBezTo>
                    <a:pt x="17" y="2"/>
                    <a:pt x="25" y="0"/>
                    <a:pt x="34" y="0"/>
                  </a:cubicBezTo>
                  <a:cubicBezTo>
                    <a:pt x="38" y="0"/>
                    <a:pt x="42" y="0"/>
                    <a:pt x="47" y="1"/>
                  </a:cubicBezTo>
                  <a:cubicBezTo>
                    <a:pt x="51" y="1"/>
                    <a:pt x="56" y="2"/>
                    <a:pt x="62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9"/>
                    <a:pt x="62" y="14"/>
                    <a:pt x="62" y="17"/>
                  </a:cubicBezTo>
                  <a:cubicBezTo>
                    <a:pt x="62" y="19"/>
                    <a:pt x="62" y="23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2"/>
                    <a:pt x="53" y="17"/>
                    <a:pt x="49" y="13"/>
                  </a:cubicBezTo>
                  <a:cubicBezTo>
                    <a:pt x="46" y="10"/>
                    <a:pt x="42" y="8"/>
                    <a:pt x="36" y="8"/>
                  </a:cubicBezTo>
                  <a:cubicBezTo>
                    <a:pt x="31" y="8"/>
                    <a:pt x="27" y="9"/>
                    <a:pt x="25" y="11"/>
                  </a:cubicBezTo>
                  <a:cubicBezTo>
                    <a:pt x="22" y="14"/>
                    <a:pt x="21" y="17"/>
                    <a:pt x="21" y="21"/>
                  </a:cubicBezTo>
                  <a:cubicBezTo>
                    <a:pt x="21" y="24"/>
                    <a:pt x="22" y="27"/>
                    <a:pt x="24" y="30"/>
                  </a:cubicBezTo>
                  <a:cubicBezTo>
                    <a:pt x="26" y="32"/>
                    <a:pt x="31" y="35"/>
                    <a:pt x="39" y="38"/>
                  </a:cubicBezTo>
                  <a:cubicBezTo>
                    <a:pt x="40" y="38"/>
                    <a:pt x="41" y="39"/>
                    <a:pt x="43" y="40"/>
                  </a:cubicBezTo>
                  <a:cubicBezTo>
                    <a:pt x="51" y="43"/>
                    <a:pt x="57" y="46"/>
                    <a:pt x="60" y="49"/>
                  </a:cubicBezTo>
                  <a:cubicBezTo>
                    <a:pt x="63" y="51"/>
                    <a:pt x="65" y="55"/>
                    <a:pt x="66" y="58"/>
                  </a:cubicBezTo>
                  <a:cubicBezTo>
                    <a:pt x="68" y="61"/>
                    <a:pt x="69" y="65"/>
                    <a:pt x="69" y="69"/>
                  </a:cubicBezTo>
                  <a:cubicBezTo>
                    <a:pt x="69" y="79"/>
                    <a:pt x="65" y="86"/>
                    <a:pt x="59" y="92"/>
                  </a:cubicBezTo>
                  <a:cubicBezTo>
                    <a:pt x="53" y="98"/>
                    <a:pt x="44" y="101"/>
                    <a:pt x="33" y="101"/>
                  </a:cubicBezTo>
                  <a:cubicBezTo>
                    <a:pt x="27" y="101"/>
                    <a:pt x="21" y="100"/>
                    <a:pt x="16" y="99"/>
                  </a:cubicBezTo>
                  <a:cubicBezTo>
                    <a:pt x="11" y="98"/>
                    <a:pt x="5" y="96"/>
                    <a:pt x="0" y="93"/>
                  </a:cubicBezTo>
                  <a:cubicBezTo>
                    <a:pt x="1" y="90"/>
                    <a:pt x="1" y="87"/>
                    <a:pt x="1" y="83"/>
                  </a:cubicBezTo>
                  <a:cubicBezTo>
                    <a:pt x="1" y="80"/>
                    <a:pt x="1" y="77"/>
                    <a:pt x="1" y="73"/>
                  </a:cubicBezTo>
                  <a:cubicBezTo>
                    <a:pt x="1" y="71"/>
                    <a:pt x="1" y="70"/>
                    <a:pt x="1" y="69"/>
                  </a:cubicBezTo>
                  <a:cubicBezTo>
                    <a:pt x="1" y="68"/>
                    <a:pt x="1" y="6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lose/>
                  <a:moveTo>
                    <a:pt x="87" y="99"/>
                  </a:moveTo>
                  <a:cubicBezTo>
                    <a:pt x="87" y="93"/>
                    <a:pt x="87" y="93"/>
                    <a:pt x="87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93" y="93"/>
                    <a:pt x="95" y="92"/>
                    <a:pt x="97" y="91"/>
                  </a:cubicBezTo>
                  <a:cubicBezTo>
                    <a:pt x="98" y="89"/>
                    <a:pt x="99" y="86"/>
                    <a:pt x="99" y="81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3"/>
                    <a:pt x="98" y="11"/>
                    <a:pt x="97" y="9"/>
                  </a:cubicBezTo>
                  <a:cubicBezTo>
                    <a:pt x="95" y="8"/>
                    <a:pt x="93" y="7"/>
                    <a:pt x="89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91" y="2"/>
                    <a:pt x="95" y="2"/>
                    <a:pt x="99" y="2"/>
                  </a:cubicBezTo>
                  <a:cubicBezTo>
                    <a:pt x="103" y="3"/>
                    <a:pt x="107" y="3"/>
                    <a:pt x="110" y="3"/>
                  </a:cubicBezTo>
                  <a:cubicBezTo>
                    <a:pt x="114" y="3"/>
                    <a:pt x="118" y="3"/>
                    <a:pt x="122" y="2"/>
                  </a:cubicBezTo>
                  <a:cubicBezTo>
                    <a:pt x="126" y="2"/>
                    <a:pt x="129" y="2"/>
                    <a:pt x="133" y="2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29" y="7"/>
                    <a:pt x="126" y="8"/>
                    <a:pt x="125" y="9"/>
                  </a:cubicBezTo>
                  <a:cubicBezTo>
                    <a:pt x="123" y="10"/>
                    <a:pt x="122" y="12"/>
                    <a:pt x="122" y="16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22" y="86"/>
                    <a:pt x="123" y="89"/>
                    <a:pt x="124" y="91"/>
                  </a:cubicBezTo>
                  <a:cubicBezTo>
                    <a:pt x="126" y="92"/>
                    <a:pt x="128" y="93"/>
                    <a:pt x="133" y="93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3" y="99"/>
                    <a:pt x="133" y="99"/>
                    <a:pt x="133" y="99"/>
                  </a:cubicBezTo>
                  <a:cubicBezTo>
                    <a:pt x="130" y="98"/>
                    <a:pt x="126" y="98"/>
                    <a:pt x="122" y="98"/>
                  </a:cubicBezTo>
                  <a:cubicBezTo>
                    <a:pt x="118" y="98"/>
                    <a:pt x="114" y="98"/>
                    <a:pt x="110" y="98"/>
                  </a:cubicBezTo>
                  <a:cubicBezTo>
                    <a:pt x="107" y="98"/>
                    <a:pt x="104" y="98"/>
                    <a:pt x="100" y="98"/>
                  </a:cubicBezTo>
                  <a:cubicBezTo>
                    <a:pt x="96" y="98"/>
                    <a:pt x="92" y="98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lose/>
                  <a:moveTo>
                    <a:pt x="236" y="4"/>
                  </a:moveTo>
                  <a:cubicBezTo>
                    <a:pt x="236" y="8"/>
                    <a:pt x="235" y="11"/>
                    <a:pt x="235" y="14"/>
                  </a:cubicBezTo>
                  <a:cubicBezTo>
                    <a:pt x="235" y="17"/>
                    <a:pt x="235" y="20"/>
                    <a:pt x="235" y="23"/>
                  </a:cubicBezTo>
                  <a:cubicBezTo>
                    <a:pt x="235" y="24"/>
                    <a:pt x="235" y="26"/>
                    <a:pt x="235" y="27"/>
                  </a:cubicBezTo>
                  <a:cubicBezTo>
                    <a:pt x="235" y="29"/>
                    <a:pt x="235" y="31"/>
                    <a:pt x="235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6" y="25"/>
                    <a:pt x="224" y="18"/>
                    <a:pt x="220" y="14"/>
                  </a:cubicBezTo>
                  <a:cubicBezTo>
                    <a:pt x="216" y="10"/>
                    <a:pt x="211" y="7"/>
                    <a:pt x="205" y="7"/>
                  </a:cubicBezTo>
                  <a:cubicBezTo>
                    <a:pt x="195" y="7"/>
                    <a:pt x="188" y="11"/>
                    <a:pt x="183" y="18"/>
                  </a:cubicBezTo>
                  <a:cubicBezTo>
                    <a:pt x="178" y="25"/>
                    <a:pt x="175" y="35"/>
                    <a:pt x="175" y="47"/>
                  </a:cubicBezTo>
                  <a:cubicBezTo>
                    <a:pt x="175" y="60"/>
                    <a:pt x="178" y="71"/>
                    <a:pt x="184" y="78"/>
                  </a:cubicBezTo>
                  <a:cubicBezTo>
                    <a:pt x="189" y="86"/>
                    <a:pt x="197" y="90"/>
                    <a:pt x="206" y="90"/>
                  </a:cubicBezTo>
                  <a:cubicBezTo>
                    <a:pt x="211" y="90"/>
                    <a:pt x="216" y="89"/>
                    <a:pt x="220" y="86"/>
                  </a:cubicBezTo>
                  <a:cubicBezTo>
                    <a:pt x="224" y="83"/>
                    <a:pt x="229" y="79"/>
                    <a:pt x="233" y="73"/>
                  </a:cubicBezTo>
                  <a:cubicBezTo>
                    <a:pt x="240" y="77"/>
                    <a:pt x="240" y="77"/>
                    <a:pt x="240" y="77"/>
                  </a:cubicBezTo>
                  <a:cubicBezTo>
                    <a:pt x="234" y="85"/>
                    <a:pt x="229" y="91"/>
                    <a:pt x="222" y="95"/>
                  </a:cubicBezTo>
                  <a:cubicBezTo>
                    <a:pt x="215" y="99"/>
                    <a:pt x="208" y="101"/>
                    <a:pt x="199" y="101"/>
                  </a:cubicBezTo>
                  <a:cubicBezTo>
                    <a:pt x="184" y="101"/>
                    <a:pt x="172" y="96"/>
                    <a:pt x="164" y="87"/>
                  </a:cubicBezTo>
                  <a:cubicBezTo>
                    <a:pt x="155" y="78"/>
                    <a:pt x="151" y="66"/>
                    <a:pt x="151" y="50"/>
                  </a:cubicBezTo>
                  <a:cubicBezTo>
                    <a:pt x="151" y="35"/>
                    <a:pt x="156" y="23"/>
                    <a:pt x="165" y="14"/>
                  </a:cubicBezTo>
                  <a:cubicBezTo>
                    <a:pt x="175" y="4"/>
                    <a:pt x="187" y="0"/>
                    <a:pt x="203" y="0"/>
                  </a:cubicBezTo>
                  <a:cubicBezTo>
                    <a:pt x="209" y="0"/>
                    <a:pt x="218" y="1"/>
                    <a:pt x="233" y="4"/>
                  </a:cubicBezTo>
                  <a:cubicBezTo>
                    <a:pt x="234" y="4"/>
                    <a:pt x="235" y="4"/>
                    <a:pt x="236" y="4"/>
                  </a:cubicBezTo>
                  <a:cubicBezTo>
                    <a:pt x="236" y="4"/>
                    <a:pt x="236" y="4"/>
                    <a:pt x="236" y="4"/>
                  </a:cubicBezTo>
                  <a:close/>
                  <a:moveTo>
                    <a:pt x="254" y="99"/>
                  </a:moveTo>
                  <a:cubicBezTo>
                    <a:pt x="254" y="93"/>
                    <a:pt x="254" y="93"/>
                    <a:pt x="254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9" y="93"/>
                    <a:pt x="262" y="92"/>
                    <a:pt x="263" y="91"/>
                  </a:cubicBezTo>
                  <a:cubicBezTo>
                    <a:pt x="265" y="89"/>
                    <a:pt x="265" y="86"/>
                    <a:pt x="265" y="81"/>
                  </a:cubicBezTo>
                  <a:cubicBezTo>
                    <a:pt x="265" y="16"/>
                    <a:pt x="265" y="16"/>
                    <a:pt x="265" y="16"/>
                  </a:cubicBezTo>
                  <a:cubicBezTo>
                    <a:pt x="265" y="13"/>
                    <a:pt x="265" y="11"/>
                    <a:pt x="263" y="9"/>
                  </a:cubicBezTo>
                  <a:cubicBezTo>
                    <a:pt x="262" y="8"/>
                    <a:pt x="259" y="7"/>
                    <a:pt x="256" y="7"/>
                  </a:cubicBezTo>
                  <a:cubicBezTo>
                    <a:pt x="254" y="7"/>
                    <a:pt x="254" y="7"/>
                    <a:pt x="254" y="7"/>
                  </a:cubicBezTo>
                  <a:cubicBezTo>
                    <a:pt x="254" y="2"/>
                    <a:pt x="254" y="2"/>
                    <a:pt x="254" y="2"/>
                  </a:cubicBezTo>
                  <a:cubicBezTo>
                    <a:pt x="257" y="2"/>
                    <a:pt x="260" y="2"/>
                    <a:pt x="263" y="2"/>
                  </a:cubicBezTo>
                  <a:cubicBezTo>
                    <a:pt x="267" y="3"/>
                    <a:pt x="271" y="3"/>
                    <a:pt x="277" y="3"/>
                  </a:cubicBezTo>
                  <a:cubicBezTo>
                    <a:pt x="282" y="3"/>
                    <a:pt x="286" y="3"/>
                    <a:pt x="290" y="2"/>
                  </a:cubicBezTo>
                  <a:cubicBezTo>
                    <a:pt x="294" y="2"/>
                    <a:pt x="297" y="2"/>
                    <a:pt x="299" y="2"/>
                  </a:cubicBezTo>
                  <a:cubicBezTo>
                    <a:pt x="299" y="7"/>
                    <a:pt x="299" y="7"/>
                    <a:pt x="299" y="7"/>
                  </a:cubicBezTo>
                  <a:cubicBezTo>
                    <a:pt x="295" y="7"/>
                    <a:pt x="292" y="8"/>
                    <a:pt x="291" y="9"/>
                  </a:cubicBezTo>
                  <a:cubicBezTo>
                    <a:pt x="289" y="10"/>
                    <a:pt x="288" y="12"/>
                    <a:pt x="288" y="16"/>
                  </a:cubicBezTo>
                  <a:cubicBezTo>
                    <a:pt x="288" y="43"/>
                    <a:pt x="288" y="43"/>
                    <a:pt x="288" y="43"/>
                  </a:cubicBezTo>
                  <a:cubicBezTo>
                    <a:pt x="329" y="43"/>
                    <a:pt x="329" y="43"/>
                    <a:pt x="329" y="43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29" y="13"/>
                    <a:pt x="328" y="10"/>
                    <a:pt x="326" y="9"/>
                  </a:cubicBezTo>
                  <a:cubicBezTo>
                    <a:pt x="325" y="8"/>
                    <a:pt x="322" y="7"/>
                    <a:pt x="318" y="7"/>
                  </a:cubicBezTo>
                  <a:cubicBezTo>
                    <a:pt x="317" y="7"/>
                    <a:pt x="317" y="7"/>
                    <a:pt x="317" y="7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21" y="2"/>
                    <a:pt x="324" y="2"/>
                    <a:pt x="328" y="2"/>
                  </a:cubicBezTo>
                  <a:cubicBezTo>
                    <a:pt x="331" y="3"/>
                    <a:pt x="336" y="3"/>
                    <a:pt x="340" y="3"/>
                  </a:cubicBezTo>
                  <a:cubicBezTo>
                    <a:pt x="345" y="3"/>
                    <a:pt x="349" y="3"/>
                    <a:pt x="352" y="2"/>
                  </a:cubicBezTo>
                  <a:cubicBezTo>
                    <a:pt x="356" y="2"/>
                    <a:pt x="359" y="2"/>
                    <a:pt x="362" y="2"/>
                  </a:cubicBezTo>
                  <a:cubicBezTo>
                    <a:pt x="362" y="7"/>
                    <a:pt x="362" y="7"/>
                    <a:pt x="362" y="7"/>
                  </a:cubicBezTo>
                  <a:cubicBezTo>
                    <a:pt x="361" y="7"/>
                    <a:pt x="361" y="7"/>
                    <a:pt x="361" y="7"/>
                  </a:cubicBezTo>
                  <a:cubicBezTo>
                    <a:pt x="357" y="7"/>
                    <a:pt x="355" y="8"/>
                    <a:pt x="354" y="9"/>
                  </a:cubicBezTo>
                  <a:cubicBezTo>
                    <a:pt x="352" y="11"/>
                    <a:pt x="351" y="13"/>
                    <a:pt x="351" y="16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51" y="86"/>
                    <a:pt x="352" y="89"/>
                    <a:pt x="354" y="90"/>
                  </a:cubicBezTo>
                  <a:cubicBezTo>
                    <a:pt x="355" y="92"/>
                    <a:pt x="358" y="93"/>
                    <a:pt x="362" y="93"/>
                  </a:cubicBezTo>
                  <a:cubicBezTo>
                    <a:pt x="362" y="99"/>
                    <a:pt x="362" y="99"/>
                    <a:pt x="362" y="99"/>
                  </a:cubicBezTo>
                  <a:cubicBezTo>
                    <a:pt x="358" y="98"/>
                    <a:pt x="354" y="98"/>
                    <a:pt x="350" y="98"/>
                  </a:cubicBezTo>
                  <a:cubicBezTo>
                    <a:pt x="346" y="98"/>
                    <a:pt x="343" y="98"/>
                    <a:pt x="340" y="98"/>
                  </a:cubicBezTo>
                  <a:cubicBezTo>
                    <a:pt x="338" y="98"/>
                    <a:pt x="336" y="98"/>
                    <a:pt x="332" y="98"/>
                  </a:cubicBezTo>
                  <a:cubicBezTo>
                    <a:pt x="328" y="98"/>
                    <a:pt x="323" y="98"/>
                    <a:pt x="318" y="99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23" y="93"/>
                    <a:pt x="325" y="92"/>
                    <a:pt x="327" y="91"/>
                  </a:cubicBezTo>
                  <a:cubicBezTo>
                    <a:pt x="328" y="89"/>
                    <a:pt x="329" y="86"/>
                    <a:pt x="329" y="81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288" y="50"/>
                    <a:pt x="288" y="50"/>
                    <a:pt x="288" y="50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86"/>
                    <a:pt x="289" y="89"/>
                    <a:pt x="290" y="91"/>
                  </a:cubicBezTo>
                  <a:cubicBezTo>
                    <a:pt x="292" y="92"/>
                    <a:pt x="294" y="93"/>
                    <a:pt x="299" y="93"/>
                  </a:cubicBezTo>
                  <a:cubicBezTo>
                    <a:pt x="299" y="93"/>
                    <a:pt x="299" y="93"/>
                    <a:pt x="299" y="93"/>
                  </a:cubicBezTo>
                  <a:cubicBezTo>
                    <a:pt x="299" y="98"/>
                    <a:pt x="299" y="98"/>
                    <a:pt x="299" y="98"/>
                  </a:cubicBezTo>
                  <a:cubicBezTo>
                    <a:pt x="294" y="98"/>
                    <a:pt x="290" y="98"/>
                    <a:pt x="286" y="98"/>
                  </a:cubicBezTo>
                  <a:cubicBezTo>
                    <a:pt x="282" y="98"/>
                    <a:pt x="279" y="98"/>
                    <a:pt x="277" y="98"/>
                  </a:cubicBezTo>
                  <a:cubicBezTo>
                    <a:pt x="273" y="98"/>
                    <a:pt x="270" y="98"/>
                    <a:pt x="266" y="98"/>
                  </a:cubicBezTo>
                  <a:cubicBezTo>
                    <a:pt x="262" y="98"/>
                    <a:pt x="258" y="98"/>
                    <a:pt x="254" y="99"/>
                  </a:cubicBezTo>
                  <a:cubicBezTo>
                    <a:pt x="254" y="99"/>
                    <a:pt x="254" y="99"/>
                    <a:pt x="254" y="99"/>
                  </a:cubicBezTo>
                  <a:close/>
                  <a:moveTo>
                    <a:pt x="388" y="16"/>
                  </a:moveTo>
                  <a:cubicBezTo>
                    <a:pt x="388" y="13"/>
                    <a:pt x="387" y="11"/>
                    <a:pt x="386" y="9"/>
                  </a:cubicBezTo>
                  <a:cubicBezTo>
                    <a:pt x="384" y="8"/>
                    <a:pt x="382" y="7"/>
                    <a:pt x="378" y="7"/>
                  </a:cubicBezTo>
                  <a:cubicBezTo>
                    <a:pt x="377" y="7"/>
                    <a:pt x="377" y="7"/>
                    <a:pt x="377" y="7"/>
                  </a:cubicBezTo>
                  <a:cubicBezTo>
                    <a:pt x="377" y="2"/>
                    <a:pt x="377" y="2"/>
                    <a:pt x="377" y="2"/>
                  </a:cubicBezTo>
                  <a:cubicBezTo>
                    <a:pt x="382" y="2"/>
                    <a:pt x="386" y="2"/>
                    <a:pt x="390" y="3"/>
                  </a:cubicBezTo>
                  <a:cubicBezTo>
                    <a:pt x="393" y="3"/>
                    <a:pt x="397" y="3"/>
                    <a:pt x="400" y="3"/>
                  </a:cubicBezTo>
                  <a:cubicBezTo>
                    <a:pt x="403" y="3"/>
                    <a:pt x="406" y="3"/>
                    <a:pt x="410" y="3"/>
                  </a:cubicBezTo>
                  <a:cubicBezTo>
                    <a:pt x="414" y="2"/>
                    <a:pt x="418" y="2"/>
                    <a:pt x="423" y="2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18" y="7"/>
                    <a:pt x="415" y="8"/>
                    <a:pt x="414" y="9"/>
                  </a:cubicBezTo>
                  <a:cubicBezTo>
                    <a:pt x="412" y="10"/>
                    <a:pt x="411" y="12"/>
                    <a:pt x="411" y="16"/>
                  </a:cubicBezTo>
                  <a:cubicBezTo>
                    <a:pt x="411" y="60"/>
                    <a:pt x="411" y="60"/>
                    <a:pt x="411" y="60"/>
                  </a:cubicBezTo>
                  <a:cubicBezTo>
                    <a:pt x="411" y="67"/>
                    <a:pt x="412" y="72"/>
                    <a:pt x="412" y="75"/>
                  </a:cubicBezTo>
                  <a:cubicBezTo>
                    <a:pt x="413" y="78"/>
                    <a:pt x="414" y="80"/>
                    <a:pt x="415" y="82"/>
                  </a:cubicBezTo>
                  <a:cubicBezTo>
                    <a:pt x="417" y="84"/>
                    <a:pt x="420" y="86"/>
                    <a:pt x="423" y="88"/>
                  </a:cubicBezTo>
                  <a:cubicBezTo>
                    <a:pt x="426" y="89"/>
                    <a:pt x="430" y="89"/>
                    <a:pt x="434" y="89"/>
                  </a:cubicBezTo>
                  <a:cubicBezTo>
                    <a:pt x="442" y="89"/>
                    <a:pt x="448" y="87"/>
                    <a:pt x="452" y="83"/>
                  </a:cubicBezTo>
                  <a:cubicBezTo>
                    <a:pt x="456" y="78"/>
                    <a:pt x="457" y="70"/>
                    <a:pt x="457" y="60"/>
                  </a:cubicBezTo>
                  <a:cubicBezTo>
                    <a:pt x="457" y="59"/>
                    <a:pt x="457" y="59"/>
                    <a:pt x="457" y="59"/>
                  </a:cubicBezTo>
                  <a:cubicBezTo>
                    <a:pt x="457" y="18"/>
                    <a:pt x="457" y="18"/>
                    <a:pt x="457" y="18"/>
                  </a:cubicBezTo>
                  <a:cubicBezTo>
                    <a:pt x="457" y="14"/>
                    <a:pt x="457" y="11"/>
                    <a:pt x="455" y="9"/>
                  </a:cubicBezTo>
                  <a:cubicBezTo>
                    <a:pt x="454" y="8"/>
                    <a:pt x="451" y="7"/>
                    <a:pt x="446" y="7"/>
                  </a:cubicBezTo>
                  <a:cubicBezTo>
                    <a:pt x="446" y="2"/>
                    <a:pt x="446" y="2"/>
                    <a:pt x="446" y="2"/>
                  </a:cubicBezTo>
                  <a:cubicBezTo>
                    <a:pt x="449" y="2"/>
                    <a:pt x="452" y="2"/>
                    <a:pt x="454" y="2"/>
                  </a:cubicBezTo>
                  <a:cubicBezTo>
                    <a:pt x="456" y="2"/>
                    <a:pt x="458" y="3"/>
                    <a:pt x="460" y="3"/>
                  </a:cubicBezTo>
                  <a:cubicBezTo>
                    <a:pt x="462" y="3"/>
                    <a:pt x="465" y="2"/>
                    <a:pt x="467" y="2"/>
                  </a:cubicBezTo>
                  <a:cubicBezTo>
                    <a:pt x="469" y="2"/>
                    <a:pt x="472" y="2"/>
                    <a:pt x="474" y="2"/>
                  </a:cubicBezTo>
                  <a:cubicBezTo>
                    <a:pt x="474" y="7"/>
                    <a:pt x="474" y="7"/>
                    <a:pt x="474" y="7"/>
                  </a:cubicBezTo>
                  <a:cubicBezTo>
                    <a:pt x="471" y="7"/>
                    <a:pt x="469" y="8"/>
                    <a:pt x="468" y="9"/>
                  </a:cubicBezTo>
                  <a:cubicBezTo>
                    <a:pt x="467" y="10"/>
                    <a:pt x="466" y="13"/>
                    <a:pt x="466" y="18"/>
                  </a:cubicBezTo>
                  <a:cubicBezTo>
                    <a:pt x="465" y="62"/>
                    <a:pt x="465" y="62"/>
                    <a:pt x="465" y="62"/>
                  </a:cubicBezTo>
                  <a:cubicBezTo>
                    <a:pt x="465" y="76"/>
                    <a:pt x="462" y="86"/>
                    <a:pt x="456" y="92"/>
                  </a:cubicBezTo>
                  <a:cubicBezTo>
                    <a:pt x="450" y="98"/>
                    <a:pt x="440" y="101"/>
                    <a:pt x="427" y="101"/>
                  </a:cubicBezTo>
                  <a:cubicBezTo>
                    <a:pt x="414" y="101"/>
                    <a:pt x="405" y="98"/>
                    <a:pt x="398" y="93"/>
                  </a:cubicBezTo>
                  <a:cubicBezTo>
                    <a:pt x="391" y="87"/>
                    <a:pt x="388" y="79"/>
                    <a:pt x="388" y="69"/>
                  </a:cubicBezTo>
                  <a:cubicBezTo>
                    <a:pt x="388" y="16"/>
                    <a:pt x="388" y="16"/>
                    <a:pt x="388" y="16"/>
                  </a:cubicBezTo>
                  <a:close/>
                  <a:moveTo>
                    <a:pt x="524" y="27"/>
                  </a:moveTo>
                  <a:cubicBezTo>
                    <a:pt x="511" y="60"/>
                    <a:pt x="511" y="60"/>
                    <a:pt x="511" y="60"/>
                  </a:cubicBezTo>
                  <a:cubicBezTo>
                    <a:pt x="536" y="60"/>
                    <a:pt x="536" y="60"/>
                    <a:pt x="536" y="60"/>
                  </a:cubicBezTo>
                  <a:cubicBezTo>
                    <a:pt x="524" y="27"/>
                    <a:pt x="524" y="27"/>
                    <a:pt x="524" y="27"/>
                  </a:cubicBezTo>
                  <a:close/>
                  <a:moveTo>
                    <a:pt x="501" y="84"/>
                  </a:moveTo>
                  <a:cubicBezTo>
                    <a:pt x="500" y="85"/>
                    <a:pt x="500" y="86"/>
                    <a:pt x="500" y="86"/>
                  </a:cubicBezTo>
                  <a:cubicBezTo>
                    <a:pt x="500" y="87"/>
                    <a:pt x="500" y="88"/>
                    <a:pt x="500" y="88"/>
                  </a:cubicBezTo>
                  <a:cubicBezTo>
                    <a:pt x="500" y="91"/>
                    <a:pt x="503" y="92"/>
                    <a:pt x="510" y="93"/>
                  </a:cubicBezTo>
                  <a:cubicBezTo>
                    <a:pt x="510" y="93"/>
                    <a:pt x="510" y="93"/>
                    <a:pt x="510" y="93"/>
                  </a:cubicBezTo>
                  <a:cubicBezTo>
                    <a:pt x="510" y="99"/>
                    <a:pt x="510" y="99"/>
                    <a:pt x="510" y="99"/>
                  </a:cubicBezTo>
                  <a:cubicBezTo>
                    <a:pt x="507" y="98"/>
                    <a:pt x="505" y="98"/>
                    <a:pt x="502" y="98"/>
                  </a:cubicBezTo>
                  <a:cubicBezTo>
                    <a:pt x="499" y="98"/>
                    <a:pt x="497" y="98"/>
                    <a:pt x="495" y="98"/>
                  </a:cubicBezTo>
                  <a:cubicBezTo>
                    <a:pt x="493" y="98"/>
                    <a:pt x="492" y="98"/>
                    <a:pt x="490" y="98"/>
                  </a:cubicBezTo>
                  <a:cubicBezTo>
                    <a:pt x="488" y="98"/>
                    <a:pt x="484" y="98"/>
                    <a:pt x="480" y="99"/>
                  </a:cubicBezTo>
                  <a:cubicBezTo>
                    <a:pt x="480" y="93"/>
                    <a:pt x="480" y="93"/>
                    <a:pt x="480" y="93"/>
                  </a:cubicBezTo>
                  <a:cubicBezTo>
                    <a:pt x="483" y="92"/>
                    <a:pt x="485" y="91"/>
                    <a:pt x="487" y="90"/>
                  </a:cubicBezTo>
                  <a:cubicBezTo>
                    <a:pt x="489" y="88"/>
                    <a:pt x="491" y="85"/>
                    <a:pt x="493" y="81"/>
                  </a:cubicBezTo>
                  <a:cubicBezTo>
                    <a:pt x="528" y="2"/>
                    <a:pt x="528" y="2"/>
                    <a:pt x="528" y="2"/>
                  </a:cubicBezTo>
                  <a:cubicBezTo>
                    <a:pt x="537" y="2"/>
                    <a:pt x="537" y="2"/>
                    <a:pt x="537" y="2"/>
                  </a:cubicBezTo>
                  <a:cubicBezTo>
                    <a:pt x="568" y="86"/>
                    <a:pt x="568" y="86"/>
                    <a:pt x="568" y="86"/>
                  </a:cubicBezTo>
                  <a:cubicBezTo>
                    <a:pt x="569" y="89"/>
                    <a:pt x="571" y="90"/>
                    <a:pt x="572" y="91"/>
                  </a:cubicBezTo>
                  <a:cubicBezTo>
                    <a:pt x="574" y="92"/>
                    <a:pt x="576" y="93"/>
                    <a:pt x="579" y="93"/>
                  </a:cubicBezTo>
                  <a:cubicBezTo>
                    <a:pt x="579" y="99"/>
                    <a:pt x="579" y="99"/>
                    <a:pt x="579" y="99"/>
                  </a:cubicBezTo>
                  <a:cubicBezTo>
                    <a:pt x="575" y="98"/>
                    <a:pt x="571" y="98"/>
                    <a:pt x="567" y="98"/>
                  </a:cubicBezTo>
                  <a:cubicBezTo>
                    <a:pt x="564" y="98"/>
                    <a:pt x="560" y="98"/>
                    <a:pt x="557" y="98"/>
                  </a:cubicBezTo>
                  <a:cubicBezTo>
                    <a:pt x="554" y="98"/>
                    <a:pt x="551" y="98"/>
                    <a:pt x="547" y="98"/>
                  </a:cubicBezTo>
                  <a:cubicBezTo>
                    <a:pt x="543" y="98"/>
                    <a:pt x="538" y="98"/>
                    <a:pt x="534" y="99"/>
                  </a:cubicBezTo>
                  <a:cubicBezTo>
                    <a:pt x="534" y="93"/>
                    <a:pt x="534" y="93"/>
                    <a:pt x="534" y="93"/>
                  </a:cubicBezTo>
                  <a:cubicBezTo>
                    <a:pt x="539" y="93"/>
                    <a:pt x="542" y="92"/>
                    <a:pt x="543" y="92"/>
                  </a:cubicBezTo>
                  <a:cubicBezTo>
                    <a:pt x="545" y="91"/>
                    <a:pt x="545" y="90"/>
                    <a:pt x="545" y="88"/>
                  </a:cubicBezTo>
                  <a:cubicBezTo>
                    <a:pt x="545" y="88"/>
                    <a:pt x="545" y="87"/>
                    <a:pt x="545" y="87"/>
                  </a:cubicBezTo>
                  <a:cubicBezTo>
                    <a:pt x="545" y="86"/>
                    <a:pt x="545" y="86"/>
                    <a:pt x="545" y="85"/>
                  </a:cubicBezTo>
                  <a:cubicBezTo>
                    <a:pt x="538" y="67"/>
                    <a:pt x="538" y="67"/>
                    <a:pt x="538" y="67"/>
                  </a:cubicBezTo>
                  <a:cubicBezTo>
                    <a:pt x="508" y="67"/>
                    <a:pt x="508" y="67"/>
                    <a:pt x="508" y="67"/>
                  </a:cubicBezTo>
                  <a:cubicBezTo>
                    <a:pt x="501" y="84"/>
                    <a:pt x="501" y="84"/>
                    <a:pt x="501" y="84"/>
                  </a:cubicBezTo>
                  <a:close/>
                  <a:moveTo>
                    <a:pt x="672" y="64"/>
                  </a:moveTo>
                  <a:cubicBezTo>
                    <a:pt x="672" y="17"/>
                    <a:pt x="672" y="17"/>
                    <a:pt x="672" y="17"/>
                  </a:cubicBezTo>
                  <a:cubicBezTo>
                    <a:pt x="672" y="13"/>
                    <a:pt x="671" y="10"/>
                    <a:pt x="669" y="9"/>
                  </a:cubicBezTo>
                  <a:cubicBezTo>
                    <a:pt x="668" y="8"/>
                    <a:pt x="664" y="7"/>
                    <a:pt x="659" y="7"/>
                  </a:cubicBezTo>
                  <a:cubicBezTo>
                    <a:pt x="659" y="2"/>
                    <a:pt x="659" y="2"/>
                    <a:pt x="659" y="2"/>
                  </a:cubicBezTo>
                  <a:cubicBezTo>
                    <a:pt x="661" y="2"/>
                    <a:pt x="664" y="2"/>
                    <a:pt x="666" y="2"/>
                  </a:cubicBezTo>
                  <a:cubicBezTo>
                    <a:pt x="669" y="2"/>
                    <a:pt x="672" y="2"/>
                    <a:pt x="675" y="2"/>
                  </a:cubicBezTo>
                  <a:cubicBezTo>
                    <a:pt x="678" y="2"/>
                    <a:pt x="680" y="2"/>
                    <a:pt x="683" y="2"/>
                  </a:cubicBezTo>
                  <a:cubicBezTo>
                    <a:pt x="685" y="2"/>
                    <a:pt x="688" y="2"/>
                    <a:pt x="690" y="2"/>
                  </a:cubicBezTo>
                  <a:cubicBezTo>
                    <a:pt x="690" y="7"/>
                    <a:pt x="690" y="7"/>
                    <a:pt x="690" y="7"/>
                  </a:cubicBezTo>
                  <a:cubicBezTo>
                    <a:pt x="689" y="7"/>
                    <a:pt x="689" y="7"/>
                    <a:pt x="689" y="7"/>
                  </a:cubicBezTo>
                  <a:cubicBezTo>
                    <a:pt x="686" y="7"/>
                    <a:pt x="683" y="8"/>
                    <a:pt x="682" y="9"/>
                  </a:cubicBezTo>
                  <a:cubicBezTo>
                    <a:pt x="681" y="11"/>
                    <a:pt x="680" y="13"/>
                    <a:pt x="680" y="17"/>
                  </a:cubicBezTo>
                  <a:cubicBezTo>
                    <a:pt x="680" y="99"/>
                    <a:pt x="680" y="99"/>
                    <a:pt x="680" y="99"/>
                  </a:cubicBezTo>
                  <a:cubicBezTo>
                    <a:pt x="671" y="99"/>
                    <a:pt x="671" y="99"/>
                    <a:pt x="671" y="99"/>
                  </a:cubicBezTo>
                  <a:cubicBezTo>
                    <a:pt x="610" y="20"/>
                    <a:pt x="610" y="20"/>
                    <a:pt x="610" y="20"/>
                  </a:cubicBezTo>
                  <a:cubicBezTo>
                    <a:pt x="610" y="81"/>
                    <a:pt x="610" y="81"/>
                    <a:pt x="610" y="81"/>
                  </a:cubicBezTo>
                  <a:cubicBezTo>
                    <a:pt x="610" y="86"/>
                    <a:pt x="611" y="89"/>
                    <a:pt x="612" y="91"/>
                  </a:cubicBezTo>
                  <a:cubicBezTo>
                    <a:pt x="614" y="92"/>
                    <a:pt x="617" y="93"/>
                    <a:pt x="623" y="93"/>
                  </a:cubicBezTo>
                  <a:cubicBezTo>
                    <a:pt x="623" y="99"/>
                    <a:pt x="623" y="99"/>
                    <a:pt x="623" y="99"/>
                  </a:cubicBezTo>
                  <a:cubicBezTo>
                    <a:pt x="620" y="98"/>
                    <a:pt x="617" y="98"/>
                    <a:pt x="614" y="98"/>
                  </a:cubicBezTo>
                  <a:cubicBezTo>
                    <a:pt x="611" y="98"/>
                    <a:pt x="608" y="98"/>
                    <a:pt x="605" y="98"/>
                  </a:cubicBezTo>
                  <a:cubicBezTo>
                    <a:pt x="603" y="98"/>
                    <a:pt x="600" y="98"/>
                    <a:pt x="598" y="98"/>
                  </a:cubicBezTo>
                  <a:cubicBezTo>
                    <a:pt x="595" y="98"/>
                    <a:pt x="592" y="98"/>
                    <a:pt x="590" y="99"/>
                  </a:cubicBezTo>
                  <a:cubicBezTo>
                    <a:pt x="590" y="93"/>
                    <a:pt x="590" y="93"/>
                    <a:pt x="590" y="93"/>
                  </a:cubicBezTo>
                  <a:cubicBezTo>
                    <a:pt x="595" y="93"/>
                    <a:pt x="598" y="92"/>
                    <a:pt x="599" y="91"/>
                  </a:cubicBezTo>
                  <a:cubicBezTo>
                    <a:pt x="601" y="89"/>
                    <a:pt x="602" y="86"/>
                    <a:pt x="602" y="81"/>
                  </a:cubicBezTo>
                  <a:cubicBezTo>
                    <a:pt x="602" y="17"/>
                    <a:pt x="602" y="17"/>
                    <a:pt x="602" y="17"/>
                  </a:cubicBezTo>
                  <a:cubicBezTo>
                    <a:pt x="602" y="13"/>
                    <a:pt x="601" y="11"/>
                    <a:pt x="599" y="9"/>
                  </a:cubicBezTo>
                  <a:cubicBezTo>
                    <a:pt x="598" y="8"/>
                    <a:pt x="595" y="8"/>
                    <a:pt x="591" y="7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5" y="2"/>
                    <a:pt x="599" y="2"/>
                    <a:pt x="601" y="2"/>
                  </a:cubicBezTo>
                  <a:cubicBezTo>
                    <a:pt x="603" y="2"/>
                    <a:pt x="605" y="3"/>
                    <a:pt x="607" y="3"/>
                  </a:cubicBezTo>
                  <a:cubicBezTo>
                    <a:pt x="609" y="3"/>
                    <a:pt x="612" y="2"/>
                    <a:pt x="614" y="2"/>
                  </a:cubicBezTo>
                  <a:cubicBezTo>
                    <a:pt x="617" y="2"/>
                    <a:pt x="620" y="2"/>
                    <a:pt x="623" y="2"/>
                  </a:cubicBezTo>
                  <a:cubicBezTo>
                    <a:pt x="672" y="64"/>
                    <a:pt x="672" y="64"/>
                    <a:pt x="672" y="64"/>
                  </a:cubicBezTo>
                  <a:close/>
                  <a:moveTo>
                    <a:pt x="781" y="16"/>
                  </a:moveTo>
                  <a:cubicBezTo>
                    <a:pt x="781" y="13"/>
                    <a:pt x="780" y="11"/>
                    <a:pt x="779" y="9"/>
                  </a:cubicBezTo>
                  <a:cubicBezTo>
                    <a:pt x="777" y="8"/>
                    <a:pt x="775" y="7"/>
                    <a:pt x="771" y="7"/>
                  </a:cubicBezTo>
                  <a:cubicBezTo>
                    <a:pt x="770" y="7"/>
                    <a:pt x="770" y="7"/>
                    <a:pt x="770" y="7"/>
                  </a:cubicBezTo>
                  <a:cubicBezTo>
                    <a:pt x="770" y="2"/>
                    <a:pt x="770" y="2"/>
                    <a:pt x="770" y="2"/>
                  </a:cubicBezTo>
                  <a:cubicBezTo>
                    <a:pt x="775" y="2"/>
                    <a:pt x="779" y="2"/>
                    <a:pt x="782" y="3"/>
                  </a:cubicBezTo>
                  <a:cubicBezTo>
                    <a:pt x="786" y="3"/>
                    <a:pt x="790" y="3"/>
                    <a:pt x="793" y="3"/>
                  </a:cubicBezTo>
                  <a:cubicBezTo>
                    <a:pt x="796" y="3"/>
                    <a:pt x="799" y="3"/>
                    <a:pt x="803" y="3"/>
                  </a:cubicBezTo>
                  <a:cubicBezTo>
                    <a:pt x="807" y="2"/>
                    <a:pt x="811" y="2"/>
                    <a:pt x="815" y="2"/>
                  </a:cubicBezTo>
                  <a:cubicBezTo>
                    <a:pt x="815" y="7"/>
                    <a:pt x="815" y="7"/>
                    <a:pt x="815" y="7"/>
                  </a:cubicBezTo>
                  <a:cubicBezTo>
                    <a:pt x="811" y="7"/>
                    <a:pt x="808" y="8"/>
                    <a:pt x="807" y="9"/>
                  </a:cubicBezTo>
                  <a:cubicBezTo>
                    <a:pt x="805" y="10"/>
                    <a:pt x="804" y="12"/>
                    <a:pt x="804" y="16"/>
                  </a:cubicBezTo>
                  <a:cubicBezTo>
                    <a:pt x="804" y="60"/>
                    <a:pt x="804" y="60"/>
                    <a:pt x="804" y="60"/>
                  </a:cubicBezTo>
                  <a:cubicBezTo>
                    <a:pt x="804" y="67"/>
                    <a:pt x="805" y="72"/>
                    <a:pt x="805" y="75"/>
                  </a:cubicBezTo>
                  <a:cubicBezTo>
                    <a:pt x="806" y="78"/>
                    <a:pt x="807" y="80"/>
                    <a:pt x="808" y="82"/>
                  </a:cubicBezTo>
                  <a:cubicBezTo>
                    <a:pt x="810" y="84"/>
                    <a:pt x="813" y="86"/>
                    <a:pt x="816" y="88"/>
                  </a:cubicBezTo>
                  <a:cubicBezTo>
                    <a:pt x="819" y="89"/>
                    <a:pt x="822" y="89"/>
                    <a:pt x="827" y="89"/>
                  </a:cubicBezTo>
                  <a:cubicBezTo>
                    <a:pt x="835" y="89"/>
                    <a:pt x="841" y="87"/>
                    <a:pt x="845" y="83"/>
                  </a:cubicBezTo>
                  <a:cubicBezTo>
                    <a:pt x="848" y="78"/>
                    <a:pt x="850" y="70"/>
                    <a:pt x="850" y="60"/>
                  </a:cubicBezTo>
                  <a:cubicBezTo>
                    <a:pt x="850" y="59"/>
                    <a:pt x="850" y="59"/>
                    <a:pt x="850" y="59"/>
                  </a:cubicBezTo>
                  <a:cubicBezTo>
                    <a:pt x="850" y="18"/>
                    <a:pt x="850" y="18"/>
                    <a:pt x="850" y="18"/>
                  </a:cubicBezTo>
                  <a:cubicBezTo>
                    <a:pt x="850" y="14"/>
                    <a:pt x="849" y="11"/>
                    <a:pt x="848" y="9"/>
                  </a:cubicBezTo>
                  <a:cubicBezTo>
                    <a:pt x="847" y="8"/>
                    <a:pt x="844" y="7"/>
                    <a:pt x="839" y="7"/>
                  </a:cubicBezTo>
                  <a:cubicBezTo>
                    <a:pt x="839" y="2"/>
                    <a:pt x="839" y="2"/>
                    <a:pt x="839" y="2"/>
                  </a:cubicBezTo>
                  <a:cubicBezTo>
                    <a:pt x="842" y="2"/>
                    <a:pt x="845" y="2"/>
                    <a:pt x="847" y="2"/>
                  </a:cubicBezTo>
                  <a:cubicBezTo>
                    <a:pt x="849" y="2"/>
                    <a:pt x="851" y="3"/>
                    <a:pt x="853" y="3"/>
                  </a:cubicBezTo>
                  <a:cubicBezTo>
                    <a:pt x="855" y="3"/>
                    <a:pt x="857" y="2"/>
                    <a:pt x="860" y="2"/>
                  </a:cubicBezTo>
                  <a:cubicBezTo>
                    <a:pt x="862" y="2"/>
                    <a:pt x="865" y="2"/>
                    <a:pt x="867" y="2"/>
                  </a:cubicBezTo>
                  <a:cubicBezTo>
                    <a:pt x="867" y="7"/>
                    <a:pt x="867" y="7"/>
                    <a:pt x="867" y="7"/>
                  </a:cubicBezTo>
                  <a:cubicBezTo>
                    <a:pt x="864" y="7"/>
                    <a:pt x="862" y="8"/>
                    <a:pt x="861" y="9"/>
                  </a:cubicBezTo>
                  <a:cubicBezTo>
                    <a:pt x="860" y="10"/>
                    <a:pt x="859" y="13"/>
                    <a:pt x="859" y="18"/>
                  </a:cubicBezTo>
                  <a:cubicBezTo>
                    <a:pt x="858" y="62"/>
                    <a:pt x="858" y="62"/>
                    <a:pt x="858" y="62"/>
                  </a:cubicBezTo>
                  <a:cubicBezTo>
                    <a:pt x="858" y="76"/>
                    <a:pt x="855" y="86"/>
                    <a:pt x="849" y="92"/>
                  </a:cubicBezTo>
                  <a:cubicBezTo>
                    <a:pt x="843" y="98"/>
                    <a:pt x="833" y="101"/>
                    <a:pt x="820" y="101"/>
                  </a:cubicBezTo>
                  <a:cubicBezTo>
                    <a:pt x="807" y="101"/>
                    <a:pt x="797" y="98"/>
                    <a:pt x="791" y="93"/>
                  </a:cubicBezTo>
                  <a:cubicBezTo>
                    <a:pt x="784" y="87"/>
                    <a:pt x="781" y="79"/>
                    <a:pt x="781" y="69"/>
                  </a:cubicBezTo>
                  <a:cubicBezTo>
                    <a:pt x="781" y="16"/>
                    <a:pt x="781" y="16"/>
                    <a:pt x="781" y="16"/>
                  </a:cubicBezTo>
                  <a:close/>
                  <a:moveTo>
                    <a:pt x="963" y="64"/>
                  </a:moveTo>
                  <a:cubicBezTo>
                    <a:pt x="963" y="17"/>
                    <a:pt x="963" y="17"/>
                    <a:pt x="963" y="17"/>
                  </a:cubicBezTo>
                  <a:cubicBezTo>
                    <a:pt x="963" y="13"/>
                    <a:pt x="962" y="10"/>
                    <a:pt x="961" y="9"/>
                  </a:cubicBezTo>
                  <a:cubicBezTo>
                    <a:pt x="959" y="8"/>
                    <a:pt x="956" y="7"/>
                    <a:pt x="950" y="7"/>
                  </a:cubicBezTo>
                  <a:cubicBezTo>
                    <a:pt x="950" y="2"/>
                    <a:pt x="950" y="2"/>
                    <a:pt x="950" y="2"/>
                  </a:cubicBezTo>
                  <a:cubicBezTo>
                    <a:pt x="953" y="2"/>
                    <a:pt x="955" y="2"/>
                    <a:pt x="958" y="2"/>
                  </a:cubicBezTo>
                  <a:cubicBezTo>
                    <a:pt x="960" y="2"/>
                    <a:pt x="963" y="2"/>
                    <a:pt x="966" y="2"/>
                  </a:cubicBezTo>
                  <a:cubicBezTo>
                    <a:pt x="969" y="2"/>
                    <a:pt x="972" y="2"/>
                    <a:pt x="974" y="2"/>
                  </a:cubicBezTo>
                  <a:cubicBezTo>
                    <a:pt x="977" y="2"/>
                    <a:pt x="979" y="2"/>
                    <a:pt x="981" y="2"/>
                  </a:cubicBezTo>
                  <a:cubicBezTo>
                    <a:pt x="981" y="7"/>
                    <a:pt x="981" y="7"/>
                    <a:pt x="981" y="7"/>
                  </a:cubicBezTo>
                  <a:cubicBezTo>
                    <a:pt x="980" y="7"/>
                    <a:pt x="980" y="7"/>
                    <a:pt x="980" y="7"/>
                  </a:cubicBezTo>
                  <a:cubicBezTo>
                    <a:pt x="977" y="7"/>
                    <a:pt x="975" y="8"/>
                    <a:pt x="973" y="9"/>
                  </a:cubicBezTo>
                  <a:cubicBezTo>
                    <a:pt x="972" y="11"/>
                    <a:pt x="971" y="13"/>
                    <a:pt x="971" y="17"/>
                  </a:cubicBezTo>
                  <a:cubicBezTo>
                    <a:pt x="971" y="99"/>
                    <a:pt x="971" y="99"/>
                    <a:pt x="971" y="99"/>
                  </a:cubicBezTo>
                  <a:cubicBezTo>
                    <a:pt x="963" y="99"/>
                    <a:pt x="963" y="99"/>
                    <a:pt x="963" y="99"/>
                  </a:cubicBezTo>
                  <a:cubicBezTo>
                    <a:pt x="901" y="20"/>
                    <a:pt x="901" y="20"/>
                    <a:pt x="901" y="20"/>
                  </a:cubicBezTo>
                  <a:cubicBezTo>
                    <a:pt x="901" y="81"/>
                    <a:pt x="901" y="81"/>
                    <a:pt x="901" y="81"/>
                  </a:cubicBezTo>
                  <a:cubicBezTo>
                    <a:pt x="901" y="86"/>
                    <a:pt x="902" y="89"/>
                    <a:pt x="904" y="91"/>
                  </a:cubicBezTo>
                  <a:cubicBezTo>
                    <a:pt x="905" y="92"/>
                    <a:pt x="909" y="93"/>
                    <a:pt x="914" y="93"/>
                  </a:cubicBezTo>
                  <a:cubicBezTo>
                    <a:pt x="914" y="99"/>
                    <a:pt x="914" y="99"/>
                    <a:pt x="914" y="99"/>
                  </a:cubicBezTo>
                  <a:cubicBezTo>
                    <a:pt x="911" y="98"/>
                    <a:pt x="908" y="98"/>
                    <a:pt x="905" y="98"/>
                  </a:cubicBezTo>
                  <a:cubicBezTo>
                    <a:pt x="902" y="98"/>
                    <a:pt x="900" y="98"/>
                    <a:pt x="897" y="98"/>
                  </a:cubicBezTo>
                  <a:cubicBezTo>
                    <a:pt x="894" y="98"/>
                    <a:pt x="892" y="98"/>
                    <a:pt x="889" y="98"/>
                  </a:cubicBezTo>
                  <a:cubicBezTo>
                    <a:pt x="886" y="98"/>
                    <a:pt x="884" y="98"/>
                    <a:pt x="881" y="99"/>
                  </a:cubicBezTo>
                  <a:cubicBezTo>
                    <a:pt x="881" y="93"/>
                    <a:pt x="881" y="93"/>
                    <a:pt x="881" y="93"/>
                  </a:cubicBezTo>
                  <a:cubicBezTo>
                    <a:pt x="886" y="93"/>
                    <a:pt x="889" y="92"/>
                    <a:pt x="891" y="91"/>
                  </a:cubicBezTo>
                  <a:cubicBezTo>
                    <a:pt x="892" y="89"/>
                    <a:pt x="893" y="86"/>
                    <a:pt x="893" y="81"/>
                  </a:cubicBezTo>
                  <a:cubicBezTo>
                    <a:pt x="893" y="17"/>
                    <a:pt x="893" y="17"/>
                    <a:pt x="893" y="17"/>
                  </a:cubicBezTo>
                  <a:cubicBezTo>
                    <a:pt x="893" y="13"/>
                    <a:pt x="892" y="11"/>
                    <a:pt x="891" y="9"/>
                  </a:cubicBezTo>
                  <a:cubicBezTo>
                    <a:pt x="889" y="8"/>
                    <a:pt x="886" y="8"/>
                    <a:pt x="882" y="7"/>
                  </a:cubicBezTo>
                  <a:cubicBezTo>
                    <a:pt x="882" y="2"/>
                    <a:pt x="882" y="2"/>
                    <a:pt x="882" y="2"/>
                  </a:cubicBezTo>
                  <a:cubicBezTo>
                    <a:pt x="887" y="2"/>
                    <a:pt x="890" y="2"/>
                    <a:pt x="892" y="2"/>
                  </a:cubicBezTo>
                  <a:cubicBezTo>
                    <a:pt x="895" y="2"/>
                    <a:pt x="897" y="3"/>
                    <a:pt x="899" y="3"/>
                  </a:cubicBezTo>
                  <a:cubicBezTo>
                    <a:pt x="901" y="3"/>
                    <a:pt x="903" y="2"/>
                    <a:pt x="906" y="2"/>
                  </a:cubicBezTo>
                  <a:cubicBezTo>
                    <a:pt x="908" y="2"/>
                    <a:pt x="911" y="2"/>
                    <a:pt x="915" y="2"/>
                  </a:cubicBezTo>
                  <a:cubicBezTo>
                    <a:pt x="963" y="64"/>
                    <a:pt x="963" y="64"/>
                    <a:pt x="963" y="64"/>
                  </a:cubicBezTo>
                  <a:close/>
                  <a:moveTo>
                    <a:pt x="997" y="99"/>
                  </a:moveTo>
                  <a:cubicBezTo>
                    <a:pt x="997" y="93"/>
                    <a:pt x="997" y="93"/>
                    <a:pt x="997" y="93"/>
                  </a:cubicBezTo>
                  <a:cubicBezTo>
                    <a:pt x="997" y="93"/>
                    <a:pt x="997" y="93"/>
                    <a:pt x="997" y="93"/>
                  </a:cubicBezTo>
                  <a:cubicBezTo>
                    <a:pt x="1002" y="93"/>
                    <a:pt x="1005" y="92"/>
                    <a:pt x="1006" y="91"/>
                  </a:cubicBezTo>
                  <a:cubicBezTo>
                    <a:pt x="1007" y="89"/>
                    <a:pt x="1008" y="86"/>
                    <a:pt x="1008" y="81"/>
                  </a:cubicBezTo>
                  <a:cubicBezTo>
                    <a:pt x="1008" y="16"/>
                    <a:pt x="1008" y="16"/>
                    <a:pt x="1008" y="16"/>
                  </a:cubicBezTo>
                  <a:cubicBezTo>
                    <a:pt x="1008" y="13"/>
                    <a:pt x="1007" y="11"/>
                    <a:pt x="1006" y="9"/>
                  </a:cubicBezTo>
                  <a:cubicBezTo>
                    <a:pt x="1004" y="8"/>
                    <a:pt x="1002" y="7"/>
                    <a:pt x="998" y="7"/>
                  </a:cubicBezTo>
                  <a:cubicBezTo>
                    <a:pt x="997" y="7"/>
                    <a:pt x="997" y="7"/>
                    <a:pt x="997" y="7"/>
                  </a:cubicBezTo>
                  <a:cubicBezTo>
                    <a:pt x="997" y="2"/>
                    <a:pt x="997" y="2"/>
                    <a:pt x="997" y="2"/>
                  </a:cubicBezTo>
                  <a:cubicBezTo>
                    <a:pt x="1001" y="2"/>
                    <a:pt x="1004" y="2"/>
                    <a:pt x="1008" y="2"/>
                  </a:cubicBezTo>
                  <a:cubicBezTo>
                    <a:pt x="1012" y="3"/>
                    <a:pt x="1016" y="3"/>
                    <a:pt x="1020" y="3"/>
                  </a:cubicBezTo>
                  <a:cubicBezTo>
                    <a:pt x="1023" y="3"/>
                    <a:pt x="1027" y="3"/>
                    <a:pt x="1031" y="2"/>
                  </a:cubicBezTo>
                  <a:cubicBezTo>
                    <a:pt x="1035" y="2"/>
                    <a:pt x="1039" y="2"/>
                    <a:pt x="1042" y="2"/>
                  </a:cubicBezTo>
                  <a:cubicBezTo>
                    <a:pt x="1042" y="7"/>
                    <a:pt x="1042" y="7"/>
                    <a:pt x="1042" y="7"/>
                  </a:cubicBezTo>
                  <a:cubicBezTo>
                    <a:pt x="1038" y="7"/>
                    <a:pt x="1035" y="8"/>
                    <a:pt x="1034" y="9"/>
                  </a:cubicBezTo>
                  <a:cubicBezTo>
                    <a:pt x="1032" y="10"/>
                    <a:pt x="1031" y="12"/>
                    <a:pt x="1031" y="16"/>
                  </a:cubicBezTo>
                  <a:cubicBezTo>
                    <a:pt x="1031" y="81"/>
                    <a:pt x="1031" y="81"/>
                    <a:pt x="1031" y="81"/>
                  </a:cubicBezTo>
                  <a:cubicBezTo>
                    <a:pt x="1031" y="86"/>
                    <a:pt x="1032" y="89"/>
                    <a:pt x="1033" y="91"/>
                  </a:cubicBezTo>
                  <a:cubicBezTo>
                    <a:pt x="1035" y="92"/>
                    <a:pt x="1038" y="93"/>
                    <a:pt x="1042" y="93"/>
                  </a:cubicBezTo>
                  <a:cubicBezTo>
                    <a:pt x="1042" y="93"/>
                    <a:pt x="1042" y="93"/>
                    <a:pt x="1042" y="93"/>
                  </a:cubicBezTo>
                  <a:cubicBezTo>
                    <a:pt x="1042" y="99"/>
                    <a:pt x="1042" y="99"/>
                    <a:pt x="1042" y="99"/>
                  </a:cubicBezTo>
                  <a:cubicBezTo>
                    <a:pt x="1039" y="98"/>
                    <a:pt x="1035" y="98"/>
                    <a:pt x="1031" y="98"/>
                  </a:cubicBezTo>
                  <a:cubicBezTo>
                    <a:pt x="1027" y="98"/>
                    <a:pt x="1024" y="98"/>
                    <a:pt x="1020" y="98"/>
                  </a:cubicBezTo>
                  <a:cubicBezTo>
                    <a:pt x="1016" y="98"/>
                    <a:pt x="1013" y="98"/>
                    <a:pt x="1009" y="98"/>
                  </a:cubicBezTo>
                  <a:cubicBezTo>
                    <a:pt x="1005" y="98"/>
                    <a:pt x="1001" y="98"/>
                    <a:pt x="997" y="99"/>
                  </a:cubicBezTo>
                  <a:cubicBezTo>
                    <a:pt x="997" y="99"/>
                    <a:pt x="997" y="99"/>
                    <a:pt x="997" y="99"/>
                  </a:cubicBezTo>
                  <a:close/>
                  <a:moveTo>
                    <a:pt x="1107" y="100"/>
                  </a:moveTo>
                  <a:cubicBezTo>
                    <a:pt x="1097" y="100"/>
                    <a:pt x="1097" y="100"/>
                    <a:pt x="1097" y="100"/>
                  </a:cubicBezTo>
                  <a:cubicBezTo>
                    <a:pt x="1066" y="16"/>
                    <a:pt x="1066" y="16"/>
                    <a:pt x="1066" y="16"/>
                  </a:cubicBezTo>
                  <a:cubicBezTo>
                    <a:pt x="1065" y="13"/>
                    <a:pt x="1064" y="11"/>
                    <a:pt x="1062" y="9"/>
                  </a:cubicBezTo>
                  <a:cubicBezTo>
                    <a:pt x="1060" y="8"/>
                    <a:pt x="1058" y="7"/>
                    <a:pt x="1055" y="7"/>
                  </a:cubicBezTo>
                  <a:cubicBezTo>
                    <a:pt x="1054" y="7"/>
                    <a:pt x="1054" y="7"/>
                    <a:pt x="1054" y="7"/>
                  </a:cubicBezTo>
                  <a:cubicBezTo>
                    <a:pt x="1054" y="2"/>
                    <a:pt x="1054" y="2"/>
                    <a:pt x="1054" y="2"/>
                  </a:cubicBezTo>
                  <a:cubicBezTo>
                    <a:pt x="1058" y="2"/>
                    <a:pt x="1062" y="2"/>
                    <a:pt x="1066" y="2"/>
                  </a:cubicBezTo>
                  <a:cubicBezTo>
                    <a:pt x="1070" y="2"/>
                    <a:pt x="1073" y="3"/>
                    <a:pt x="1076" y="3"/>
                  </a:cubicBezTo>
                  <a:cubicBezTo>
                    <a:pt x="1079" y="3"/>
                    <a:pt x="1081" y="2"/>
                    <a:pt x="1085" y="2"/>
                  </a:cubicBezTo>
                  <a:cubicBezTo>
                    <a:pt x="1088" y="2"/>
                    <a:pt x="1093" y="2"/>
                    <a:pt x="1100" y="2"/>
                  </a:cubicBezTo>
                  <a:cubicBezTo>
                    <a:pt x="1100" y="7"/>
                    <a:pt x="1100" y="7"/>
                    <a:pt x="1100" y="7"/>
                  </a:cubicBezTo>
                  <a:cubicBezTo>
                    <a:pt x="1099" y="7"/>
                    <a:pt x="1099" y="7"/>
                    <a:pt x="1099" y="7"/>
                  </a:cubicBezTo>
                  <a:cubicBezTo>
                    <a:pt x="1095" y="7"/>
                    <a:pt x="1093" y="8"/>
                    <a:pt x="1092" y="8"/>
                  </a:cubicBezTo>
                  <a:cubicBezTo>
                    <a:pt x="1090" y="9"/>
                    <a:pt x="1089" y="11"/>
                    <a:pt x="1089" y="12"/>
                  </a:cubicBezTo>
                  <a:cubicBezTo>
                    <a:pt x="1089" y="13"/>
                    <a:pt x="1089" y="13"/>
                    <a:pt x="1090" y="14"/>
                  </a:cubicBezTo>
                  <a:cubicBezTo>
                    <a:pt x="1090" y="14"/>
                    <a:pt x="1090" y="15"/>
                    <a:pt x="1090" y="15"/>
                  </a:cubicBezTo>
                  <a:cubicBezTo>
                    <a:pt x="1110" y="74"/>
                    <a:pt x="1110" y="74"/>
                    <a:pt x="1110" y="74"/>
                  </a:cubicBezTo>
                  <a:cubicBezTo>
                    <a:pt x="1133" y="16"/>
                    <a:pt x="1133" y="16"/>
                    <a:pt x="1133" y="16"/>
                  </a:cubicBezTo>
                  <a:cubicBezTo>
                    <a:pt x="1134" y="14"/>
                    <a:pt x="1134" y="14"/>
                    <a:pt x="1134" y="13"/>
                  </a:cubicBezTo>
                  <a:cubicBezTo>
                    <a:pt x="1134" y="12"/>
                    <a:pt x="1135" y="11"/>
                    <a:pt x="1135" y="11"/>
                  </a:cubicBezTo>
                  <a:cubicBezTo>
                    <a:pt x="1135" y="9"/>
                    <a:pt x="1134" y="9"/>
                    <a:pt x="1132" y="8"/>
                  </a:cubicBezTo>
                  <a:cubicBezTo>
                    <a:pt x="1131" y="7"/>
                    <a:pt x="1128" y="7"/>
                    <a:pt x="1125" y="7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2"/>
                    <a:pt x="1124" y="2"/>
                    <a:pt x="1124" y="2"/>
                  </a:cubicBezTo>
                  <a:cubicBezTo>
                    <a:pt x="1126" y="2"/>
                    <a:pt x="1128" y="2"/>
                    <a:pt x="1130" y="2"/>
                  </a:cubicBezTo>
                  <a:cubicBezTo>
                    <a:pt x="1132" y="2"/>
                    <a:pt x="1135" y="2"/>
                    <a:pt x="1137" y="2"/>
                  </a:cubicBezTo>
                  <a:cubicBezTo>
                    <a:pt x="1140" y="2"/>
                    <a:pt x="1143" y="2"/>
                    <a:pt x="1145" y="2"/>
                  </a:cubicBezTo>
                  <a:cubicBezTo>
                    <a:pt x="1147" y="2"/>
                    <a:pt x="1149" y="2"/>
                    <a:pt x="1151" y="2"/>
                  </a:cubicBezTo>
                  <a:cubicBezTo>
                    <a:pt x="1152" y="7"/>
                    <a:pt x="1152" y="7"/>
                    <a:pt x="1152" y="7"/>
                  </a:cubicBezTo>
                  <a:cubicBezTo>
                    <a:pt x="1149" y="7"/>
                    <a:pt x="1148" y="8"/>
                    <a:pt x="1146" y="9"/>
                  </a:cubicBezTo>
                  <a:cubicBezTo>
                    <a:pt x="1145" y="10"/>
                    <a:pt x="1144" y="12"/>
                    <a:pt x="1143" y="15"/>
                  </a:cubicBezTo>
                  <a:cubicBezTo>
                    <a:pt x="1107" y="100"/>
                    <a:pt x="1107" y="100"/>
                    <a:pt x="1107" y="100"/>
                  </a:cubicBezTo>
                  <a:close/>
                  <a:moveTo>
                    <a:pt x="1163" y="99"/>
                  </a:moveTo>
                  <a:cubicBezTo>
                    <a:pt x="1163" y="93"/>
                    <a:pt x="1163" y="93"/>
                    <a:pt x="1163" y="93"/>
                  </a:cubicBezTo>
                  <a:cubicBezTo>
                    <a:pt x="1165" y="93"/>
                    <a:pt x="1165" y="93"/>
                    <a:pt x="1165" y="93"/>
                  </a:cubicBezTo>
                  <a:cubicBezTo>
                    <a:pt x="1168" y="93"/>
                    <a:pt x="1171" y="92"/>
                    <a:pt x="1173" y="91"/>
                  </a:cubicBezTo>
                  <a:cubicBezTo>
                    <a:pt x="1174" y="89"/>
                    <a:pt x="1175" y="87"/>
                    <a:pt x="1175" y="84"/>
                  </a:cubicBezTo>
                  <a:cubicBezTo>
                    <a:pt x="1175" y="16"/>
                    <a:pt x="1175" y="16"/>
                    <a:pt x="1175" y="16"/>
                  </a:cubicBezTo>
                  <a:cubicBezTo>
                    <a:pt x="1175" y="13"/>
                    <a:pt x="1174" y="11"/>
                    <a:pt x="1173" y="10"/>
                  </a:cubicBezTo>
                  <a:cubicBezTo>
                    <a:pt x="1171" y="8"/>
                    <a:pt x="1168" y="7"/>
                    <a:pt x="1165" y="7"/>
                  </a:cubicBezTo>
                  <a:cubicBezTo>
                    <a:pt x="1163" y="7"/>
                    <a:pt x="1163" y="7"/>
                    <a:pt x="1163" y="7"/>
                  </a:cubicBezTo>
                  <a:cubicBezTo>
                    <a:pt x="1163" y="2"/>
                    <a:pt x="1163" y="2"/>
                    <a:pt x="1163" y="2"/>
                  </a:cubicBezTo>
                  <a:cubicBezTo>
                    <a:pt x="1166" y="2"/>
                    <a:pt x="1170" y="2"/>
                    <a:pt x="1174" y="2"/>
                  </a:cubicBezTo>
                  <a:cubicBezTo>
                    <a:pt x="1178" y="2"/>
                    <a:pt x="1184" y="2"/>
                    <a:pt x="1193" y="2"/>
                  </a:cubicBezTo>
                  <a:cubicBezTo>
                    <a:pt x="1207" y="2"/>
                    <a:pt x="1207" y="2"/>
                    <a:pt x="1207" y="2"/>
                  </a:cubicBezTo>
                  <a:cubicBezTo>
                    <a:pt x="1214" y="2"/>
                    <a:pt x="1219" y="2"/>
                    <a:pt x="1224" y="2"/>
                  </a:cubicBezTo>
                  <a:cubicBezTo>
                    <a:pt x="1228" y="2"/>
                    <a:pt x="1232" y="2"/>
                    <a:pt x="1236" y="2"/>
                  </a:cubicBezTo>
                  <a:cubicBezTo>
                    <a:pt x="1236" y="5"/>
                    <a:pt x="1236" y="9"/>
                    <a:pt x="1236" y="13"/>
                  </a:cubicBezTo>
                  <a:cubicBezTo>
                    <a:pt x="1236" y="16"/>
                    <a:pt x="1237" y="21"/>
                    <a:pt x="1237" y="25"/>
                  </a:cubicBezTo>
                  <a:cubicBezTo>
                    <a:pt x="1231" y="25"/>
                    <a:pt x="1231" y="25"/>
                    <a:pt x="1231" y="25"/>
                  </a:cubicBezTo>
                  <a:cubicBezTo>
                    <a:pt x="1230" y="19"/>
                    <a:pt x="1228" y="15"/>
                    <a:pt x="1225" y="12"/>
                  </a:cubicBezTo>
                  <a:cubicBezTo>
                    <a:pt x="1222" y="10"/>
                    <a:pt x="1216" y="9"/>
                    <a:pt x="1208" y="9"/>
                  </a:cubicBezTo>
                  <a:cubicBezTo>
                    <a:pt x="1204" y="9"/>
                    <a:pt x="1201" y="9"/>
                    <a:pt x="1200" y="10"/>
                  </a:cubicBezTo>
                  <a:cubicBezTo>
                    <a:pt x="1198" y="10"/>
                    <a:pt x="1198" y="12"/>
                    <a:pt x="1198" y="13"/>
                  </a:cubicBezTo>
                  <a:cubicBezTo>
                    <a:pt x="1198" y="46"/>
                    <a:pt x="1198" y="46"/>
                    <a:pt x="1198" y="46"/>
                  </a:cubicBezTo>
                  <a:cubicBezTo>
                    <a:pt x="1210" y="46"/>
                    <a:pt x="1210" y="46"/>
                    <a:pt x="1210" y="46"/>
                  </a:cubicBezTo>
                  <a:cubicBezTo>
                    <a:pt x="1214" y="46"/>
                    <a:pt x="1217" y="45"/>
                    <a:pt x="1219" y="42"/>
                  </a:cubicBezTo>
                  <a:cubicBezTo>
                    <a:pt x="1221" y="40"/>
                    <a:pt x="1222" y="37"/>
                    <a:pt x="1222" y="32"/>
                  </a:cubicBezTo>
                  <a:cubicBezTo>
                    <a:pt x="1227" y="32"/>
                    <a:pt x="1227" y="32"/>
                    <a:pt x="1227" y="32"/>
                  </a:cubicBezTo>
                  <a:cubicBezTo>
                    <a:pt x="1227" y="35"/>
                    <a:pt x="1227" y="38"/>
                    <a:pt x="1227" y="40"/>
                  </a:cubicBezTo>
                  <a:cubicBezTo>
                    <a:pt x="1227" y="43"/>
                    <a:pt x="1227" y="46"/>
                    <a:pt x="1227" y="49"/>
                  </a:cubicBezTo>
                  <a:cubicBezTo>
                    <a:pt x="1227" y="52"/>
                    <a:pt x="1227" y="54"/>
                    <a:pt x="1227" y="57"/>
                  </a:cubicBezTo>
                  <a:cubicBezTo>
                    <a:pt x="1227" y="60"/>
                    <a:pt x="1227" y="63"/>
                    <a:pt x="1227" y="65"/>
                  </a:cubicBezTo>
                  <a:cubicBezTo>
                    <a:pt x="1222" y="65"/>
                    <a:pt x="1222" y="65"/>
                    <a:pt x="1222" y="65"/>
                  </a:cubicBezTo>
                  <a:cubicBezTo>
                    <a:pt x="1222" y="60"/>
                    <a:pt x="1221" y="57"/>
                    <a:pt x="1219" y="55"/>
                  </a:cubicBezTo>
                  <a:cubicBezTo>
                    <a:pt x="1218" y="53"/>
                    <a:pt x="1215" y="52"/>
                    <a:pt x="1211" y="52"/>
                  </a:cubicBezTo>
                  <a:cubicBezTo>
                    <a:pt x="1198" y="52"/>
                    <a:pt x="1198" y="52"/>
                    <a:pt x="1198" y="52"/>
                  </a:cubicBezTo>
                  <a:cubicBezTo>
                    <a:pt x="1198" y="85"/>
                    <a:pt x="1198" y="85"/>
                    <a:pt x="1198" y="85"/>
                  </a:cubicBezTo>
                  <a:cubicBezTo>
                    <a:pt x="1198" y="87"/>
                    <a:pt x="1198" y="88"/>
                    <a:pt x="1199" y="89"/>
                  </a:cubicBezTo>
                  <a:cubicBezTo>
                    <a:pt x="1201" y="90"/>
                    <a:pt x="1202" y="90"/>
                    <a:pt x="1205" y="90"/>
                  </a:cubicBezTo>
                  <a:cubicBezTo>
                    <a:pt x="1216" y="90"/>
                    <a:pt x="1224" y="89"/>
                    <a:pt x="1229" y="86"/>
                  </a:cubicBezTo>
                  <a:cubicBezTo>
                    <a:pt x="1233" y="83"/>
                    <a:pt x="1236" y="78"/>
                    <a:pt x="1238" y="71"/>
                  </a:cubicBezTo>
                  <a:cubicBezTo>
                    <a:pt x="1244" y="71"/>
                    <a:pt x="1244" y="71"/>
                    <a:pt x="1244" y="71"/>
                  </a:cubicBezTo>
                  <a:cubicBezTo>
                    <a:pt x="1243" y="76"/>
                    <a:pt x="1242" y="80"/>
                    <a:pt x="1241" y="85"/>
                  </a:cubicBezTo>
                  <a:cubicBezTo>
                    <a:pt x="1240" y="90"/>
                    <a:pt x="1239" y="94"/>
                    <a:pt x="1239" y="99"/>
                  </a:cubicBezTo>
                  <a:cubicBezTo>
                    <a:pt x="1233" y="98"/>
                    <a:pt x="1228" y="98"/>
                    <a:pt x="1221" y="98"/>
                  </a:cubicBezTo>
                  <a:cubicBezTo>
                    <a:pt x="1215" y="98"/>
                    <a:pt x="1208" y="98"/>
                    <a:pt x="1201" y="98"/>
                  </a:cubicBezTo>
                  <a:cubicBezTo>
                    <a:pt x="1193" y="98"/>
                    <a:pt x="1186" y="98"/>
                    <a:pt x="1180" y="98"/>
                  </a:cubicBezTo>
                  <a:cubicBezTo>
                    <a:pt x="1174" y="98"/>
                    <a:pt x="1168" y="98"/>
                    <a:pt x="1163" y="99"/>
                  </a:cubicBezTo>
                  <a:cubicBezTo>
                    <a:pt x="1163" y="99"/>
                    <a:pt x="1163" y="99"/>
                    <a:pt x="1163" y="99"/>
                  </a:cubicBezTo>
                  <a:close/>
                  <a:moveTo>
                    <a:pt x="1259" y="99"/>
                  </a:moveTo>
                  <a:cubicBezTo>
                    <a:pt x="1259" y="93"/>
                    <a:pt x="1259" y="93"/>
                    <a:pt x="1259" y="93"/>
                  </a:cubicBezTo>
                  <a:cubicBezTo>
                    <a:pt x="1263" y="93"/>
                    <a:pt x="1266" y="92"/>
                    <a:pt x="1267" y="91"/>
                  </a:cubicBezTo>
                  <a:cubicBezTo>
                    <a:pt x="1269" y="89"/>
                    <a:pt x="1270" y="86"/>
                    <a:pt x="1270" y="81"/>
                  </a:cubicBezTo>
                  <a:cubicBezTo>
                    <a:pt x="1270" y="16"/>
                    <a:pt x="1270" y="16"/>
                    <a:pt x="1270" y="16"/>
                  </a:cubicBezTo>
                  <a:cubicBezTo>
                    <a:pt x="1270" y="13"/>
                    <a:pt x="1269" y="11"/>
                    <a:pt x="1267" y="9"/>
                  </a:cubicBezTo>
                  <a:cubicBezTo>
                    <a:pt x="1266" y="8"/>
                    <a:pt x="1263" y="7"/>
                    <a:pt x="1260" y="7"/>
                  </a:cubicBezTo>
                  <a:cubicBezTo>
                    <a:pt x="1259" y="7"/>
                    <a:pt x="1259" y="7"/>
                    <a:pt x="1259" y="7"/>
                  </a:cubicBezTo>
                  <a:cubicBezTo>
                    <a:pt x="1259" y="2"/>
                    <a:pt x="1259" y="2"/>
                    <a:pt x="1259" y="2"/>
                  </a:cubicBezTo>
                  <a:cubicBezTo>
                    <a:pt x="1262" y="2"/>
                    <a:pt x="1265" y="2"/>
                    <a:pt x="1268" y="2"/>
                  </a:cubicBezTo>
                  <a:cubicBezTo>
                    <a:pt x="1271" y="2"/>
                    <a:pt x="1274" y="3"/>
                    <a:pt x="1277" y="3"/>
                  </a:cubicBezTo>
                  <a:cubicBezTo>
                    <a:pt x="1281" y="3"/>
                    <a:pt x="1286" y="2"/>
                    <a:pt x="1292" y="2"/>
                  </a:cubicBezTo>
                  <a:cubicBezTo>
                    <a:pt x="1298" y="2"/>
                    <a:pt x="1302" y="2"/>
                    <a:pt x="1305" y="2"/>
                  </a:cubicBezTo>
                  <a:cubicBezTo>
                    <a:pt x="1316" y="2"/>
                    <a:pt x="1325" y="4"/>
                    <a:pt x="1330" y="7"/>
                  </a:cubicBezTo>
                  <a:cubicBezTo>
                    <a:pt x="1336" y="11"/>
                    <a:pt x="1339" y="17"/>
                    <a:pt x="1339" y="24"/>
                  </a:cubicBezTo>
                  <a:cubicBezTo>
                    <a:pt x="1339" y="30"/>
                    <a:pt x="1337" y="36"/>
                    <a:pt x="1333" y="40"/>
                  </a:cubicBezTo>
                  <a:cubicBezTo>
                    <a:pt x="1329" y="45"/>
                    <a:pt x="1323" y="49"/>
                    <a:pt x="1316" y="51"/>
                  </a:cubicBezTo>
                  <a:cubicBezTo>
                    <a:pt x="1320" y="53"/>
                    <a:pt x="1324" y="56"/>
                    <a:pt x="1328" y="61"/>
                  </a:cubicBezTo>
                  <a:cubicBezTo>
                    <a:pt x="1332" y="66"/>
                    <a:pt x="1336" y="73"/>
                    <a:pt x="1341" y="82"/>
                  </a:cubicBezTo>
                  <a:cubicBezTo>
                    <a:pt x="1341" y="83"/>
                    <a:pt x="1341" y="84"/>
                    <a:pt x="1342" y="85"/>
                  </a:cubicBezTo>
                  <a:cubicBezTo>
                    <a:pt x="1345" y="92"/>
                    <a:pt x="1348" y="95"/>
                    <a:pt x="1351" y="95"/>
                  </a:cubicBezTo>
                  <a:cubicBezTo>
                    <a:pt x="1352" y="95"/>
                    <a:pt x="1352" y="95"/>
                    <a:pt x="1352" y="95"/>
                  </a:cubicBezTo>
                  <a:cubicBezTo>
                    <a:pt x="1352" y="100"/>
                    <a:pt x="1352" y="100"/>
                    <a:pt x="1352" y="100"/>
                  </a:cubicBezTo>
                  <a:cubicBezTo>
                    <a:pt x="1347" y="99"/>
                    <a:pt x="1341" y="99"/>
                    <a:pt x="1334" y="98"/>
                  </a:cubicBezTo>
                  <a:cubicBezTo>
                    <a:pt x="1333" y="98"/>
                    <a:pt x="1333" y="98"/>
                    <a:pt x="1332" y="98"/>
                  </a:cubicBezTo>
                  <a:cubicBezTo>
                    <a:pt x="1328" y="98"/>
                    <a:pt x="1326" y="97"/>
                    <a:pt x="1324" y="96"/>
                  </a:cubicBezTo>
                  <a:cubicBezTo>
                    <a:pt x="1322" y="94"/>
                    <a:pt x="1320" y="91"/>
                    <a:pt x="1318" y="86"/>
                  </a:cubicBezTo>
                  <a:cubicBezTo>
                    <a:pt x="1317" y="83"/>
                    <a:pt x="1316" y="80"/>
                    <a:pt x="1314" y="75"/>
                  </a:cubicBezTo>
                  <a:cubicBezTo>
                    <a:pt x="1310" y="64"/>
                    <a:pt x="1307" y="58"/>
                    <a:pt x="1304" y="56"/>
                  </a:cubicBezTo>
                  <a:cubicBezTo>
                    <a:pt x="1303" y="56"/>
                    <a:pt x="1302" y="55"/>
                    <a:pt x="1301" y="55"/>
                  </a:cubicBezTo>
                  <a:cubicBezTo>
                    <a:pt x="1300" y="55"/>
                    <a:pt x="1298" y="55"/>
                    <a:pt x="1296" y="55"/>
                  </a:cubicBezTo>
                  <a:cubicBezTo>
                    <a:pt x="1296" y="55"/>
                    <a:pt x="1295" y="55"/>
                    <a:pt x="1295" y="55"/>
                  </a:cubicBezTo>
                  <a:cubicBezTo>
                    <a:pt x="1294" y="55"/>
                    <a:pt x="1293" y="55"/>
                    <a:pt x="1292" y="55"/>
                  </a:cubicBezTo>
                  <a:cubicBezTo>
                    <a:pt x="1292" y="81"/>
                    <a:pt x="1292" y="81"/>
                    <a:pt x="1292" y="81"/>
                  </a:cubicBezTo>
                  <a:cubicBezTo>
                    <a:pt x="1292" y="86"/>
                    <a:pt x="1293" y="89"/>
                    <a:pt x="1294" y="90"/>
                  </a:cubicBezTo>
                  <a:cubicBezTo>
                    <a:pt x="1295" y="92"/>
                    <a:pt x="1298" y="93"/>
                    <a:pt x="1302" y="93"/>
                  </a:cubicBezTo>
                  <a:cubicBezTo>
                    <a:pt x="1302" y="99"/>
                    <a:pt x="1302" y="99"/>
                    <a:pt x="1302" y="99"/>
                  </a:cubicBezTo>
                  <a:cubicBezTo>
                    <a:pt x="1297" y="98"/>
                    <a:pt x="1292" y="98"/>
                    <a:pt x="1289" y="98"/>
                  </a:cubicBezTo>
                  <a:cubicBezTo>
                    <a:pt x="1285" y="98"/>
                    <a:pt x="1282" y="98"/>
                    <a:pt x="1281" y="98"/>
                  </a:cubicBezTo>
                  <a:cubicBezTo>
                    <a:pt x="1277" y="98"/>
                    <a:pt x="1274" y="98"/>
                    <a:pt x="1270" y="98"/>
                  </a:cubicBezTo>
                  <a:cubicBezTo>
                    <a:pt x="1267" y="98"/>
                    <a:pt x="1263" y="98"/>
                    <a:pt x="1259" y="99"/>
                  </a:cubicBezTo>
                  <a:cubicBezTo>
                    <a:pt x="1259" y="99"/>
                    <a:pt x="1259" y="99"/>
                    <a:pt x="1259" y="99"/>
                  </a:cubicBezTo>
                  <a:close/>
                  <a:moveTo>
                    <a:pt x="1292" y="48"/>
                  </a:moveTo>
                  <a:cubicBezTo>
                    <a:pt x="1298" y="48"/>
                    <a:pt x="1298" y="48"/>
                    <a:pt x="1298" y="48"/>
                  </a:cubicBezTo>
                  <a:cubicBezTo>
                    <a:pt x="1305" y="48"/>
                    <a:pt x="1310" y="46"/>
                    <a:pt x="1313" y="43"/>
                  </a:cubicBezTo>
                  <a:cubicBezTo>
                    <a:pt x="1316" y="40"/>
                    <a:pt x="1318" y="35"/>
                    <a:pt x="1318" y="28"/>
                  </a:cubicBezTo>
                  <a:cubicBezTo>
                    <a:pt x="1318" y="21"/>
                    <a:pt x="1316" y="16"/>
                    <a:pt x="1313" y="13"/>
                  </a:cubicBezTo>
                  <a:cubicBezTo>
                    <a:pt x="1309" y="10"/>
                    <a:pt x="1304" y="8"/>
                    <a:pt x="1297" y="8"/>
                  </a:cubicBezTo>
                  <a:cubicBezTo>
                    <a:pt x="1295" y="8"/>
                    <a:pt x="1295" y="8"/>
                    <a:pt x="1294" y="8"/>
                  </a:cubicBezTo>
                  <a:cubicBezTo>
                    <a:pt x="1293" y="9"/>
                    <a:pt x="1293" y="9"/>
                    <a:pt x="1292" y="9"/>
                  </a:cubicBezTo>
                  <a:cubicBezTo>
                    <a:pt x="1292" y="48"/>
                    <a:pt x="1292" y="48"/>
                    <a:pt x="1292" y="48"/>
                  </a:cubicBezTo>
                  <a:close/>
                  <a:moveTo>
                    <a:pt x="1370" y="66"/>
                  </a:moveTo>
                  <a:cubicBezTo>
                    <a:pt x="1380" y="66"/>
                    <a:pt x="1380" y="66"/>
                    <a:pt x="1380" y="66"/>
                  </a:cubicBezTo>
                  <a:cubicBezTo>
                    <a:pt x="1380" y="75"/>
                    <a:pt x="1382" y="81"/>
                    <a:pt x="1385" y="85"/>
                  </a:cubicBezTo>
                  <a:cubicBezTo>
                    <a:pt x="1389" y="90"/>
                    <a:pt x="1394" y="92"/>
                    <a:pt x="1400" y="92"/>
                  </a:cubicBezTo>
                  <a:cubicBezTo>
                    <a:pt x="1406" y="92"/>
                    <a:pt x="1410" y="90"/>
                    <a:pt x="1413" y="88"/>
                  </a:cubicBezTo>
                  <a:cubicBezTo>
                    <a:pt x="1416" y="85"/>
                    <a:pt x="1418" y="82"/>
                    <a:pt x="1418" y="77"/>
                  </a:cubicBezTo>
                  <a:cubicBezTo>
                    <a:pt x="1418" y="74"/>
                    <a:pt x="1417" y="71"/>
                    <a:pt x="1415" y="68"/>
                  </a:cubicBezTo>
                  <a:cubicBezTo>
                    <a:pt x="1413" y="66"/>
                    <a:pt x="1408" y="63"/>
                    <a:pt x="1400" y="60"/>
                  </a:cubicBezTo>
                  <a:cubicBezTo>
                    <a:pt x="1389" y="55"/>
                    <a:pt x="1381" y="51"/>
                    <a:pt x="1377" y="46"/>
                  </a:cubicBezTo>
                  <a:cubicBezTo>
                    <a:pt x="1373" y="41"/>
                    <a:pt x="1371" y="36"/>
                    <a:pt x="1371" y="29"/>
                  </a:cubicBezTo>
                  <a:cubicBezTo>
                    <a:pt x="1371" y="20"/>
                    <a:pt x="1374" y="13"/>
                    <a:pt x="1380" y="8"/>
                  </a:cubicBezTo>
                  <a:cubicBezTo>
                    <a:pt x="1386" y="2"/>
                    <a:pt x="1393" y="0"/>
                    <a:pt x="1403" y="0"/>
                  </a:cubicBezTo>
                  <a:cubicBezTo>
                    <a:pt x="1407" y="0"/>
                    <a:pt x="1411" y="0"/>
                    <a:pt x="1415" y="1"/>
                  </a:cubicBezTo>
                  <a:cubicBezTo>
                    <a:pt x="1420" y="1"/>
                    <a:pt x="1425" y="2"/>
                    <a:pt x="1431" y="3"/>
                  </a:cubicBezTo>
                  <a:cubicBezTo>
                    <a:pt x="1431" y="4"/>
                    <a:pt x="1431" y="4"/>
                    <a:pt x="1431" y="4"/>
                  </a:cubicBezTo>
                  <a:cubicBezTo>
                    <a:pt x="1431" y="9"/>
                    <a:pt x="1431" y="14"/>
                    <a:pt x="1431" y="17"/>
                  </a:cubicBezTo>
                  <a:cubicBezTo>
                    <a:pt x="1431" y="19"/>
                    <a:pt x="1431" y="23"/>
                    <a:pt x="1431" y="29"/>
                  </a:cubicBezTo>
                  <a:cubicBezTo>
                    <a:pt x="1431" y="29"/>
                    <a:pt x="1431" y="29"/>
                    <a:pt x="1431" y="29"/>
                  </a:cubicBezTo>
                  <a:cubicBezTo>
                    <a:pt x="1423" y="29"/>
                    <a:pt x="1423" y="29"/>
                    <a:pt x="1423" y="29"/>
                  </a:cubicBezTo>
                  <a:cubicBezTo>
                    <a:pt x="1423" y="22"/>
                    <a:pt x="1421" y="17"/>
                    <a:pt x="1418" y="13"/>
                  </a:cubicBezTo>
                  <a:cubicBezTo>
                    <a:pt x="1415" y="10"/>
                    <a:pt x="1410" y="8"/>
                    <a:pt x="1404" y="8"/>
                  </a:cubicBezTo>
                  <a:cubicBezTo>
                    <a:pt x="1400" y="8"/>
                    <a:pt x="1396" y="9"/>
                    <a:pt x="1393" y="11"/>
                  </a:cubicBezTo>
                  <a:cubicBezTo>
                    <a:pt x="1391" y="14"/>
                    <a:pt x="1389" y="17"/>
                    <a:pt x="1389" y="21"/>
                  </a:cubicBezTo>
                  <a:cubicBezTo>
                    <a:pt x="1389" y="24"/>
                    <a:pt x="1390" y="27"/>
                    <a:pt x="1392" y="30"/>
                  </a:cubicBezTo>
                  <a:cubicBezTo>
                    <a:pt x="1395" y="32"/>
                    <a:pt x="1400" y="35"/>
                    <a:pt x="1407" y="38"/>
                  </a:cubicBezTo>
                  <a:cubicBezTo>
                    <a:pt x="1408" y="38"/>
                    <a:pt x="1410" y="39"/>
                    <a:pt x="1412" y="40"/>
                  </a:cubicBezTo>
                  <a:cubicBezTo>
                    <a:pt x="1420" y="43"/>
                    <a:pt x="1426" y="46"/>
                    <a:pt x="1429" y="49"/>
                  </a:cubicBezTo>
                  <a:cubicBezTo>
                    <a:pt x="1432" y="51"/>
                    <a:pt x="1434" y="55"/>
                    <a:pt x="1435" y="58"/>
                  </a:cubicBezTo>
                  <a:cubicBezTo>
                    <a:pt x="1437" y="61"/>
                    <a:pt x="1437" y="65"/>
                    <a:pt x="1437" y="69"/>
                  </a:cubicBezTo>
                  <a:cubicBezTo>
                    <a:pt x="1437" y="79"/>
                    <a:pt x="1434" y="86"/>
                    <a:pt x="1428" y="92"/>
                  </a:cubicBezTo>
                  <a:cubicBezTo>
                    <a:pt x="1421" y="98"/>
                    <a:pt x="1413" y="101"/>
                    <a:pt x="1402" y="101"/>
                  </a:cubicBezTo>
                  <a:cubicBezTo>
                    <a:pt x="1396" y="101"/>
                    <a:pt x="1390" y="100"/>
                    <a:pt x="1385" y="99"/>
                  </a:cubicBezTo>
                  <a:cubicBezTo>
                    <a:pt x="1379" y="98"/>
                    <a:pt x="1374" y="96"/>
                    <a:pt x="1369" y="93"/>
                  </a:cubicBezTo>
                  <a:cubicBezTo>
                    <a:pt x="1370" y="90"/>
                    <a:pt x="1370" y="87"/>
                    <a:pt x="1370" y="83"/>
                  </a:cubicBezTo>
                  <a:cubicBezTo>
                    <a:pt x="1370" y="80"/>
                    <a:pt x="1370" y="77"/>
                    <a:pt x="1370" y="73"/>
                  </a:cubicBezTo>
                  <a:cubicBezTo>
                    <a:pt x="1370" y="71"/>
                    <a:pt x="1370" y="70"/>
                    <a:pt x="1370" y="69"/>
                  </a:cubicBezTo>
                  <a:cubicBezTo>
                    <a:pt x="1370" y="68"/>
                    <a:pt x="1370" y="67"/>
                    <a:pt x="1370" y="66"/>
                  </a:cubicBezTo>
                  <a:cubicBezTo>
                    <a:pt x="1370" y="66"/>
                    <a:pt x="1370" y="66"/>
                    <a:pt x="1370" y="66"/>
                  </a:cubicBezTo>
                  <a:close/>
                  <a:moveTo>
                    <a:pt x="1456" y="99"/>
                  </a:moveTo>
                  <a:cubicBezTo>
                    <a:pt x="1456" y="93"/>
                    <a:pt x="1456" y="93"/>
                    <a:pt x="1456" y="93"/>
                  </a:cubicBezTo>
                  <a:cubicBezTo>
                    <a:pt x="1457" y="93"/>
                    <a:pt x="1457" y="93"/>
                    <a:pt x="1457" y="93"/>
                  </a:cubicBezTo>
                  <a:cubicBezTo>
                    <a:pt x="1461" y="93"/>
                    <a:pt x="1464" y="92"/>
                    <a:pt x="1466" y="91"/>
                  </a:cubicBezTo>
                  <a:cubicBezTo>
                    <a:pt x="1467" y="89"/>
                    <a:pt x="1468" y="86"/>
                    <a:pt x="1468" y="81"/>
                  </a:cubicBezTo>
                  <a:cubicBezTo>
                    <a:pt x="1468" y="16"/>
                    <a:pt x="1468" y="16"/>
                    <a:pt x="1468" y="16"/>
                  </a:cubicBezTo>
                  <a:cubicBezTo>
                    <a:pt x="1468" y="13"/>
                    <a:pt x="1467" y="11"/>
                    <a:pt x="1465" y="9"/>
                  </a:cubicBezTo>
                  <a:cubicBezTo>
                    <a:pt x="1464" y="8"/>
                    <a:pt x="1461" y="7"/>
                    <a:pt x="1458" y="7"/>
                  </a:cubicBezTo>
                  <a:cubicBezTo>
                    <a:pt x="1456" y="7"/>
                    <a:pt x="1456" y="7"/>
                    <a:pt x="1456" y="7"/>
                  </a:cubicBezTo>
                  <a:cubicBezTo>
                    <a:pt x="1456" y="2"/>
                    <a:pt x="1456" y="2"/>
                    <a:pt x="1456" y="2"/>
                  </a:cubicBezTo>
                  <a:cubicBezTo>
                    <a:pt x="1460" y="2"/>
                    <a:pt x="1464" y="2"/>
                    <a:pt x="1468" y="2"/>
                  </a:cubicBezTo>
                  <a:cubicBezTo>
                    <a:pt x="1472" y="3"/>
                    <a:pt x="1475" y="3"/>
                    <a:pt x="1479" y="3"/>
                  </a:cubicBezTo>
                  <a:cubicBezTo>
                    <a:pt x="1483" y="3"/>
                    <a:pt x="1487" y="3"/>
                    <a:pt x="1491" y="2"/>
                  </a:cubicBezTo>
                  <a:cubicBezTo>
                    <a:pt x="1494" y="2"/>
                    <a:pt x="1498" y="2"/>
                    <a:pt x="1502" y="2"/>
                  </a:cubicBezTo>
                  <a:cubicBezTo>
                    <a:pt x="1502" y="7"/>
                    <a:pt x="1502" y="7"/>
                    <a:pt x="1502" y="7"/>
                  </a:cubicBezTo>
                  <a:cubicBezTo>
                    <a:pt x="1498" y="7"/>
                    <a:pt x="1495" y="8"/>
                    <a:pt x="1493" y="9"/>
                  </a:cubicBezTo>
                  <a:cubicBezTo>
                    <a:pt x="1492" y="10"/>
                    <a:pt x="1491" y="12"/>
                    <a:pt x="1491" y="16"/>
                  </a:cubicBezTo>
                  <a:cubicBezTo>
                    <a:pt x="1491" y="81"/>
                    <a:pt x="1491" y="81"/>
                    <a:pt x="1491" y="81"/>
                  </a:cubicBezTo>
                  <a:cubicBezTo>
                    <a:pt x="1491" y="86"/>
                    <a:pt x="1492" y="89"/>
                    <a:pt x="1493" y="91"/>
                  </a:cubicBezTo>
                  <a:cubicBezTo>
                    <a:pt x="1494" y="92"/>
                    <a:pt x="1497" y="93"/>
                    <a:pt x="1501" y="93"/>
                  </a:cubicBezTo>
                  <a:cubicBezTo>
                    <a:pt x="1502" y="93"/>
                    <a:pt x="1502" y="93"/>
                    <a:pt x="1502" y="93"/>
                  </a:cubicBezTo>
                  <a:cubicBezTo>
                    <a:pt x="1502" y="99"/>
                    <a:pt x="1502" y="99"/>
                    <a:pt x="1502" y="99"/>
                  </a:cubicBezTo>
                  <a:cubicBezTo>
                    <a:pt x="1498" y="98"/>
                    <a:pt x="1495" y="98"/>
                    <a:pt x="1491" y="98"/>
                  </a:cubicBezTo>
                  <a:cubicBezTo>
                    <a:pt x="1487" y="98"/>
                    <a:pt x="1483" y="98"/>
                    <a:pt x="1479" y="98"/>
                  </a:cubicBezTo>
                  <a:cubicBezTo>
                    <a:pt x="1476" y="98"/>
                    <a:pt x="1472" y="98"/>
                    <a:pt x="1469" y="98"/>
                  </a:cubicBezTo>
                  <a:cubicBezTo>
                    <a:pt x="1465" y="98"/>
                    <a:pt x="1461" y="98"/>
                    <a:pt x="1456" y="99"/>
                  </a:cubicBezTo>
                  <a:cubicBezTo>
                    <a:pt x="1456" y="99"/>
                    <a:pt x="1456" y="99"/>
                    <a:pt x="1456" y="99"/>
                  </a:cubicBezTo>
                  <a:close/>
                  <a:moveTo>
                    <a:pt x="1533" y="99"/>
                  </a:moveTo>
                  <a:cubicBezTo>
                    <a:pt x="1533" y="93"/>
                    <a:pt x="1533" y="93"/>
                    <a:pt x="1533" y="93"/>
                  </a:cubicBezTo>
                  <a:cubicBezTo>
                    <a:pt x="1535" y="93"/>
                    <a:pt x="1535" y="93"/>
                    <a:pt x="1535" y="93"/>
                  </a:cubicBezTo>
                  <a:cubicBezTo>
                    <a:pt x="1539" y="93"/>
                    <a:pt x="1542" y="92"/>
                    <a:pt x="1543" y="91"/>
                  </a:cubicBezTo>
                  <a:cubicBezTo>
                    <a:pt x="1545" y="89"/>
                    <a:pt x="1546" y="87"/>
                    <a:pt x="1546" y="84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3" y="9"/>
                    <a:pt x="1543" y="9"/>
                    <a:pt x="1543" y="9"/>
                  </a:cubicBezTo>
                  <a:cubicBezTo>
                    <a:pt x="1537" y="9"/>
                    <a:pt x="1532" y="10"/>
                    <a:pt x="1528" y="13"/>
                  </a:cubicBezTo>
                  <a:cubicBezTo>
                    <a:pt x="1525" y="16"/>
                    <a:pt x="1523" y="20"/>
                    <a:pt x="1522" y="26"/>
                  </a:cubicBezTo>
                  <a:cubicBezTo>
                    <a:pt x="1517" y="26"/>
                    <a:pt x="1517" y="26"/>
                    <a:pt x="1517" y="26"/>
                  </a:cubicBezTo>
                  <a:cubicBezTo>
                    <a:pt x="1518" y="2"/>
                    <a:pt x="1518" y="2"/>
                    <a:pt x="1518" y="2"/>
                  </a:cubicBezTo>
                  <a:cubicBezTo>
                    <a:pt x="1520" y="2"/>
                    <a:pt x="1522" y="2"/>
                    <a:pt x="1524" y="2"/>
                  </a:cubicBezTo>
                  <a:cubicBezTo>
                    <a:pt x="1527" y="2"/>
                    <a:pt x="1531" y="2"/>
                    <a:pt x="1536" y="2"/>
                  </a:cubicBezTo>
                  <a:cubicBezTo>
                    <a:pt x="1557" y="2"/>
                    <a:pt x="1557" y="2"/>
                    <a:pt x="1557" y="2"/>
                  </a:cubicBezTo>
                  <a:cubicBezTo>
                    <a:pt x="1578" y="2"/>
                    <a:pt x="1578" y="2"/>
                    <a:pt x="1578" y="2"/>
                  </a:cubicBezTo>
                  <a:cubicBezTo>
                    <a:pt x="1584" y="2"/>
                    <a:pt x="1588" y="2"/>
                    <a:pt x="1591" y="2"/>
                  </a:cubicBezTo>
                  <a:cubicBezTo>
                    <a:pt x="1593" y="2"/>
                    <a:pt x="1595" y="2"/>
                    <a:pt x="1597" y="2"/>
                  </a:cubicBezTo>
                  <a:cubicBezTo>
                    <a:pt x="1598" y="26"/>
                    <a:pt x="1598" y="26"/>
                    <a:pt x="1598" y="26"/>
                  </a:cubicBezTo>
                  <a:cubicBezTo>
                    <a:pt x="1593" y="26"/>
                    <a:pt x="1593" y="26"/>
                    <a:pt x="1593" y="26"/>
                  </a:cubicBezTo>
                  <a:cubicBezTo>
                    <a:pt x="1592" y="20"/>
                    <a:pt x="1590" y="16"/>
                    <a:pt x="1586" y="13"/>
                  </a:cubicBezTo>
                  <a:cubicBezTo>
                    <a:pt x="1583" y="10"/>
                    <a:pt x="1578" y="9"/>
                    <a:pt x="1572" y="9"/>
                  </a:cubicBezTo>
                  <a:cubicBezTo>
                    <a:pt x="1569" y="9"/>
                    <a:pt x="1569" y="9"/>
                    <a:pt x="1569" y="9"/>
                  </a:cubicBezTo>
                  <a:cubicBezTo>
                    <a:pt x="1569" y="83"/>
                    <a:pt x="1569" y="83"/>
                    <a:pt x="1569" y="83"/>
                  </a:cubicBezTo>
                  <a:cubicBezTo>
                    <a:pt x="1569" y="87"/>
                    <a:pt x="1570" y="89"/>
                    <a:pt x="1571" y="91"/>
                  </a:cubicBezTo>
                  <a:cubicBezTo>
                    <a:pt x="1573" y="92"/>
                    <a:pt x="1576" y="93"/>
                    <a:pt x="1580" y="93"/>
                  </a:cubicBezTo>
                  <a:cubicBezTo>
                    <a:pt x="1581" y="93"/>
                    <a:pt x="1581" y="93"/>
                    <a:pt x="1581" y="93"/>
                  </a:cubicBezTo>
                  <a:cubicBezTo>
                    <a:pt x="1581" y="99"/>
                    <a:pt x="1581" y="99"/>
                    <a:pt x="1581" y="99"/>
                  </a:cubicBezTo>
                  <a:cubicBezTo>
                    <a:pt x="1576" y="98"/>
                    <a:pt x="1571" y="98"/>
                    <a:pt x="1567" y="98"/>
                  </a:cubicBezTo>
                  <a:cubicBezTo>
                    <a:pt x="1563" y="98"/>
                    <a:pt x="1560" y="98"/>
                    <a:pt x="1557" y="98"/>
                  </a:cubicBezTo>
                  <a:cubicBezTo>
                    <a:pt x="1553" y="98"/>
                    <a:pt x="1549" y="98"/>
                    <a:pt x="1545" y="98"/>
                  </a:cubicBezTo>
                  <a:cubicBezTo>
                    <a:pt x="1541" y="98"/>
                    <a:pt x="1537" y="98"/>
                    <a:pt x="1533" y="99"/>
                  </a:cubicBezTo>
                  <a:cubicBezTo>
                    <a:pt x="1533" y="99"/>
                    <a:pt x="1533" y="99"/>
                    <a:pt x="1533" y="99"/>
                  </a:cubicBezTo>
                  <a:close/>
                  <a:moveTo>
                    <a:pt x="1666" y="56"/>
                  </a:moveTo>
                  <a:cubicBezTo>
                    <a:pt x="1666" y="81"/>
                    <a:pt x="1666" y="81"/>
                    <a:pt x="1666" y="81"/>
                  </a:cubicBezTo>
                  <a:cubicBezTo>
                    <a:pt x="1666" y="86"/>
                    <a:pt x="1667" y="89"/>
                    <a:pt x="1669" y="91"/>
                  </a:cubicBezTo>
                  <a:cubicBezTo>
                    <a:pt x="1670" y="92"/>
                    <a:pt x="1673" y="93"/>
                    <a:pt x="1678" y="93"/>
                  </a:cubicBezTo>
                  <a:cubicBezTo>
                    <a:pt x="1680" y="93"/>
                    <a:pt x="1680" y="93"/>
                    <a:pt x="1680" y="93"/>
                  </a:cubicBezTo>
                  <a:cubicBezTo>
                    <a:pt x="1680" y="99"/>
                    <a:pt x="1680" y="99"/>
                    <a:pt x="1680" y="99"/>
                  </a:cubicBezTo>
                  <a:cubicBezTo>
                    <a:pt x="1675" y="98"/>
                    <a:pt x="1670" y="98"/>
                    <a:pt x="1666" y="98"/>
                  </a:cubicBezTo>
                  <a:cubicBezTo>
                    <a:pt x="1661" y="98"/>
                    <a:pt x="1658" y="98"/>
                    <a:pt x="1656" y="98"/>
                  </a:cubicBezTo>
                  <a:cubicBezTo>
                    <a:pt x="1653" y="98"/>
                    <a:pt x="1649" y="98"/>
                    <a:pt x="1645" y="98"/>
                  </a:cubicBezTo>
                  <a:cubicBezTo>
                    <a:pt x="1640" y="98"/>
                    <a:pt x="1635" y="98"/>
                    <a:pt x="1630" y="99"/>
                  </a:cubicBezTo>
                  <a:cubicBezTo>
                    <a:pt x="1630" y="93"/>
                    <a:pt x="1630" y="93"/>
                    <a:pt x="1630" y="93"/>
                  </a:cubicBezTo>
                  <a:cubicBezTo>
                    <a:pt x="1633" y="93"/>
                    <a:pt x="1633" y="93"/>
                    <a:pt x="1633" y="93"/>
                  </a:cubicBezTo>
                  <a:cubicBezTo>
                    <a:pt x="1638" y="93"/>
                    <a:pt x="1641" y="92"/>
                    <a:pt x="1642" y="91"/>
                  </a:cubicBezTo>
                  <a:cubicBezTo>
                    <a:pt x="1644" y="89"/>
                    <a:pt x="1644" y="86"/>
                    <a:pt x="1644" y="81"/>
                  </a:cubicBezTo>
                  <a:cubicBezTo>
                    <a:pt x="1644" y="56"/>
                    <a:pt x="1644" y="56"/>
                    <a:pt x="1644" y="56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6" y="10"/>
                    <a:pt x="1613" y="7"/>
                    <a:pt x="1610" y="7"/>
                  </a:cubicBezTo>
                  <a:cubicBezTo>
                    <a:pt x="1608" y="7"/>
                    <a:pt x="1608" y="7"/>
                    <a:pt x="1608" y="7"/>
                  </a:cubicBezTo>
                  <a:cubicBezTo>
                    <a:pt x="1608" y="2"/>
                    <a:pt x="1608" y="2"/>
                    <a:pt x="1608" y="2"/>
                  </a:cubicBezTo>
                  <a:cubicBezTo>
                    <a:pt x="1612" y="2"/>
                    <a:pt x="1616" y="2"/>
                    <a:pt x="1620" y="2"/>
                  </a:cubicBezTo>
                  <a:cubicBezTo>
                    <a:pt x="1623" y="2"/>
                    <a:pt x="1627" y="3"/>
                    <a:pt x="1631" y="3"/>
                  </a:cubicBezTo>
                  <a:cubicBezTo>
                    <a:pt x="1636" y="3"/>
                    <a:pt x="1640" y="2"/>
                    <a:pt x="1644" y="2"/>
                  </a:cubicBezTo>
                  <a:cubicBezTo>
                    <a:pt x="1648" y="2"/>
                    <a:pt x="1651" y="2"/>
                    <a:pt x="1654" y="2"/>
                  </a:cubicBezTo>
                  <a:cubicBezTo>
                    <a:pt x="1654" y="7"/>
                    <a:pt x="1654" y="7"/>
                    <a:pt x="1654" y="7"/>
                  </a:cubicBezTo>
                  <a:cubicBezTo>
                    <a:pt x="1650" y="7"/>
                    <a:pt x="1647" y="7"/>
                    <a:pt x="1646" y="8"/>
                  </a:cubicBezTo>
                  <a:cubicBezTo>
                    <a:pt x="1644" y="9"/>
                    <a:pt x="1644" y="9"/>
                    <a:pt x="1644" y="11"/>
                  </a:cubicBezTo>
                  <a:cubicBezTo>
                    <a:pt x="1644" y="11"/>
                    <a:pt x="1644" y="11"/>
                    <a:pt x="1644" y="12"/>
                  </a:cubicBezTo>
                  <a:cubicBezTo>
                    <a:pt x="1644" y="12"/>
                    <a:pt x="1644" y="13"/>
                    <a:pt x="1644" y="13"/>
                  </a:cubicBezTo>
                  <a:cubicBezTo>
                    <a:pt x="1664" y="48"/>
                    <a:pt x="1664" y="48"/>
                    <a:pt x="1664" y="48"/>
                  </a:cubicBezTo>
                  <a:cubicBezTo>
                    <a:pt x="1683" y="13"/>
                    <a:pt x="1683" y="13"/>
                    <a:pt x="1683" y="13"/>
                  </a:cubicBezTo>
                  <a:cubicBezTo>
                    <a:pt x="1683" y="12"/>
                    <a:pt x="1683" y="12"/>
                    <a:pt x="1683" y="11"/>
                  </a:cubicBezTo>
                  <a:cubicBezTo>
                    <a:pt x="1683" y="11"/>
                    <a:pt x="1683" y="11"/>
                    <a:pt x="1683" y="10"/>
                  </a:cubicBezTo>
                  <a:cubicBezTo>
                    <a:pt x="1683" y="9"/>
                    <a:pt x="1683" y="8"/>
                    <a:pt x="1681" y="8"/>
                  </a:cubicBezTo>
                  <a:cubicBezTo>
                    <a:pt x="1679" y="7"/>
                    <a:pt x="1677" y="7"/>
                    <a:pt x="1673" y="7"/>
                  </a:cubicBezTo>
                  <a:cubicBezTo>
                    <a:pt x="1673" y="2"/>
                    <a:pt x="1673" y="2"/>
                    <a:pt x="1673" y="2"/>
                  </a:cubicBezTo>
                  <a:cubicBezTo>
                    <a:pt x="1676" y="2"/>
                    <a:pt x="1679" y="2"/>
                    <a:pt x="1682" y="2"/>
                  </a:cubicBezTo>
                  <a:cubicBezTo>
                    <a:pt x="1684" y="2"/>
                    <a:pt x="1686" y="3"/>
                    <a:pt x="1688" y="3"/>
                  </a:cubicBezTo>
                  <a:cubicBezTo>
                    <a:pt x="1691" y="3"/>
                    <a:pt x="1693" y="2"/>
                    <a:pt x="1695" y="2"/>
                  </a:cubicBezTo>
                  <a:cubicBezTo>
                    <a:pt x="1698" y="2"/>
                    <a:pt x="1700" y="2"/>
                    <a:pt x="1702" y="2"/>
                  </a:cubicBezTo>
                  <a:cubicBezTo>
                    <a:pt x="1702" y="7"/>
                    <a:pt x="1702" y="7"/>
                    <a:pt x="1702" y="7"/>
                  </a:cubicBezTo>
                  <a:cubicBezTo>
                    <a:pt x="1699" y="7"/>
                    <a:pt x="1697" y="8"/>
                    <a:pt x="1696" y="8"/>
                  </a:cubicBezTo>
                  <a:cubicBezTo>
                    <a:pt x="1695" y="9"/>
                    <a:pt x="1694" y="10"/>
                    <a:pt x="1692" y="13"/>
                  </a:cubicBezTo>
                  <a:lnTo>
                    <a:pt x="1666" y="56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9" name="í$ļîdé"/>
            <p:cNvGrpSpPr/>
            <p:nvPr/>
          </p:nvGrpSpPr>
          <p:grpSpPr>
            <a:xfrm>
              <a:off x="10450629" y="404003"/>
              <a:ext cx="1011546" cy="270315"/>
              <a:chOff x="5102226" y="2428875"/>
              <a:chExt cx="5067300" cy="1354138"/>
            </a:xfrm>
            <a:solidFill>
              <a:srgbClr val="0A0A0A"/>
            </a:solidFill>
          </p:grpSpPr>
          <p:sp>
            <p:nvSpPr>
              <p:cNvPr id="10" name="ís1ïḋe"/>
              <p:cNvSpPr/>
              <p:nvPr/>
            </p:nvSpPr>
            <p:spPr bwMode="auto">
              <a:xfrm>
                <a:off x="5102226" y="2884488"/>
                <a:ext cx="1347788" cy="673100"/>
              </a:xfrm>
              <a:custGeom>
                <a:avLst/>
                <a:gdLst>
                  <a:gd name="T0" fmla="*/ 62 w 409"/>
                  <a:gd name="T1" fmla="*/ 79 h 204"/>
                  <a:gd name="T2" fmla="*/ 47 w 409"/>
                  <a:gd name="T3" fmla="*/ 55 h 204"/>
                  <a:gd name="T4" fmla="*/ 23 w 409"/>
                  <a:gd name="T5" fmla="*/ 49 h 204"/>
                  <a:gd name="T6" fmla="*/ 0 w 409"/>
                  <a:gd name="T7" fmla="*/ 87 h 204"/>
                  <a:gd name="T8" fmla="*/ 34 w 409"/>
                  <a:gd name="T9" fmla="*/ 193 h 204"/>
                  <a:gd name="T10" fmla="*/ 70 w 409"/>
                  <a:gd name="T11" fmla="*/ 186 h 204"/>
                  <a:gd name="T12" fmla="*/ 65 w 409"/>
                  <a:gd name="T13" fmla="*/ 129 h 204"/>
                  <a:gd name="T14" fmla="*/ 132 w 409"/>
                  <a:gd name="T15" fmla="*/ 63 h 204"/>
                  <a:gd name="T16" fmla="*/ 219 w 409"/>
                  <a:gd name="T17" fmla="*/ 42 h 204"/>
                  <a:gd name="T18" fmla="*/ 223 w 409"/>
                  <a:gd name="T19" fmla="*/ 63 h 204"/>
                  <a:gd name="T20" fmla="*/ 191 w 409"/>
                  <a:gd name="T21" fmla="*/ 105 h 204"/>
                  <a:gd name="T22" fmla="*/ 179 w 409"/>
                  <a:gd name="T23" fmla="*/ 103 h 204"/>
                  <a:gd name="T24" fmla="*/ 166 w 409"/>
                  <a:gd name="T25" fmla="*/ 77 h 204"/>
                  <a:gd name="T26" fmla="*/ 141 w 409"/>
                  <a:gd name="T27" fmla="*/ 85 h 204"/>
                  <a:gd name="T28" fmla="*/ 150 w 409"/>
                  <a:gd name="T29" fmla="*/ 113 h 204"/>
                  <a:gd name="T30" fmla="*/ 156 w 409"/>
                  <a:gd name="T31" fmla="*/ 127 h 204"/>
                  <a:gd name="T32" fmla="*/ 126 w 409"/>
                  <a:gd name="T33" fmla="*/ 142 h 204"/>
                  <a:gd name="T34" fmla="*/ 108 w 409"/>
                  <a:gd name="T35" fmla="*/ 153 h 204"/>
                  <a:gd name="T36" fmla="*/ 122 w 409"/>
                  <a:gd name="T37" fmla="*/ 177 h 204"/>
                  <a:gd name="T38" fmla="*/ 160 w 409"/>
                  <a:gd name="T39" fmla="*/ 156 h 204"/>
                  <a:gd name="T40" fmla="*/ 202 w 409"/>
                  <a:gd name="T41" fmla="*/ 149 h 204"/>
                  <a:gd name="T42" fmla="*/ 225 w 409"/>
                  <a:gd name="T43" fmla="*/ 169 h 204"/>
                  <a:gd name="T44" fmla="*/ 280 w 409"/>
                  <a:gd name="T45" fmla="*/ 173 h 204"/>
                  <a:gd name="T46" fmla="*/ 369 w 409"/>
                  <a:gd name="T47" fmla="*/ 139 h 204"/>
                  <a:gd name="T48" fmla="*/ 404 w 409"/>
                  <a:gd name="T49" fmla="*/ 129 h 204"/>
                  <a:gd name="T50" fmla="*/ 337 w 409"/>
                  <a:gd name="T51" fmla="*/ 21 h 204"/>
                  <a:gd name="T52" fmla="*/ 193 w 409"/>
                  <a:gd name="T53" fmla="*/ 12 h 204"/>
                  <a:gd name="T54" fmla="*/ 93 w 409"/>
                  <a:gd name="T55" fmla="*/ 54 h 204"/>
                  <a:gd name="T56" fmla="*/ 62 w 409"/>
                  <a:gd name="T57" fmla="*/ 79 h 204"/>
                  <a:gd name="T58" fmla="*/ 62 w 409"/>
                  <a:gd name="T59" fmla="*/ 79 h 204"/>
                  <a:gd name="T60" fmla="*/ 204 w 409"/>
                  <a:gd name="T61" fmla="*/ 125 h 204"/>
                  <a:gd name="T62" fmla="*/ 194 w 409"/>
                  <a:gd name="T63" fmla="*/ 124 h 204"/>
                  <a:gd name="T64" fmla="*/ 244 w 409"/>
                  <a:gd name="T65" fmla="*/ 90 h 204"/>
                  <a:gd name="T66" fmla="*/ 245 w 409"/>
                  <a:gd name="T67" fmla="*/ 60 h 204"/>
                  <a:gd name="T68" fmla="*/ 234 w 409"/>
                  <a:gd name="T69" fmla="*/ 45 h 204"/>
                  <a:gd name="T70" fmla="*/ 284 w 409"/>
                  <a:gd name="T71" fmla="*/ 43 h 204"/>
                  <a:gd name="T72" fmla="*/ 357 w 409"/>
                  <a:gd name="T73" fmla="*/ 75 h 204"/>
                  <a:gd name="T74" fmla="*/ 307 w 409"/>
                  <a:gd name="T75" fmla="*/ 112 h 204"/>
                  <a:gd name="T76" fmla="*/ 249 w 409"/>
                  <a:gd name="T77" fmla="*/ 142 h 204"/>
                  <a:gd name="T78" fmla="*/ 229 w 409"/>
                  <a:gd name="T79" fmla="*/ 127 h 204"/>
                  <a:gd name="T80" fmla="*/ 204 w 409"/>
                  <a:gd name="T81" fmla="*/ 12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9" h="204">
                    <a:moveTo>
                      <a:pt x="62" y="79"/>
                    </a:moveTo>
                    <a:cubicBezTo>
                      <a:pt x="56" y="77"/>
                      <a:pt x="57" y="61"/>
                      <a:pt x="47" y="55"/>
                    </a:cubicBezTo>
                    <a:cubicBezTo>
                      <a:pt x="38" y="49"/>
                      <a:pt x="30" y="49"/>
                      <a:pt x="23" y="49"/>
                    </a:cubicBezTo>
                    <a:cubicBezTo>
                      <a:pt x="16" y="50"/>
                      <a:pt x="1" y="62"/>
                      <a:pt x="0" y="87"/>
                    </a:cubicBezTo>
                    <a:cubicBezTo>
                      <a:pt x="0" y="112"/>
                      <a:pt x="25" y="181"/>
                      <a:pt x="34" y="193"/>
                    </a:cubicBezTo>
                    <a:cubicBezTo>
                      <a:pt x="43" y="204"/>
                      <a:pt x="74" y="198"/>
                      <a:pt x="70" y="186"/>
                    </a:cubicBezTo>
                    <a:cubicBezTo>
                      <a:pt x="65" y="175"/>
                      <a:pt x="57" y="144"/>
                      <a:pt x="65" y="129"/>
                    </a:cubicBezTo>
                    <a:cubicBezTo>
                      <a:pt x="73" y="115"/>
                      <a:pt x="88" y="89"/>
                      <a:pt x="132" y="63"/>
                    </a:cubicBezTo>
                    <a:cubicBezTo>
                      <a:pt x="177" y="38"/>
                      <a:pt x="211" y="39"/>
                      <a:pt x="219" y="42"/>
                    </a:cubicBezTo>
                    <a:cubicBezTo>
                      <a:pt x="227" y="45"/>
                      <a:pt x="224" y="59"/>
                      <a:pt x="223" y="63"/>
                    </a:cubicBezTo>
                    <a:cubicBezTo>
                      <a:pt x="221" y="67"/>
                      <a:pt x="191" y="102"/>
                      <a:pt x="191" y="105"/>
                    </a:cubicBezTo>
                    <a:cubicBezTo>
                      <a:pt x="190" y="108"/>
                      <a:pt x="180" y="114"/>
                      <a:pt x="179" y="103"/>
                    </a:cubicBezTo>
                    <a:cubicBezTo>
                      <a:pt x="179" y="92"/>
                      <a:pt x="177" y="81"/>
                      <a:pt x="166" y="77"/>
                    </a:cubicBezTo>
                    <a:cubicBezTo>
                      <a:pt x="156" y="73"/>
                      <a:pt x="146" y="71"/>
                      <a:pt x="141" y="85"/>
                    </a:cubicBezTo>
                    <a:cubicBezTo>
                      <a:pt x="137" y="99"/>
                      <a:pt x="144" y="109"/>
                      <a:pt x="150" y="113"/>
                    </a:cubicBezTo>
                    <a:cubicBezTo>
                      <a:pt x="155" y="118"/>
                      <a:pt x="164" y="126"/>
                      <a:pt x="156" y="127"/>
                    </a:cubicBezTo>
                    <a:cubicBezTo>
                      <a:pt x="149" y="127"/>
                      <a:pt x="126" y="142"/>
                      <a:pt x="126" y="142"/>
                    </a:cubicBezTo>
                    <a:cubicBezTo>
                      <a:pt x="126" y="142"/>
                      <a:pt x="111" y="140"/>
                      <a:pt x="108" y="153"/>
                    </a:cubicBezTo>
                    <a:cubicBezTo>
                      <a:pt x="106" y="166"/>
                      <a:pt x="115" y="181"/>
                      <a:pt x="122" y="177"/>
                    </a:cubicBezTo>
                    <a:cubicBezTo>
                      <a:pt x="128" y="173"/>
                      <a:pt x="148" y="161"/>
                      <a:pt x="160" y="156"/>
                    </a:cubicBezTo>
                    <a:cubicBezTo>
                      <a:pt x="173" y="151"/>
                      <a:pt x="194" y="144"/>
                      <a:pt x="202" y="149"/>
                    </a:cubicBezTo>
                    <a:cubicBezTo>
                      <a:pt x="210" y="154"/>
                      <a:pt x="211" y="162"/>
                      <a:pt x="225" y="169"/>
                    </a:cubicBezTo>
                    <a:cubicBezTo>
                      <a:pt x="240" y="177"/>
                      <a:pt x="268" y="178"/>
                      <a:pt x="280" y="173"/>
                    </a:cubicBezTo>
                    <a:cubicBezTo>
                      <a:pt x="292" y="167"/>
                      <a:pt x="356" y="138"/>
                      <a:pt x="369" y="139"/>
                    </a:cubicBezTo>
                    <a:cubicBezTo>
                      <a:pt x="383" y="140"/>
                      <a:pt x="398" y="154"/>
                      <a:pt x="404" y="129"/>
                    </a:cubicBezTo>
                    <a:cubicBezTo>
                      <a:pt x="409" y="104"/>
                      <a:pt x="378" y="37"/>
                      <a:pt x="337" y="21"/>
                    </a:cubicBezTo>
                    <a:cubicBezTo>
                      <a:pt x="295" y="5"/>
                      <a:pt x="248" y="0"/>
                      <a:pt x="193" y="12"/>
                    </a:cubicBezTo>
                    <a:cubicBezTo>
                      <a:pt x="139" y="23"/>
                      <a:pt x="113" y="34"/>
                      <a:pt x="93" y="54"/>
                    </a:cubicBezTo>
                    <a:cubicBezTo>
                      <a:pt x="73" y="73"/>
                      <a:pt x="68" y="82"/>
                      <a:pt x="62" y="79"/>
                    </a:cubicBezTo>
                    <a:cubicBezTo>
                      <a:pt x="62" y="79"/>
                      <a:pt x="62" y="79"/>
                      <a:pt x="62" y="79"/>
                    </a:cubicBezTo>
                    <a:close/>
                    <a:moveTo>
                      <a:pt x="204" y="125"/>
                    </a:moveTo>
                    <a:cubicBezTo>
                      <a:pt x="204" y="125"/>
                      <a:pt x="200" y="122"/>
                      <a:pt x="194" y="124"/>
                    </a:cubicBezTo>
                    <a:cubicBezTo>
                      <a:pt x="188" y="125"/>
                      <a:pt x="229" y="99"/>
                      <a:pt x="244" y="90"/>
                    </a:cubicBezTo>
                    <a:cubicBezTo>
                      <a:pt x="259" y="81"/>
                      <a:pt x="253" y="71"/>
                      <a:pt x="245" y="60"/>
                    </a:cubicBezTo>
                    <a:cubicBezTo>
                      <a:pt x="238" y="50"/>
                      <a:pt x="238" y="50"/>
                      <a:pt x="234" y="45"/>
                    </a:cubicBezTo>
                    <a:cubicBezTo>
                      <a:pt x="251" y="42"/>
                      <a:pt x="264" y="41"/>
                      <a:pt x="284" y="43"/>
                    </a:cubicBezTo>
                    <a:cubicBezTo>
                      <a:pt x="310" y="45"/>
                      <a:pt x="341" y="53"/>
                      <a:pt x="357" y="75"/>
                    </a:cubicBezTo>
                    <a:cubicBezTo>
                      <a:pt x="366" y="87"/>
                      <a:pt x="319" y="105"/>
                      <a:pt x="307" y="112"/>
                    </a:cubicBezTo>
                    <a:cubicBezTo>
                      <a:pt x="294" y="118"/>
                      <a:pt x="257" y="138"/>
                      <a:pt x="249" y="142"/>
                    </a:cubicBezTo>
                    <a:cubicBezTo>
                      <a:pt x="241" y="145"/>
                      <a:pt x="238" y="137"/>
                      <a:pt x="229" y="127"/>
                    </a:cubicBezTo>
                    <a:cubicBezTo>
                      <a:pt x="220" y="118"/>
                      <a:pt x="204" y="125"/>
                      <a:pt x="20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" name="îślïḍê"/>
              <p:cNvSpPr/>
              <p:nvPr/>
            </p:nvSpPr>
            <p:spPr bwMode="auto">
              <a:xfrm>
                <a:off x="6911976" y="2584450"/>
                <a:ext cx="781050" cy="1198563"/>
              </a:xfrm>
              <a:custGeom>
                <a:avLst/>
                <a:gdLst>
                  <a:gd name="T0" fmla="*/ 35 w 237"/>
                  <a:gd name="T1" fmla="*/ 87 h 363"/>
                  <a:gd name="T2" fmla="*/ 18 w 237"/>
                  <a:gd name="T3" fmla="*/ 113 h 363"/>
                  <a:gd name="T4" fmla="*/ 29 w 237"/>
                  <a:gd name="T5" fmla="*/ 166 h 363"/>
                  <a:gd name="T6" fmla="*/ 18 w 237"/>
                  <a:gd name="T7" fmla="*/ 273 h 363"/>
                  <a:gd name="T8" fmla="*/ 7 w 237"/>
                  <a:gd name="T9" fmla="*/ 306 h 363"/>
                  <a:gd name="T10" fmla="*/ 16 w 237"/>
                  <a:gd name="T11" fmla="*/ 338 h 363"/>
                  <a:gd name="T12" fmla="*/ 35 w 237"/>
                  <a:gd name="T13" fmla="*/ 311 h 363"/>
                  <a:gd name="T14" fmla="*/ 48 w 237"/>
                  <a:gd name="T15" fmla="*/ 205 h 363"/>
                  <a:gd name="T16" fmla="*/ 52 w 237"/>
                  <a:gd name="T17" fmla="*/ 149 h 363"/>
                  <a:gd name="T18" fmla="*/ 54 w 237"/>
                  <a:gd name="T19" fmla="*/ 114 h 363"/>
                  <a:gd name="T20" fmla="*/ 35 w 237"/>
                  <a:gd name="T21" fmla="*/ 87 h 363"/>
                  <a:gd name="T22" fmla="*/ 35 w 237"/>
                  <a:gd name="T23" fmla="*/ 87 h 363"/>
                  <a:gd name="T24" fmla="*/ 112 w 237"/>
                  <a:gd name="T25" fmla="*/ 102 h 363"/>
                  <a:gd name="T26" fmla="*/ 94 w 237"/>
                  <a:gd name="T27" fmla="*/ 109 h 363"/>
                  <a:gd name="T28" fmla="*/ 98 w 237"/>
                  <a:gd name="T29" fmla="*/ 142 h 363"/>
                  <a:gd name="T30" fmla="*/ 103 w 237"/>
                  <a:gd name="T31" fmla="*/ 171 h 363"/>
                  <a:gd name="T32" fmla="*/ 106 w 237"/>
                  <a:gd name="T33" fmla="*/ 246 h 363"/>
                  <a:gd name="T34" fmla="*/ 127 w 237"/>
                  <a:gd name="T35" fmla="*/ 232 h 363"/>
                  <a:gd name="T36" fmla="*/ 133 w 237"/>
                  <a:gd name="T37" fmla="*/ 191 h 363"/>
                  <a:gd name="T38" fmla="*/ 135 w 237"/>
                  <a:gd name="T39" fmla="*/ 161 h 363"/>
                  <a:gd name="T40" fmla="*/ 133 w 237"/>
                  <a:gd name="T41" fmla="*/ 119 h 363"/>
                  <a:gd name="T42" fmla="*/ 112 w 237"/>
                  <a:gd name="T43" fmla="*/ 102 h 363"/>
                  <a:gd name="T44" fmla="*/ 112 w 237"/>
                  <a:gd name="T45" fmla="*/ 102 h 363"/>
                  <a:gd name="T46" fmla="*/ 209 w 237"/>
                  <a:gd name="T47" fmla="*/ 2 h 363"/>
                  <a:gd name="T48" fmla="*/ 186 w 237"/>
                  <a:gd name="T49" fmla="*/ 5 h 363"/>
                  <a:gd name="T50" fmla="*/ 184 w 237"/>
                  <a:gd name="T51" fmla="*/ 33 h 363"/>
                  <a:gd name="T52" fmla="*/ 190 w 237"/>
                  <a:gd name="T53" fmla="*/ 65 h 363"/>
                  <a:gd name="T54" fmla="*/ 191 w 237"/>
                  <a:gd name="T55" fmla="*/ 174 h 363"/>
                  <a:gd name="T56" fmla="*/ 189 w 237"/>
                  <a:gd name="T57" fmla="*/ 262 h 363"/>
                  <a:gd name="T58" fmla="*/ 199 w 237"/>
                  <a:gd name="T59" fmla="*/ 350 h 363"/>
                  <a:gd name="T60" fmla="*/ 221 w 237"/>
                  <a:gd name="T61" fmla="*/ 330 h 363"/>
                  <a:gd name="T62" fmla="*/ 212 w 237"/>
                  <a:gd name="T63" fmla="*/ 296 h 363"/>
                  <a:gd name="T64" fmla="*/ 208 w 237"/>
                  <a:gd name="T65" fmla="*/ 128 h 363"/>
                  <a:gd name="T66" fmla="*/ 217 w 237"/>
                  <a:gd name="T67" fmla="*/ 68 h 363"/>
                  <a:gd name="T68" fmla="*/ 234 w 237"/>
                  <a:gd name="T69" fmla="*/ 32 h 363"/>
                  <a:gd name="T70" fmla="*/ 209 w 237"/>
                  <a:gd name="T71" fmla="*/ 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7" h="363">
                    <a:moveTo>
                      <a:pt x="35" y="87"/>
                    </a:moveTo>
                    <a:cubicBezTo>
                      <a:pt x="23" y="88"/>
                      <a:pt x="16" y="93"/>
                      <a:pt x="18" y="113"/>
                    </a:cubicBezTo>
                    <a:cubicBezTo>
                      <a:pt x="21" y="132"/>
                      <a:pt x="33" y="134"/>
                      <a:pt x="29" y="166"/>
                    </a:cubicBezTo>
                    <a:cubicBezTo>
                      <a:pt x="25" y="197"/>
                      <a:pt x="18" y="262"/>
                      <a:pt x="18" y="273"/>
                    </a:cubicBezTo>
                    <a:cubicBezTo>
                      <a:pt x="18" y="283"/>
                      <a:pt x="9" y="299"/>
                      <a:pt x="7" y="306"/>
                    </a:cubicBezTo>
                    <a:cubicBezTo>
                      <a:pt x="4" y="313"/>
                      <a:pt x="0" y="335"/>
                      <a:pt x="16" y="338"/>
                    </a:cubicBezTo>
                    <a:cubicBezTo>
                      <a:pt x="32" y="341"/>
                      <a:pt x="33" y="320"/>
                      <a:pt x="35" y="311"/>
                    </a:cubicBezTo>
                    <a:cubicBezTo>
                      <a:pt x="38" y="301"/>
                      <a:pt x="48" y="218"/>
                      <a:pt x="48" y="205"/>
                    </a:cubicBezTo>
                    <a:cubicBezTo>
                      <a:pt x="47" y="192"/>
                      <a:pt x="49" y="160"/>
                      <a:pt x="52" y="149"/>
                    </a:cubicBezTo>
                    <a:cubicBezTo>
                      <a:pt x="55" y="138"/>
                      <a:pt x="59" y="128"/>
                      <a:pt x="54" y="114"/>
                    </a:cubicBezTo>
                    <a:cubicBezTo>
                      <a:pt x="49" y="101"/>
                      <a:pt x="47" y="86"/>
                      <a:pt x="35" y="87"/>
                    </a:cubicBezTo>
                    <a:cubicBezTo>
                      <a:pt x="35" y="87"/>
                      <a:pt x="35" y="87"/>
                      <a:pt x="35" y="87"/>
                    </a:cubicBezTo>
                    <a:close/>
                    <a:moveTo>
                      <a:pt x="112" y="102"/>
                    </a:moveTo>
                    <a:cubicBezTo>
                      <a:pt x="107" y="101"/>
                      <a:pt x="98" y="100"/>
                      <a:pt x="94" y="109"/>
                    </a:cubicBezTo>
                    <a:cubicBezTo>
                      <a:pt x="89" y="118"/>
                      <a:pt x="94" y="133"/>
                      <a:pt x="98" y="142"/>
                    </a:cubicBezTo>
                    <a:cubicBezTo>
                      <a:pt x="101" y="152"/>
                      <a:pt x="104" y="162"/>
                      <a:pt x="103" y="171"/>
                    </a:cubicBezTo>
                    <a:cubicBezTo>
                      <a:pt x="101" y="180"/>
                      <a:pt x="100" y="240"/>
                      <a:pt x="106" y="246"/>
                    </a:cubicBezTo>
                    <a:cubicBezTo>
                      <a:pt x="111" y="252"/>
                      <a:pt x="121" y="245"/>
                      <a:pt x="127" y="232"/>
                    </a:cubicBezTo>
                    <a:cubicBezTo>
                      <a:pt x="133" y="218"/>
                      <a:pt x="137" y="200"/>
                      <a:pt x="133" y="191"/>
                    </a:cubicBezTo>
                    <a:cubicBezTo>
                      <a:pt x="130" y="183"/>
                      <a:pt x="130" y="173"/>
                      <a:pt x="135" y="161"/>
                    </a:cubicBezTo>
                    <a:cubicBezTo>
                      <a:pt x="140" y="149"/>
                      <a:pt x="137" y="133"/>
                      <a:pt x="133" y="119"/>
                    </a:cubicBezTo>
                    <a:cubicBezTo>
                      <a:pt x="129" y="105"/>
                      <a:pt x="117" y="102"/>
                      <a:pt x="112" y="102"/>
                    </a:cubicBezTo>
                    <a:cubicBezTo>
                      <a:pt x="112" y="102"/>
                      <a:pt x="112" y="102"/>
                      <a:pt x="112" y="102"/>
                    </a:cubicBezTo>
                    <a:close/>
                    <a:moveTo>
                      <a:pt x="209" y="2"/>
                    </a:moveTo>
                    <a:cubicBezTo>
                      <a:pt x="203" y="1"/>
                      <a:pt x="190" y="0"/>
                      <a:pt x="186" y="5"/>
                    </a:cubicBezTo>
                    <a:cubicBezTo>
                      <a:pt x="181" y="10"/>
                      <a:pt x="179" y="21"/>
                      <a:pt x="184" y="33"/>
                    </a:cubicBezTo>
                    <a:cubicBezTo>
                      <a:pt x="190" y="46"/>
                      <a:pt x="191" y="57"/>
                      <a:pt x="190" y="65"/>
                    </a:cubicBezTo>
                    <a:cubicBezTo>
                      <a:pt x="189" y="72"/>
                      <a:pt x="191" y="153"/>
                      <a:pt x="191" y="174"/>
                    </a:cubicBezTo>
                    <a:cubicBezTo>
                      <a:pt x="191" y="195"/>
                      <a:pt x="188" y="235"/>
                      <a:pt x="189" y="262"/>
                    </a:cubicBezTo>
                    <a:cubicBezTo>
                      <a:pt x="190" y="289"/>
                      <a:pt x="189" y="337"/>
                      <a:pt x="199" y="350"/>
                    </a:cubicBezTo>
                    <a:cubicBezTo>
                      <a:pt x="210" y="363"/>
                      <a:pt x="225" y="344"/>
                      <a:pt x="221" y="330"/>
                    </a:cubicBezTo>
                    <a:cubicBezTo>
                      <a:pt x="217" y="317"/>
                      <a:pt x="216" y="321"/>
                      <a:pt x="212" y="296"/>
                    </a:cubicBezTo>
                    <a:cubicBezTo>
                      <a:pt x="209" y="270"/>
                      <a:pt x="208" y="138"/>
                      <a:pt x="208" y="128"/>
                    </a:cubicBezTo>
                    <a:cubicBezTo>
                      <a:pt x="209" y="117"/>
                      <a:pt x="212" y="79"/>
                      <a:pt x="217" y="68"/>
                    </a:cubicBezTo>
                    <a:cubicBezTo>
                      <a:pt x="221" y="57"/>
                      <a:pt x="237" y="45"/>
                      <a:pt x="234" y="32"/>
                    </a:cubicBezTo>
                    <a:cubicBezTo>
                      <a:pt x="236" y="20"/>
                      <a:pt x="215" y="4"/>
                      <a:pt x="20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" name="iśḷiḍê"/>
              <p:cNvSpPr/>
              <p:nvPr/>
            </p:nvSpPr>
            <p:spPr bwMode="auto">
              <a:xfrm>
                <a:off x="8172451" y="2600325"/>
                <a:ext cx="806450" cy="1046163"/>
              </a:xfrm>
              <a:custGeom>
                <a:avLst/>
                <a:gdLst>
                  <a:gd name="T0" fmla="*/ 144 w 245"/>
                  <a:gd name="T1" fmla="*/ 240 h 317"/>
                  <a:gd name="T2" fmla="*/ 216 w 245"/>
                  <a:gd name="T3" fmla="*/ 298 h 317"/>
                  <a:gd name="T4" fmla="*/ 221 w 245"/>
                  <a:gd name="T5" fmla="*/ 247 h 317"/>
                  <a:gd name="T6" fmla="*/ 155 w 245"/>
                  <a:gd name="T7" fmla="*/ 214 h 317"/>
                  <a:gd name="T8" fmla="*/ 144 w 245"/>
                  <a:gd name="T9" fmla="*/ 240 h 317"/>
                  <a:gd name="T10" fmla="*/ 144 w 245"/>
                  <a:gd name="T11" fmla="*/ 240 h 317"/>
                  <a:gd name="T12" fmla="*/ 117 w 245"/>
                  <a:gd name="T13" fmla="*/ 59 h 317"/>
                  <a:gd name="T14" fmla="*/ 114 w 245"/>
                  <a:gd name="T15" fmla="*/ 20 h 317"/>
                  <a:gd name="T16" fmla="*/ 132 w 245"/>
                  <a:gd name="T17" fmla="*/ 2 h 317"/>
                  <a:gd name="T18" fmla="*/ 151 w 245"/>
                  <a:gd name="T19" fmla="*/ 32 h 317"/>
                  <a:gd name="T20" fmla="*/ 142 w 245"/>
                  <a:gd name="T21" fmla="*/ 57 h 317"/>
                  <a:gd name="T22" fmla="*/ 136 w 245"/>
                  <a:gd name="T23" fmla="*/ 74 h 317"/>
                  <a:gd name="T24" fmla="*/ 131 w 245"/>
                  <a:gd name="T25" fmla="*/ 98 h 317"/>
                  <a:gd name="T26" fmla="*/ 151 w 245"/>
                  <a:gd name="T27" fmla="*/ 91 h 317"/>
                  <a:gd name="T28" fmla="*/ 177 w 245"/>
                  <a:gd name="T29" fmla="*/ 76 h 317"/>
                  <a:gd name="T30" fmla="*/ 208 w 245"/>
                  <a:gd name="T31" fmla="*/ 82 h 317"/>
                  <a:gd name="T32" fmla="*/ 199 w 245"/>
                  <a:gd name="T33" fmla="*/ 103 h 317"/>
                  <a:gd name="T34" fmla="*/ 172 w 245"/>
                  <a:gd name="T35" fmla="*/ 109 h 317"/>
                  <a:gd name="T36" fmla="*/ 124 w 245"/>
                  <a:gd name="T37" fmla="*/ 132 h 317"/>
                  <a:gd name="T38" fmla="*/ 107 w 245"/>
                  <a:gd name="T39" fmla="*/ 203 h 317"/>
                  <a:gd name="T40" fmla="*/ 65 w 245"/>
                  <a:gd name="T41" fmla="*/ 263 h 317"/>
                  <a:gd name="T42" fmla="*/ 32 w 245"/>
                  <a:gd name="T43" fmla="*/ 308 h 317"/>
                  <a:gd name="T44" fmla="*/ 14 w 245"/>
                  <a:gd name="T45" fmla="*/ 303 h 317"/>
                  <a:gd name="T46" fmla="*/ 8 w 245"/>
                  <a:gd name="T47" fmla="*/ 275 h 317"/>
                  <a:gd name="T48" fmla="*/ 24 w 245"/>
                  <a:gd name="T49" fmla="*/ 263 h 317"/>
                  <a:gd name="T50" fmla="*/ 36 w 245"/>
                  <a:gd name="T51" fmla="*/ 267 h 317"/>
                  <a:gd name="T52" fmla="*/ 70 w 245"/>
                  <a:gd name="T53" fmla="*/ 222 h 317"/>
                  <a:gd name="T54" fmla="*/ 93 w 245"/>
                  <a:gd name="T55" fmla="*/ 165 h 317"/>
                  <a:gd name="T56" fmla="*/ 98 w 245"/>
                  <a:gd name="T57" fmla="*/ 148 h 317"/>
                  <a:gd name="T58" fmla="*/ 79 w 245"/>
                  <a:gd name="T59" fmla="*/ 160 h 317"/>
                  <a:gd name="T60" fmla="*/ 46 w 245"/>
                  <a:gd name="T61" fmla="*/ 163 h 317"/>
                  <a:gd name="T62" fmla="*/ 20 w 245"/>
                  <a:gd name="T63" fmla="*/ 134 h 317"/>
                  <a:gd name="T64" fmla="*/ 30 w 245"/>
                  <a:gd name="T65" fmla="*/ 115 h 317"/>
                  <a:gd name="T66" fmla="*/ 64 w 245"/>
                  <a:gd name="T67" fmla="*/ 119 h 317"/>
                  <a:gd name="T68" fmla="*/ 105 w 245"/>
                  <a:gd name="T69" fmla="*/ 106 h 317"/>
                  <a:gd name="T70" fmla="*/ 106 w 245"/>
                  <a:gd name="T71" fmla="*/ 105 h 317"/>
                  <a:gd name="T72" fmla="*/ 117 w 245"/>
                  <a:gd name="T73" fmla="*/ 59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5" h="317">
                    <a:moveTo>
                      <a:pt x="144" y="240"/>
                    </a:moveTo>
                    <a:cubicBezTo>
                      <a:pt x="154" y="257"/>
                      <a:pt x="187" y="309"/>
                      <a:pt x="216" y="298"/>
                    </a:cubicBezTo>
                    <a:cubicBezTo>
                      <a:pt x="245" y="288"/>
                      <a:pt x="233" y="255"/>
                      <a:pt x="221" y="247"/>
                    </a:cubicBezTo>
                    <a:cubicBezTo>
                      <a:pt x="210" y="239"/>
                      <a:pt x="155" y="214"/>
                      <a:pt x="155" y="214"/>
                    </a:cubicBezTo>
                    <a:cubicBezTo>
                      <a:pt x="132" y="204"/>
                      <a:pt x="138" y="230"/>
                      <a:pt x="144" y="240"/>
                    </a:cubicBezTo>
                    <a:cubicBezTo>
                      <a:pt x="144" y="240"/>
                      <a:pt x="144" y="240"/>
                      <a:pt x="144" y="240"/>
                    </a:cubicBezTo>
                    <a:close/>
                    <a:moveTo>
                      <a:pt x="117" y="59"/>
                    </a:moveTo>
                    <a:cubicBezTo>
                      <a:pt x="120" y="57"/>
                      <a:pt x="113" y="32"/>
                      <a:pt x="114" y="20"/>
                    </a:cubicBezTo>
                    <a:cubicBezTo>
                      <a:pt x="115" y="8"/>
                      <a:pt x="124" y="0"/>
                      <a:pt x="132" y="2"/>
                    </a:cubicBezTo>
                    <a:cubicBezTo>
                      <a:pt x="140" y="4"/>
                      <a:pt x="152" y="23"/>
                      <a:pt x="151" y="32"/>
                    </a:cubicBezTo>
                    <a:cubicBezTo>
                      <a:pt x="150" y="42"/>
                      <a:pt x="145" y="53"/>
                      <a:pt x="142" y="57"/>
                    </a:cubicBezTo>
                    <a:cubicBezTo>
                      <a:pt x="139" y="60"/>
                      <a:pt x="137" y="64"/>
                      <a:pt x="136" y="74"/>
                    </a:cubicBezTo>
                    <a:cubicBezTo>
                      <a:pt x="135" y="80"/>
                      <a:pt x="133" y="89"/>
                      <a:pt x="131" y="98"/>
                    </a:cubicBezTo>
                    <a:cubicBezTo>
                      <a:pt x="140" y="95"/>
                      <a:pt x="148" y="93"/>
                      <a:pt x="151" y="91"/>
                    </a:cubicBezTo>
                    <a:cubicBezTo>
                      <a:pt x="157" y="87"/>
                      <a:pt x="168" y="83"/>
                      <a:pt x="177" y="76"/>
                    </a:cubicBezTo>
                    <a:cubicBezTo>
                      <a:pt x="187" y="68"/>
                      <a:pt x="197" y="76"/>
                      <a:pt x="208" y="82"/>
                    </a:cubicBezTo>
                    <a:cubicBezTo>
                      <a:pt x="218" y="88"/>
                      <a:pt x="209" y="98"/>
                      <a:pt x="199" y="103"/>
                    </a:cubicBezTo>
                    <a:cubicBezTo>
                      <a:pt x="188" y="109"/>
                      <a:pt x="179" y="106"/>
                      <a:pt x="172" y="109"/>
                    </a:cubicBezTo>
                    <a:cubicBezTo>
                      <a:pt x="166" y="112"/>
                      <a:pt x="138" y="124"/>
                      <a:pt x="124" y="132"/>
                    </a:cubicBezTo>
                    <a:cubicBezTo>
                      <a:pt x="121" y="152"/>
                      <a:pt x="113" y="188"/>
                      <a:pt x="107" y="203"/>
                    </a:cubicBezTo>
                    <a:cubicBezTo>
                      <a:pt x="101" y="221"/>
                      <a:pt x="77" y="248"/>
                      <a:pt x="65" y="263"/>
                    </a:cubicBezTo>
                    <a:cubicBezTo>
                      <a:pt x="52" y="279"/>
                      <a:pt x="45" y="300"/>
                      <a:pt x="32" y="308"/>
                    </a:cubicBezTo>
                    <a:cubicBezTo>
                      <a:pt x="19" y="317"/>
                      <a:pt x="16" y="311"/>
                      <a:pt x="14" y="303"/>
                    </a:cubicBezTo>
                    <a:cubicBezTo>
                      <a:pt x="12" y="295"/>
                      <a:pt x="0" y="285"/>
                      <a:pt x="8" y="275"/>
                    </a:cubicBezTo>
                    <a:cubicBezTo>
                      <a:pt x="16" y="264"/>
                      <a:pt x="18" y="252"/>
                      <a:pt x="24" y="263"/>
                    </a:cubicBezTo>
                    <a:cubicBezTo>
                      <a:pt x="29" y="273"/>
                      <a:pt x="38" y="267"/>
                      <a:pt x="36" y="267"/>
                    </a:cubicBezTo>
                    <a:cubicBezTo>
                      <a:pt x="34" y="266"/>
                      <a:pt x="62" y="236"/>
                      <a:pt x="70" y="222"/>
                    </a:cubicBezTo>
                    <a:cubicBezTo>
                      <a:pt x="79" y="207"/>
                      <a:pt x="89" y="173"/>
                      <a:pt x="93" y="165"/>
                    </a:cubicBezTo>
                    <a:cubicBezTo>
                      <a:pt x="94" y="163"/>
                      <a:pt x="96" y="157"/>
                      <a:pt x="98" y="148"/>
                    </a:cubicBezTo>
                    <a:cubicBezTo>
                      <a:pt x="91" y="152"/>
                      <a:pt x="84" y="156"/>
                      <a:pt x="79" y="160"/>
                    </a:cubicBezTo>
                    <a:cubicBezTo>
                      <a:pt x="68" y="168"/>
                      <a:pt x="66" y="171"/>
                      <a:pt x="46" y="163"/>
                    </a:cubicBezTo>
                    <a:cubicBezTo>
                      <a:pt x="26" y="154"/>
                      <a:pt x="21" y="145"/>
                      <a:pt x="20" y="134"/>
                    </a:cubicBezTo>
                    <a:cubicBezTo>
                      <a:pt x="18" y="123"/>
                      <a:pt x="24" y="116"/>
                      <a:pt x="30" y="115"/>
                    </a:cubicBezTo>
                    <a:cubicBezTo>
                      <a:pt x="37" y="113"/>
                      <a:pt x="53" y="117"/>
                      <a:pt x="64" y="119"/>
                    </a:cubicBezTo>
                    <a:cubicBezTo>
                      <a:pt x="76" y="121"/>
                      <a:pt x="99" y="108"/>
                      <a:pt x="105" y="106"/>
                    </a:cubicBezTo>
                    <a:cubicBezTo>
                      <a:pt x="105" y="106"/>
                      <a:pt x="106" y="105"/>
                      <a:pt x="106" y="105"/>
                    </a:cubicBezTo>
                    <a:cubicBezTo>
                      <a:pt x="111" y="82"/>
                      <a:pt x="115" y="60"/>
                      <a:pt x="117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" name="iṧľíḑe"/>
              <p:cNvSpPr/>
              <p:nvPr/>
            </p:nvSpPr>
            <p:spPr bwMode="auto">
              <a:xfrm>
                <a:off x="9385301" y="2428875"/>
                <a:ext cx="784225" cy="1284288"/>
              </a:xfrm>
              <a:custGeom>
                <a:avLst/>
                <a:gdLst>
                  <a:gd name="T0" fmla="*/ 62 w 238"/>
                  <a:gd name="T1" fmla="*/ 102 h 389"/>
                  <a:gd name="T2" fmla="*/ 70 w 238"/>
                  <a:gd name="T3" fmla="*/ 150 h 389"/>
                  <a:gd name="T4" fmla="*/ 80 w 238"/>
                  <a:gd name="T5" fmla="*/ 191 h 389"/>
                  <a:gd name="T6" fmla="*/ 98 w 238"/>
                  <a:gd name="T7" fmla="*/ 182 h 389"/>
                  <a:gd name="T8" fmla="*/ 98 w 238"/>
                  <a:gd name="T9" fmla="*/ 198 h 389"/>
                  <a:gd name="T10" fmla="*/ 16 w 238"/>
                  <a:gd name="T11" fmla="*/ 237 h 389"/>
                  <a:gd name="T12" fmla="*/ 7 w 238"/>
                  <a:gd name="T13" fmla="*/ 265 h 389"/>
                  <a:gd name="T14" fmla="*/ 70 w 238"/>
                  <a:gd name="T15" fmla="*/ 235 h 389"/>
                  <a:gd name="T16" fmla="*/ 183 w 238"/>
                  <a:gd name="T17" fmla="*/ 180 h 389"/>
                  <a:gd name="T18" fmla="*/ 183 w 238"/>
                  <a:gd name="T19" fmla="*/ 205 h 389"/>
                  <a:gd name="T20" fmla="*/ 199 w 238"/>
                  <a:gd name="T21" fmla="*/ 209 h 389"/>
                  <a:gd name="T22" fmla="*/ 212 w 238"/>
                  <a:gd name="T23" fmla="*/ 164 h 389"/>
                  <a:gd name="T24" fmla="*/ 163 w 238"/>
                  <a:gd name="T25" fmla="*/ 161 h 389"/>
                  <a:gd name="T26" fmla="*/ 188 w 238"/>
                  <a:gd name="T27" fmla="*/ 110 h 389"/>
                  <a:gd name="T28" fmla="*/ 183 w 238"/>
                  <a:gd name="T29" fmla="*/ 77 h 389"/>
                  <a:gd name="T30" fmla="*/ 179 w 238"/>
                  <a:gd name="T31" fmla="*/ 43 h 389"/>
                  <a:gd name="T32" fmla="*/ 189 w 238"/>
                  <a:gd name="T33" fmla="*/ 22 h 389"/>
                  <a:gd name="T34" fmla="*/ 163 w 238"/>
                  <a:gd name="T35" fmla="*/ 5 h 389"/>
                  <a:gd name="T36" fmla="*/ 163 w 238"/>
                  <a:gd name="T37" fmla="*/ 42 h 389"/>
                  <a:gd name="T38" fmla="*/ 159 w 238"/>
                  <a:gd name="T39" fmla="*/ 65 h 389"/>
                  <a:gd name="T40" fmla="*/ 145 w 238"/>
                  <a:gd name="T41" fmla="*/ 96 h 389"/>
                  <a:gd name="T42" fmla="*/ 139 w 238"/>
                  <a:gd name="T43" fmla="*/ 145 h 389"/>
                  <a:gd name="T44" fmla="*/ 147 w 238"/>
                  <a:gd name="T45" fmla="*/ 172 h 389"/>
                  <a:gd name="T46" fmla="*/ 120 w 238"/>
                  <a:gd name="T47" fmla="*/ 172 h 389"/>
                  <a:gd name="T48" fmla="*/ 125 w 238"/>
                  <a:gd name="T49" fmla="*/ 127 h 389"/>
                  <a:gd name="T50" fmla="*/ 110 w 238"/>
                  <a:gd name="T51" fmla="*/ 117 h 389"/>
                  <a:gd name="T52" fmla="*/ 115 w 238"/>
                  <a:gd name="T53" fmla="*/ 39 h 389"/>
                  <a:gd name="T54" fmla="*/ 104 w 238"/>
                  <a:gd name="T55" fmla="*/ 73 h 389"/>
                  <a:gd name="T56" fmla="*/ 101 w 238"/>
                  <a:gd name="T57" fmla="*/ 134 h 389"/>
                  <a:gd name="T58" fmla="*/ 86 w 238"/>
                  <a:gd name="T59" fmla="*/ 96 h 389"/>
                  <a:gd name="T60" fmla="*/ 54 w 238"/>
                  <a:gd name="T61" fmla="*/ 88 h 389"/>
                  <a:gd name="T62" fmla="*/ 93 w 238"/>
                  <a:gd name="T63" fmla="*/ 244 h 389"/>
                  <a:gd name="T64" fmla="*/ 151 w 238"/>
                  <a:gd name="T65" fmla="*/ 216 h 389"/>
                  <a:gd name="T66" fmla="*/ 146 w 238"/>
                  <a:gd name="T67" fmla="*/ 262 h 389"/>
                  <a:gd name="T68" fmla="*/ 194 w 238"/>
                  <a:gd name="T69" fmla="*/ 265 h 389"/>
                  <a:gd name="T70" fmla="*/ 168 w 238"/>
                  <a:gd name="T71" fmla="*/ 297 h 389"/>
                  <a:gd name="T72" fmla="*/ 158 w 238"/>
                  <a:gd name="T73" fmla="*/ 349 h 389"/>
                  <a:gd name="T74" fmla="*/ 102 w 238"/>
                  <a:gd name="T75" fmla="*/ 372 h 389"/>
                  <a:gd name="T76" fmla="*/ 112 w 238"/>
                  <a:gd name="T77" fmla="*/ 355 h 389"/>
                  <a:gd name="T78" fmla="*/ 151 w 238"/>
                  <a:gd name="T79" fmla="*/ 319 h 389"/>
                  <a:gd name="T80" fmla="*/ 114 w 238"/>
                  <a:gd name="T81" fmla="*/ 312 h 389"/>
                  <a:gd name="T82" fmla="*/ 62 w 238"/>
                  <a:gd name="T83" fmla="*/ 309 h 389"/>
                  <a:gd name="T84" fmla="*/ 133 w 238"/>
                  <a:gd name="T85" fmla="*/ 280 h 389"/>
                  <a:gd name="T86" fmla="*/ 106 w 238"/>
                  <a:gd name="T87" fmla="*/ 2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8" h="389">
                    <a:moveTo>
                      <a:pt x="54" y="88"/>
                    </a:moveTo>
                    <a:cubicBezTo>
                      <a:pt x="55" y="91"/>
                      <a:pt x="59" y="99"/>
                      <a:pt x="62" y="102"/>
                    </a:cubicBezTo>
                    <a:cubicBezTo>
                      <a:pt x="66" y="106"/>
                      <a:pt x="73" y="113"/>
                      <a:pt x="72" y="116"/>
                    </a:cubicBezTo>
                    <a:cubicBezTo>
                      <a:pt x="72" y="120"/>
                      <a:pt x="70" y="144"/>
                      <a:pt x="70" y="150"/>
                    </a:cubicBezTo>
                    <a:cubicBezTo>
                      <a:pt x="70" y="156"/>
                      <a:pt x="67" y="172"/>
                      <a:pt x="71" y="176"/>
                    </a:cubicBezTo>
                    <a:cubicBezTo>
                      <a:pt x="74" y="180"/>
                      <a:pt x="80" y="191"/>
                      <a:pt x="80" y="191"/>
                    </a:cubicBezTo>
                    <a:cubicBezTo>
                      <a:pt x="80" y="191"/>
                      <a:pt x="88" y="193"/>
                      <a:pt x="90" y="187"/>
                    </a:cubicBezTo>
                    <a:cubicBezTo>
                      <a:pt x="92" y="180"/>
                      <a:pt x="98" y="182"/>
                      <a:pt x="98" y="182"/>
                    </a:cubicBezTo>
                    <a:cubicBezTo>
                      <a:pt x="98" y="182"/>
                      <a:pt x="110" y="187"/>
                      <a:pt x="107" y="190"/>
                    </a:cubicBezTo>
                    <a:cubicBezTo>
                      <a:pt x="104" y="193"/>
                      <a:pt x="105" y="194"/>
                      <a:pt x="98" y="198"/>
                    </a:cubicBezTo>
                    <a:cubicBezTo>
                      <a:pt x="92" y="202"/>
                      <a:pt x="39" y="231"/>
                      <a:pt x="39" y="231"/>
                    </a:cubicBezTo>
                    <a:cubicBezTo>
                      <a:pt x="39" y="231"/>
                      <a:pt x="21" y="236"/>
                      <a:pt x="16" y="237"/>
                    </a:cubicBezTo>
                    <a:cubicBezTo>
                      <a:pt x="11" y="238"/>
                      <a:pt x="4" y="236"/>
                      <a:pt x="2" y="243"/>
                    </a:cubicBezTo>
                    <a:cubicBezTo>
                      <a:pt x="0" y="250"/>
                      <a:pt x="2" y="260"/>
                      <a:pt x="7" y="265"/>
                    </a:cubicBezTo>
                    <a:cubicBezTo>
                      <a:pt x="10" y="266"/>
                      <a:pt x="22" y="271"/>
                      <a:pt x="33" y="266"/>
                    </a:cubicBezTo>
                    <a:cubicBezTo>
                      <a:pt x="47" y="260"/>
                      <a:pt x="60" y="244"/>
                      <a:pt x="70" y="235"/>
                    </a:cubicBezTo>
                    <a:cubicBezTo>
                      <a:pt x="88" y="221"/>
                      <a:pt x="104" y="211"/>
                      <a:pt x="119" y="204"/>
                    </a:cubicBezTo>
                    <a:cubicBezTo>
                      <a:pt x="134" y="198"/>
                      <a:pt x="167" y="182"/>
                      <a:pt x="183" y="180"/>
                    </a:cubicBezTo>
                    <a:cubicBezTo>
                      <a:pt x="199" y="178"/>
                      <a:pt x="202" y="186"/>
                      <a:pt x="199" y="190"/>
                    </a:cubicBezTo>
                    <a:cubicBezTo>
                      <a:pt x="197" y="195"/>
                      <a:pt x="188" y="203"/>
                      <a:pt x="183" y="205"/>
                    </a:cubicBezTo>
                    <a:cubicBezTo>
                      <a:pt x="179" y="208"/>
                      <a:pt x="181" y="213"/>
                      <a:pt x="181" y="213"/>
                    </a:cubicBezTo>
                    <a:cubicBezTo>
                      <a:pt x="181" y="213"/>
                      <a:pt x="185" y="213"/>
                      <a:pt x="199" y="209"/>
                    </a:cubicBezTo>
                    <a:cubicBezTo>
                      <a:pt x="214" y="205"/>
                      <a:pt x="234" y="205"/>
                      <a:pt x="236" y="200"/>
                    </a:cubicBezTo>
                    <a:cubicBezTo>
                      <a:pt x="238" y="196"/>
                      <a:pt x="230" y="165"/>
                      <a:pt x="212" y="164"/>
                    </a:cubicBezTo>
                    <a:cubicBezTo>
                      <a:pt x="193" y="163"/>
                      <a:pt x="172" y="168"/>
                      <a:pt x="167" y="170"/>
                    </a:cubicBezTo>
                    <a:cubicBezTo>
                      <a:pt x="162" y="171"/>
                      <a:pt x="157" y="167"/>
                      <a:pt x="163" y="161"/>
                    </a:cubicBezTo>
                    <a:cubicBezTo>
                      <a:pt x="169" y="154"/>
                      <a:pt x="178" y="146"/>
                      <a:pt x="182" y="133"/>
                    </a:cubicBezTo>
                    <a:cubicBezTo>
                      <a:pt x="186" y="119"/>
                      <a:pt x="192" y="116"/>
                      <a:pt x="188" y="110"/>
                    </a:cubicBezTo>
                    <a:cubicBezTo>
                      <a:pt x="183" y="104"/>
                      <a:pt x="176" y="92"/>
                      <a:pt x="173" y="90"/>
                    </a:cubicBezTo>
                    <a:cubicBezTo>
                      <a:pt x="170" y="88"/>
                      <a:pt x="173" y="81"/>
                      <a:pt x="183" y="77"/>
                    </a:cubicBezTo>
                    <a:cubicBezTo>
                      <a:pt x="193" y="72"/>
                      <a:pt x="204" y="61"/>
                      <a:pt x="198" y="54"/>
                    </a:cubicBezTo>
                    <a:cubicBezTo>
                      <a:pt x="192" y="46"/>
                      <a:pt x="180" y="50"/>
                      <a:pt x="179" y="43"/>
                    </a:cubicBezTo>
                    <a:cubicBezTo>
                      <a:pt x="179" y="35"/>
                      <a:pt x="173" y="31"/>
                      <a:pt x="179" y="29"/>
                    </a:cubicBezTo>
                    <a:cubicBezTo>
                      <a:pt x="185" y="27"/>
                      <a:pt x="191" y="25"/>
                      <a:pt x="189" y="22"/>
                    </a:cubicBezTo>
                    <a:cubicBezTo>
                      <a:pt x="187" y="18"/>
                      <a:pt x="184" y="12"/>
                      <a:pt x="180" y="6"/>
                    </a:cubicBezTo>
                    <a:cubicBezTo>
                      <a:pt x="175" y="1"/>
                      <a:pt x="164" y="0"/>
                      <a:pt x="163" y="5"/>
                    </a:cubicBezTo>
                    <a:cubicBezTo>
                      <a:pt x="161" y="11"/>
                      <a:pt x="161" y="21"/>
                      <a:pt x="161" y="26"/>
                    </a:cubicBezTo>
                    <a:cubicBezTo>
                      <a:pt x="161" y="31"/>
                      <a:pt x="160" y="38"/>
                      <a:pt x="163" y="42"/>
                    </a:cubicBezTo>
                    <a:cubicBezTo>
                      <a:pt x="167" y="46"/>
                      <a:pt x="168" y="48"/>
                      <a:pt x="167" y="52"/>
                    </a:cubicBezTo>
                    <a:cubicBezTo>
                      <a:pt x="166" y="55"/>
                      <a:pt x="166" y="61"/>
                      <a:pt x="159" y="65"/>
                    </a:cubicBezTo>
                    <a:cubicBezTo>
                      <a:pt x="151" y="69"/>
                      <a:pt x="147" y="69"/>
                      <a:pt x="145" y="74"/>
                    </a:cubicBezTo>
                    <a:cubicBezTo>
                      <a:pt x="142" y="80"/>
                      <a:pt x="142" y="94"/>
                      <a:pt x="145" y="96"/>
                    </a:cubicBezTo>
                    <a:cubicBezTo>
                      <a:pt x="147" y="97"/>
                      <a:pt x="155" y="95"/>
                      <a:pt x="153" y="105"/>
                    </a:cubicBezTo>
                    <a:cubicBezTo>
                      <a:pt x="150" y="116"/>
                      <a:pt x="138" y="141"/>
                      <a:pt x="139" y="145"/>
                    </a:cubicBezTo>
                    <a:cubicBezTo>
                      <a:pt x="140" y="150"/>
                      <a:pt x="148" y="148"/>
                      <a:pt x="148" y="153"/>
                    </a:cubicBezTo>
                    <a:cubicBezTo>
                      <a:pt x="148" y="159"/>
                      <a:pt x="151" y="169"/>
                      <a:pt x="147" y="172"/>
                    </a:cubicBezTo>
                    <a:cubicBezTo>
                      <a:pt x="143" y="176"/>
                      <a:pt x="130" y="180"/>
                      <a:pt x="130" y="180"/>
                    </a:cubicBezTo>
                    <a:cubicBezTo>
                      <a:pt x="130" y="180"/>
                      <a:pt x="116" y="184"/>
                      <a:pt x="120" y="172"/>
                    </a:cubicBezTo>
                    <a:cubicBezTo>
                      <a:pt x="123" y="160"/>
                      <a:pt x="126" y="141"/>
                      <a:pt x="127" y="137"/>
                    </a:cubicBezTo>
                    <a:cubicBezTo>
                      <a:pt x="127" y="133"/>
                      <a:pt x="131" y="128"/>
                      <a:pt x="125" y="127"/>
                    </a:cubicBezTo>
                    <a:cubicBezTo>
                      <a:pt x="120" y="127"/>
                      <a:pt x="126" y="117"/>
                      <a:pt x="119" y="120"/>
                    </a:cubicBezTo>
                    <a:cubicBezTo>
                      <a:pt x="113" y="122"/>
                      <a:pt x="108" y="125"/>
                      <a:pt x="110" y="117"/>
                    </a:cubicBezTo>
                    <a:cubicBezTo>
                      <a:pt x="111" y="108"/>
                      <a:pt x="121" y="80"/>
                      <a:pt x="124" y="63"/>
                    </a:cubicBezTo>
                    <a:cubicBezTo>
                      <a:pt x="126" y="46"/>
                      <a:pt x="120" y="43"/>
                      <a:pt x="115" y="39"/>
                    </a:cubicBezTo>
                    <a:cubicBezTo>
                      <a:pt x="110" y="36"/>
                      <a:pt x="95" y="44"/>
                      <a:pt x="95" y="50"/>
                    </a:cubicBezTo>
                    <a:cubicBezTo>
                      <a:pt x="95" y="56"/>
                      <a:pt x="103" y="65"/>
                      <a:pt x="104" y="73"/>
                    </a:cubicBezTo>
                    <a:cubicBezTo>
                      <a:pt x="105" y="81"/>
                      <a:pt x="103" y="107"/>
                      <a:pt x="104" y="110"/>
                    </a:cubicBezTo>
                    <a:cubicBezTo>
                      <a:pt x="104" y="113"/>
                      <a:pt x="102" y="130"/>
                      <a:pt x="101" y="134"/>
                    </a:cubicBezTo>
                    <a:cubicBezTo>
                      <a:pt x="100" y="137"/>
                      <a:pt x="83" y="150"/>
                      <a:pt x="85" y="136"/>
                    </a:cubicBezTo>
                    <a:cubicBezTo>
                      <a:pt x="88" y="122"/>
                      <a:pt x="89" y="105"/>
                      <a:pt x="86" y="96"/>
                    </a:cubicBezTo>
                    <a:cubicBezTo>
                      <a:pt x="82" y="87"/>
                      <a:pt x="67" y="75"/>
                      <a:pt x="62" y="74"/>
                    </a:cubicBezTo>
                    <a:cubicBezTo>
                      <a:pt x="58" y="74"/>
                      <a:pt x="54" y="84"/>
                      <a:pt x="54" y="88"/>
                    </a:cubicBezTo>
                    <a:cubicBezTo>
                      <a:pt x="54" y="88"/>
                      <a:pt x="54" y="88"/>
                      <a:pt x="54" y="88"/>
                    </a:cubicBezTo>
                    <a:close/>
                    <a:moveTo>
                      <a:pt x="93" y="244"/>
                    </a:moveTo>
                    <a:cubicBezTo>
                      <a:pt x="93" y="236"/>
                      <a:pt x="103" y="232"/>
                      <a:pt x="110" y="230"/>
                    </a:cubicBezTo>
                    <a:cubicBezTo>
                      <a:pt x="116" y="229"/>
                      <a:pt x="140" y="217"/>
                      <a:pt x="151" y="216"/>
                    </a:cubicBezTo>
                    <a:cubicBezTo>
                      <a:pt x="162" y="216"/>
                      <a:pt x="162" y="232"/>
                      <a:pt x="159" y="239"/>
                    </a:cubicBezTo>
                    <a:cubicBezTo>
                      <a:pt x="156" y="246"/>
                      <a:pt x="150" y="257"/>
                      <a:pt x="146" y="262"/>
                    </a:cubicBezTo>
                    <a:cubicBezTo>
                      <a:pt x="143" y="267"/>
                      <a:pt x="159" y="270"/>
                      <a:pt x="159" y="270"/>
                    </a:cubicBezTo>
                    <a:cubicBezTo>
                      <a:pt x="159" y="270"/>
                      <a:pt x="184" y="264"/>
                      <a:pt x="194" y="265"/>
                    </a:cubicBezTo>
                    <a:cubicBezTo>
                      <a:pt x="203" y="266"/>
                      <a:pt x="205" y="280"/>
                      <a:pt x="203" y="291"/>
                    </a:cubicBezTo>
                    <a:cubicBezTo>
                      <a:pt x="201" y="302"/>
                      <a:pt x="174" y="298"/>
                      <a:pt x="168" y="297"/>
                    </a:cubicBezTo>
                    <a:cubicBezTo>
                      <a:pt x="162" y="296"/>
                      <a:pt x="166" y="307"/>
                      <a:pt x="164" y="313"/>
                    </a:cubicBezTo>
                    <a:cubicBezTo>
                      <a:pt x="163" y="319"/>
                      <a:pt x="163" y="329"/>
                      <a:pt x="158" y="349"/>
                    </a:cubicBezTo>
                    <a:cubicBezTo>
                      <a:pt x="153" y="368"/>
                      <a:pt x="139" y="381"/>
                      <a:pt x="131" y="385"/>
                    </a:cubicBezTo>
                    <a:cubicBezTo>
                      <a:pt x="122" y="389"/>
                      <a:pt x="106" y="379"/>
                      <a:pt x="102" y="372"/>
                    </a:cubicBezTo>
                    <a:cubicBezTo>
                      <a:pt x="99" y="365"/>
                      <a:pt x="92" y="366"/>
                      <a:pt x="89" y="355"/>
                    </a:cubicBezTo>
                    <a:cubicBezTo>
                      <a:pt x="85" y="344"/>
                      <a:pt x="104" y="351"/>
                      <a:pt x="112" y="355"/>
                    </a:cubicBezTo>
                    <a:cubicBezTo>
                      <a:pt x="119" y="358"/>
                      <a:pt x="132" y="358"/>
                      <a:pt x="139" y="356"/>
                    </a:cubicBezTo>
                    <a:cubicBezTo>
                      <a:pt x="146" y="353"/>
                      <a:pt x="151" y="328"/>
                      <a:pt x="151" y="319"/>
                    </a:cubicBezTo>
                    <a:cubicBezTo>
                      <a:pt x="152" y="309"/>
                      <a:pt x="145" y="302"/>
                      <a:pt x="142" y="301"/>
                    </a:cubicBezTo>
                    <a:cubicBezTo>
                      <a:pt x="139" y="300"/>
                      <a:pt x="126" y="306"/>
                      <a:pt x="114" y="312"/>
                    </a:cubicBezTo>
                    <a:cubicBezTo>
                      <a:pt x="103" y="318"/>
                      <a:pt x="95" y="325"/>
                      <a:pt x="86" y="327"/>
                    </a:cubicBezTo>
                    <a:cubicBezTo>
                      <a:pt x="76" y="329"/>
                      <a:pt x="64" y="319"/>
                      <a:pt x="62" y="309"/>
                    </a:cubicBezTo>
                    <a:cubicBezTo>
                      <a:pt x="60" y="299"/>
                      <a:pt x="88" y="298"/>
                      <a:pt x="93" y="297"/>
                    </a:cubicBezTo>
                    <a:cubicBezTo>
                      <a:pt x="99" y="296"/>
                      <a:pt x="133" y="280"/>
                      <a:pt x="133" y="280"/>
                    </a:cubicBezTo>
                    <a:cubicBezTo>
                      <a:pt x="135" y="272"/>
                      <a:pt x="139" y="251"/>
                      <a:pt x="126" y="249"/>
                    </a:cubicBezTo>
                    <a:cubicBezTo>
                      <a:pt x="118" y="248"/>
                      <a:pt x="113" y="259"/>
                      <a:pt x="106" y="259"/>
                    </a:cubicBezTo>
                    <a:cubicBezTo>
                      <a:pt x="99" y="259"/>
                      <a:pt x="94" y="252"/>
                      <a:pt x="93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3" b="55096"/>
          <a:stretch>
            <a:fillRect/>
          </a:stretch>
        </p:blipFill>
        <p:spPr>
          <a:xfrm>
            <a:off x="-1" y="-111239"/>
            <a:ext cx="1520613" cy="114393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31283"/>
            <a:ext cx="12192000" cy="2323704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1028700"/>
            <a:ext cx="12192000" cy="58293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20000"/>
                </a:schemeClr>
              </a:gs>
              <a:gs pos="100000">
                <a:schemeClr val="bg1"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1683830" y="1971819"/>
            <a:ext cx="2003744" cy="125234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863DF-B9E4-4586-93FD-95547E6FD0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6B931-9FE5-4530-B16B-DC33AD6A337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46.pn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60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jpe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4.xml"/><Relationship Id="rId13" Type="http://schemas.openxmlformats.org/officeDocument/2006/relationships/image" Target="../media/image23.png"/><Relationship Id="rId12" Type="http://schemas.openxmlformats.org/officeDocument/2006/relationships/image" Target="../media/image22.emf"/><Relationship Id="rId11" Type="http://schemas.openxmlformats.org/officeDocument/2006/relationships/image" Target="../media/image21.emf"/><Relationship Id="rId10" Type="http://schemas.openxmlformats.org/officeDocument/2006/relationships/image" Target="../media/image20.png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3" Type="http://schemas.openxmlformats.org/officeDocument/2006/relationships/tags" Target="../tags/tag2.xml"/><Relationship Id="rId2" Type="http://schemas.openxmlformats.org/officeDocument/2006/relationships/image" Target="../media/image24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39.png"/><Relationship Id="rId7" Type="http://schemas.openxmlformats.org/officeDocument/2006/relationships/image" Target="../media/image38.jpe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占位符 18"/>
          <p:cNvPicPr>
            <a:picLocks noGrp="1" noChangeAspect="1"/>
          </p:cNvPicPr>
          <p:nvPr>
            <p:ph type="pic" sz="quarter" idx="1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" b="68"/>
          <a:stretch>
            <a:fillRect/>
          </a:stretch>
        </p:blipFill>
        <p:spPr/>
      </p:pic>
      <p:pic>
        <p:nvPicPr>
          <p:cNvPr id="17" name="图片占位符 16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>
            <a:fillRect/>
          </a:stretch>
        </p:blipFill>
        <p:spPr/>
      </p:pic>
      <p:sp>
        <p:nvSpPr>
          <p:cNvPr id="20" name="矩形 19"/>
          <p:cNvSpPr/>
          <p:nvPr/>
        </p:nvSpPr>
        <p:spPr>
          <a:xfrm>
            <a:off x="-4" y="7882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31000">
                <a:schemeClr val="bg1">
                  <a:alpha val="85000"/>
                </a:schemeClr>
              </a:gs>
              <a:gs pos="65601">
                <a:srgbClr val="FFFFFF"/>
              </a:gs>
              <a:gs pos="45000">
                <a:schemeClr val="bg1"/>
              </a:gs>
              <a:gs pos="100000">
                <a:schemeClr val="bg1">
                  <a:alpha val="8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占位符 1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0" b="9250"/>
          <a:stretch>
            <a:fillRect/>
          </a:stretch>
        </p:blipFill>
        <p:spPr/>
      </p:pic>
      <p:sp>
        <p:nvSpPr>
          <p:cNvPr id="21" name="任意多边形: 形状 20"/>
          <p:cNvSpPr/>
          <p:nvPr/>
        </p:nvSpPr>
        <p:spPr>
          <a:xfrm rot="10800000">
            <a:off x="-8" y="3872"/>
            <a:ext cx="12192001" cy="4062881"/>
          </a:xfrm>
          <a:custGeom>
            <a:avLst/>
            <a:gdLst>
              <a:gd name="connsiteX0" fmla="*/ 12192000 w 12192001"/>
              <a:gd name="connsiteY0" fmla="*/ 4062881 h 4062881"/>
              <a:gd name="connsiteX1" fmla="*/ 0 w 12192001"/>
              <a:gd name="connsiteY1" fmla="*/ 4062881 h 4062881"/>
              <a:gd name="connsiteX2" fmla="*/ 0 w 12192001"/>
              <a:gd name="connsiteY2" fmla="*/ 1441627 h 4062881"/>
              <a:gd name="connsiteX3" fmla="*/ 7949 w 12192001"/>
              <a:gd name="connsiteY3" fmla="*/ 1441627 h 4062881"/>
              <a:gd name="connsiteX4" fmla="*/ 6105511 w 12192001"/>
              <a:gd name="connsiteY4" fmla="*/ 0 h 4062881"/>
              <a:gd name="connsiteX5" fmla="*/ 12184078 w 12192001"/>
              <a:gd name="connsiteY5" fmla="*/ 1441627 h 4062881"/>
              <a:gd name="connsiteX6" fmla="*/ 12192000 w 12192001"/>
              <a:gd name="connsiteY6" fmla="*/ 1441627 h 4062881"/>
              <a:gd name="connsiteX7" fmla="*/ 12192000 w 12192001"/>
              <a:gd name="connsiteY7" fmla="*/ 1443506 h 4062881"/>
              <a:gd name="connsiteX8" fmla="*/ 12192001 w 12192001"/>
              <a:gd name="connsiteY8" fmla="*/ 1443506 h 4062881"/>
              <a:gd name="connsiteX9" fmla="*/ 12192000 w 12192001"/>
              <a:gd name="connsiteY9" fmla="*/ 1443506 h 406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4062881">
                <a:moveTo>
                  <a:pt x="12192000" y="4062881"/>
                </a:moveTo>
                <a:lnTo>
                  <a:pt x="0" y="4062881"/>
                </a:lnTo>
                <a:lnTo>
                  <a:pt x="0" y="1441627"/>
                </a:lnTo>
                <a:lnTo>
                  <a:pt x="7949" y="1441627"/>
                </a:lnTo>
                <a:lnTo>
                  <a:pt x="6105511" y="0"/>
                </a:lnTo>
                <a:lnTo>
                  <a:pt x="12184078" y="1441627"/>
                </a:lnTo>
                <a:lnTo>
                  <a:pt x="12192000" y="1441627"/>
                </a:lnTo>
                <a:lnTo>
                  <a:pt x="12192000" y="1443506"/>
                </a:lnTo>
                <a:lnTo>
                  <a:pt x="12192001" y="1443506"/>
                </a:lnTo>
                <a:lnTo>
                  <a:pt x="12192000" y="1443506"/>
                </a:lnTo>
                <a:close/>
              </a:path>
            </a:pathLst>
          </a:cu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4764970" y="1698501"/>
            <a:ext cx="2662059" cy="815290"/>
            <a:chOff x="4954881" y="1942452"/>
            <a:chExt cx="6214687" cy="1903328"/>
          </a:xfrm>
          <a:solidFill>
            <a:schemeClr val="bg1"/>
          </a:solidFill>
        </p:grpSpPr>
        <p:grpSp>
          <p:nvGrpSpPr>
            <p:cNvPr id="23" name="íślïdé"/>
            <p:cNvGrpSpPr/>
            <p:nvPr/>
          </p:nvGrpSpPr>
          <p:grpSpPr>
            <a:xfrm>
              <a:off x="4954881" y="1942452"/>
              <a:ext cx="1901067" cy="1903328"/>
              <a:chOff x="1735138" y="2095500"/>
              <a:chExt cx="2667000" cy="2670175"/>
            </a:xfrm>
            <a:grpFill/>
          </p:grpSpPr>
          <p:sp>
            <p:nvSpPr>
              <p:cNvPr id="30" name="ïṡḻïḍê"/>
              <p:cNvSpPr/>
              <p:nvPr/>
            </p:nvSpPr>
            <p:spPr bwMode="auto">
              <a:xfrm>
                <a:off x="2913063" y="3238500"/>
                <a:ext cx="319088" cy="762000"/>
              </a:xfrm>
              <a:custGeom>
                <a:avLst/>
                <a:gdLst>
                  <a:gd name="T0" fmla="*/ 56 w 97"/>
                  <a:gd name="T1" fmla="*/ 193 h 231"/>
                  <a:gd name="T2" fmla="*/ 41 w 97"/>
                  <a:gd name="T3" fmla="*/ 193 h 231"/>
                  <a:gd name="T4" fmla="*/ 41 w 97"/>
                  <a:gd name="T5" fmla="*/ 22 h 231"/>
                  <a:gd name="T6" fmla="*/ 23 w 97"/>
                  <a:gd name="T7" fmla="*/ 0 h 231"/>
                  <a:gd name="T8" fmla="*/ 4 w 97"/>
                  <a:gd name="T9" fmla="*/ 22 h 231"/>
                  <a:gd name="T10" fmla="*/ 1 w 97"/>
                  <a:gd name="T11" fmla="*/ 175 h 231"/>
                  <a:gd name="T12" fmla="*/ 48 w 97"/>
                  <a:gd name="T13" fmla="*/ 231 h 231"/>
                  <a:gd name="T14" fmla="*/ 96 w 97"/>
                  <a:gd name="T15" fmla="*/ 175 h 231"/>
                  <a:gd name="T16" fmla="*/ 92 w 97"/>
                  <a:gd name="T17" fmla="*/ 22 h 231"/>
                  <a:gd name="T18" fmla="*/ 73 w 97"/>
                  <a:gd name="T19" fmla="*/ 0 h 231"/>
                  <a:gd name="T20" fmla="*/ 56 w 97"/>
                  <a:gd name="T21" fmla="*/ 22 h 231"/>
                  <a:gd name="T22" fmla="*/ 56 w 97"/>
                  <a:gd name="T23" fmla="*/ 193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231">
                    <a:moveTo>
                      <a:pt x="56" y="193"/>
                    </a:moveTo>
                    <a:cubicBezTo>
                      <a:pt x="41" y="193"/>
                      <a:pt x="41" y="193"/>
                      <a:pt x="41" y="193"/>
                    </a:cubicBezTo>
                    <a:cubicBezTo>
                      <a:pt x="41" y="136"/>
                      <a:pt x="41" y="79"/>
                      <a:pt x="41" y="22"/>
                    </a:cubicBezTo>
                    <a:cubicBezTo>
                      <a:pt x="40" y="11"/>
                      <a:pt x="38" y="1"/>
                      <a:pt x="23" y="0"/>
                    </a:cubicBezTo>
                    <a:cubicBezTo>
                      <a:pt x="13" y="0"/>
                      <a:pt x="4" y="7"/>
                      <a:pt x="4" y="22"/>
                    </a:cubicBezTo>
                    <a:cubicBezTo>
                      <a:pt x="3" y="73"/>
                      <a:pt x="2" y="124"/>
                      <a:pt x="1" y="175"/>
                    </a:cubicBezTo>
                    <a:cubicBezTo>
                      <a:pt x="0" y="206"/>
                      <a:pt x="15" y="231"/>
                      <a:pt x="48" y="231"/>
                    </a:cubicBezTo>
                    <a:cubicBezTo>
                      <a:pt x="82" y="231"/>
                      <a:pt x="97" y="206"/>
                      <a:pt x="96" y="175"/>
                    </a:cubicBezTo>
                    <a:cubicBezTo>
                      <a:pt x="95" y="124"/>
                      <a:pt x="94" y="73"/>
                      <a:pt x="92" y="22"/>
                    </a:cubicBezTo>
                    <a:cubicBezTo>
                      <a:pt x="92" y="7"/>
                      <a:pt x="84" y="0"/>
                      <a:pt x="73" y="0"/>
                    </a:cubicBezTo>
                    <a:cubicBezTo>
                      <a:pt x="58" y="1"/>
                      <a:pt x="56" y="11"/>
                      <a:pt x="56" y="22"/>
                    </a:cubicBezTo>
                    <a:cubicBezTo>
                      <a:pt x="56" y="79"/>
                      <a:pt x="56" y="136"/>
                      <a:pt x="56" y="1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" name="ï$lîḍè"/>
              <p:cNvSpPr/>
              <p:nvPr/>
            </p:nvSpPr>
            <p:spPr bwMode="auto">
              <a:xfrm>
                <a:off x="2008188" y="2713038"/>
                <a:ext cx="257175" cy="342900"/>
              </a:xfrm>
              <a:custGeom>
                <a:avLst/>
                <a:gdLst>
                  <a:gd name="T0" fmla="*/ 13 w 78"/>
                  <a:gd name="T1" fmla="*/ 80 h 104"/>
                  <a:gd name="T2" fmla="*/ 6 w 78"/>
                  <a:gd name="T3" fmla="*/ 80 h 104"/>
                  <a:gd name="T4" fmla="*/ 1 w 78"/>
                  <a:gd name="T5" fmla="*/ 85 h 104"/>
                  <a:gd name="T6" fmla="*/ 7 w 78"/>
                  <a:gd name="T7" fmla="*/ 96 h 104"/>
                  <a:gd name="T8" fmla="*/ 36 w 78"/>
                  <a:gd name="T9" fmla="*/ 103 h 104"/>
                  <a:gd name="T10" fmla="*/ 40 w 78"/>
                  <a:gd name="T11" fmla="*/ 94 h 104"/>
                  <a:gd name="T12" fmla="*/ 26 w 78"/>
                  <a:gd name="T13" fmla="*/ 87 h 104"/>
                  <a:gd name="T14" fmla="*/ 20 w 78"/>
                  <a:gd name="T15" fmla="*/ 62 h 104"/>
                  <a:gd name="T16" fmla="*/ 27 w 78"/>
                  <a:gd name="T17" fmla="*/ 38 h 104"/>
                  <a:gd name="T18" fmla="*/ 32 w 78"/>
                  <a:gd name="T19" fmla="*/ 40 h 104"/>
                  <a:gd name="T20" fmla="*/ 38 w 78"/>
                  <a:gd name="T21" fmla="*/ 54 h 104"/>
                  <a:gd name="T22" fmla="*/ 35 w 78"/>
                  <a:gd name="T23" fmla="*/ 56 h 104"/>
                  <a:gd name="T24" fmla="*/ 28 w 78"/>
                  <a:gd name="T25" fmla="*/ 56 h 104"/>
                  <a:gd name="T26" fmla="*/ 26 w 78"/>
                  <a:gd name="T27" fmla="*/ 63 h 104"/>
                  <a:gd name="T28" fmla="*/ 34 w 78"/>
                  <a:gd name="T29" fmla="*/ 65 h 104"/>
                  <a:gd name="T30" fmla="*/ 38 w 78"/>
                  <a:gd name="T31" fmla="*/ 65 h 104"/>
                  <a:gd name="T32" fmla="*/ 37 w 78"/>
                  <a:gd name="T33" fmla="*/ 74 h 104"/>
                  <a:gd name="T34" fmla="*/ 37 w 78"/>
                  <a:gd name="T35" fmla="*/ 80 h 104"/>
                  <a:gd name="T36" fmla="*/ 45 w 78"/>
                  <a:gd name="T37" fmla="*/ 80 h 104"/>
                  <a:gd name="T38" fmla="*/ 45 w 78"/>
                  <a:gd name="T39" fmla="*/ 68 h 104"/>
                  <a:gd name="T40" fmla="*/ 49 w 78"/>
                  <a:gd name="T41" fmla="*/ 57 h 104"/>
                  <a:gd name="T42" fmla="*/ 58 w 78"/>
                  <a:gd name="T43" fmla="*/ 55 h 104"/>
                  <a:gd name="T44" fmla="*/ 66 w 78"/>
                  <a:gd name="T45" fmla="*/ 42 h 104"/>
                  <a:gd name="T46" fmla="*/ 71 w 78"/>
                  <a:gd name="T47" fmla="*/ 17 h 104"/>
                  <a:gd name="T48" fmla="*/ 73 w 78"/>
                  <a:gd name="T49" fmla="*/ 7 h 104"/>
                  <a:gd name="T50" fmla="*/ 38 w 78"/>
                  <a:gd name="T51" fmla="*/ 8 h 104"/>
                  <a:gd name="T52" fmla="*/ 16 w 78"/>
                  <a:gd name="T53" fmla="*/ 40 h 104"/>
                  <a:gd name="T54" fmla="*/ 12 w 78"/>
                  <a:gd name="T55" fmla="*/ 69 h 104"/>
                  <a:gd name="T56" fmla="*/ 13 w 78"/>
                  <a:gd name="T57" fmla="*/ 80 h 104"/>
                  <a:gd name="T58" fmla="*/ 13 w 78"/>
                  <a:gd name="T59" fmla="*/ 80 h 104"/>
                  <a:gd name="T60" fmla="*/ 44 w 78"/>
                  <a:gd name="T61" fmla="*/ 54 h 104"/>
                  <a:gd name="T62" fmla="*/ 42 w 78"/>
                  <a:gd name="T63" fmla="*/ 56 h 104"/>
                  <a:gd name="T64" fmla="*/ 42 w 78"/>
                  <a:gd name="T65" fmla="*/ 39 h 104"/>
                  <a:gd name="T66" fmla="*/ 35 w 78"/>
                  <a:gd name="T67" fmla="*/ 35 h 104"/>
                  <a:gd name="T68" fmla="*/ 29 w 78"/>
                  <a:gd name="T69" fmla="*/ 35 h 104"/>
                  <a:gd name="T70" fmla="*/ 36 w 78"/>
                  <a:gd name="T71" fmla="*/ 23 h 104"/>
                  <a:gd name="T72" fmla="*/ 54 w 78"/>
                  <a:gd name="T73" fmla="*/ 11 h 104"/>
                  <a:gd name="T74" fmla="*/ 55 w 78"/>
                  <a:gd name="T75" fmla="*/ 28 h 104"/>
                  <a:gd name="T76" fmla="*/ 54 w 78"/>
                  <a:gd name="T77" fmla="*/ 45 h 104"/>
                  <a:gd name="T78" fmla="*/ 48 w 78"/>
                  <a:gd name="T79" fmla="*/ 48 h 104"/>
                  <a:gd name="T80" fmla="*/ 44 w 78"/>
                  <a:gd name="T81" fmla="*/ 5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04">
                    <a:moveTo>
                      <a:pt x="13" y="80"/>
                    </a:moveTo>
                    <a:cubicBezTo>
                      <a:pt x="12" y="81"/>
                      <a:pt x="9" y="79"/>
                      <a:pt x="6" y="80"/>
                    </a:cubicBezTo>
                    <a:cubicBezTo>
                      <a:pt x="3" y="82"/>
                      <a:pt x="2" y="84"/>
                      <a:pt x="1" y="85"/>
                    </a:cubicBezTo>
                    <a:cubicBezTo>
                      <a:pt x="0" y="87"/>
                      <a:pt x="1" y="92"/>
                      <a:pt x="7" y="96"/>
                    </a:cubicBezTo>
                    <a:cubicBezTo>
                      <a:pt x="12" y="100"/>
                      <a:pt x="32" y="104"/>
                      <a:pt x="36" y="103"/>
                    </a:cubicBezTo>
                    <a:cubicBezTo>
                      <a:pt x="40" y="102"/>
                      <a:pt x="43" y="94"/>
                      <a:pt x="40" y="94"/>
                    </a:cubicBezTo>
                    <a:cubicBezTo>
                      <a:pt x="36" y="93"/>
                      <a:pt x="28" y="91"/>
                      <a:pt x="26" y="87"/>
                    </a:cubicBezTo>
                    <a:cubicBezTo>
                      <a:pt x="23" y="83"/>
                      <a:pt x="19" y="76"/>
                      <a:pt x="20" y="62"/>
                    </a:cubicBezTo>
                    <a:cubicBezTo>
                      <a:pt x="20" y="48"/>
                      <a:pt x="25" y="40"/>
                      <a:pt x="27" y="38"/>
                    </a:cubicBezTo>
                    <a:cubicBezTo>
                      <a:pt x="29" y="37"/>
                      <a:pt x="32" y="39"/>
                      <a:pt x="32" y="40"/>
                    </a:cubicBezTo>
                    <a:cubicBezTo>
                      <a:pt x="33" y="41"/>
                      <a:pt x="37" y="53"/>
                      <a:pt x="38" y="54"/>
                    </a:cubicBezTo>
                    <a:cubicBezTo>
                      <a:pt x="38" y="54"/>
                      <a:pt x="38" y="58"/>
                      <a:pt x="35" y="56"/>
                    </a:cubicBezTo>
                    <a:cubicBezTo>
                      <a:pt x="33" y="55"/>
                      <a:pt x="30" y="54"/>
                      <a:pt x="28" y="56"/>
                    </a:cubicBezTo>
                    <a:cubicBezTo>
                      <a:pt x="25" y="57"/>
                      <a:pt x="23" y="60"/>
                      <a:pt x="26" y="63"/>
                    </a:cubicBezTo>
                    <a:cubicBezTo>
                      <a:pt x="29" y="66"/>
                      <a:pt x="32" y="65"/>
                      <a:pt x="34" y="65"/>
                    </a:cubicBezTo>
                    <a:cubicBezTo>
                      <a:pt x="35" y="64"/>
                      <a:pt x="39" y="63"/>
                      <a:pt x="38" y="65"/>
                    </a:cubicBezTo>
                    <a:cubicBezTo>
                      <a:pt x="37" y="67"/>
                      <a:pt x="37" y="74"/>
                      <a:pt x="37" y="74"/>
                    </a:cubicBezTo>
                    <a:cubicBezTo>
                      <a:pt x="37" y="74"/>
                      <a:pt x="34" y="78"/>
                      <a:pt x="37" y="80"/>
                    </a:cubicBezTo>
                    <a:cubicBezTo>
                      <a:pt x="40" y="82"/>
                      <a:pt x="45" y="82"/>
                      <a:pt x="45" y="80"/>
                    </a:cubicBezTo>
                    <a:cubicBezTo>
                      <a:pt x="45" y="78"/>
                      <a:pt x="45" y="72"/>
                      <a:pt x="45" y="68"/>
                    </a:cubicBezTo>
                    <a:cubicBezTo>
                      <a:pt x="46" y="65"/>
                      <a:pt x="47" y="59"/>
                      <a:pt x="49" y="57"/>
                    </a:cubicBezTo>
                    <a:cubicBezTo>
                      <a:pt x="52" y="56"/>
                      <a:pt x="54" y="57"/>
                      <a:pt x="58" y="55"/>
                    </a:cubicBezTo>
                    <a:cubicBezTo>
                      <a:pt x="61" y="52"/>
                      <a:pt x="66" y="46"/>
                      <a:pt x="66" y="42"/>
                    </a:cubicBezTo>
                    <a:cubicBezTo>
                      <a:pt x="66" y="39"/>
                      <a:pt x="69" y="20"/>
                      <a:pt x="71" y="17"/>
                    </a:cubicBezTo>
                    <a:cubicBezTo>
                      <a:pt x="73" y="14"/>
                      <a:pt x="78" y="12"/>
                      <a:pt x="73" y="7"/>
                    </a:cubicBezTo>
                    <a:cubicBezTo>
                      <a:pt x="68" y="2"/>
                      <a:pt x="48" y="0"/>
                      <a:pt x="38" y="8"/>
                    </a:cubicBezTo>
                    <a:cubicBezTo>
                      <a:pt x="29" y="15"/>
                      <a:pt x="21" y="26"/>
                      <a:pt x="16" y="40"/>
                    </a:cubicBezTo>
                    <a:cubicBezTo>
                      <a:pt x="11" y="54"/>
                      <a:pt x="10" y="62"/>
                      <a:pt x="12" y="69"/>
                    </a:cubicBezTo>
                    <a:cubicBezTo>
                      <a:pt x="14" y="77"/>
                      <a:pt x="15" y="79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lose/>
                    <a:moveTo>
                      <a:pt x="44" y="54"/>
                    </a:moveTo>
                    <a:cubicBezTo>
                      <a:pt x="44" y="54"/>
                      <a:pt x="43" y="54"/>
                      <a:pt x="42" y="56"/>
                    </a:cubicBezTo>
                    <a:cubicBezTo>
                      <a:pt x="42" y="57"/>
                      <a:pt x="42" y="44"/>
                      <a:pt x="42" y="39"/>
                    </a:cubicBezTo>
                    <a:cubicBezTo>
                      <a:pt x="42" y="34"/>
                      <a:pt x="38" y="34"/>
                      <a:pt x="35" y="35"/>
                    </a:cubicBezTo>
                    <a:cubicBezTo>
                      <a:pt x="31" y="35"/>
                      <a:pt x="31" y="35"/>
                      <a:pt x="29" y="35"/>
                    </a:cubicBezTo>
                    <a:cubicBezTo>
                      <a:pt x="31" y="31"/>
                      <a:pt x="33" y="28"/>
                      <a:pt x="36" y="23"/>
                    </a:cubicBezTo>
                    <a:cubicBezTo>
                      <a:pt x="40" y="17"/>
                      <a:pt x="46" y="11"/>
                      <a:pt x="54" y="11"/>
                    </a:cubicBezTo>
                    <a:cubicBezTo>
                      <a:pt x="58" y="10"/>
                      <a:pt x="56" y="24"/>
                      <a:pt x="55" y="28"/>
                    </a:cubicBezTo>
                    <a:cubicBezTo>
                      <a:pt x="55" y="31"/>
                      <a:pt x="55" y="43"/>
                      <a:pt x="54" y="45"/>
                    </a:cubicBezTo>
                    <a:cubicBezTo>
                      <a:pt x="54" y="48"/>
                      <a:pt x="52" y="47"/>
                      <a:pt x="48" y="48"/>
                    </a:cubicBezTo>
                    <a:cubicBezTo>
                      <a:pt x="45" y="49"/>
                      <a:pt x="44" y="54"/>
                      <a:pt x="44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" name="îSļiḋé"/>
              <p:cNvSpPr/>
              <p:nvPr/>
            </p:nvSpPr>
            <p:spPr bwMode="auto">
              <a:xfrm>
                <a:off x="2540001" y="2389188"/>
                <a:ext cx="98425" cy="225425"/>
              </a:xfrm>
              <a:custGeom>
                <a:avLst/>
                <a:gdLst>
                  <a:gd name="T0" fmla="*/ 4 w 30"/>
                  <a:gd name="T1" fmla="*/ 2 h 68"/>
                  <a:gd name="T2" fmla="*/ 2 w 30"/>
                  <a:gd name="T3" fmla="*/ 10 h 68"/>
                  <a:gd name="T4" fmla="*/ 10 w 30"/>
                  <a:gd name="T5" fmla="*/ 22 h 68"/>
                  <a:gd name="T6" fmla="*/ 19 w 30"/>
                  <a:gd name="T7" fmla="*/ 50 h 68"/>
                  <a:gd name="T8" fmla="*/ 20 w 30"/>
                  <a:gd name="T9" fmla="*/ 60 h 68"/>
                  <a:gd name="T10" fmla="*/ 25 w 30"/>
                  <a:gd name="T11" fmla="*/ 67 h 68"/>
                  <a:gd name="T12" fmla="*/ 27 w 30"/>
                  <a:gd name="T13" fmla="*/ 58 h 68"/>
                  <a:gd name="T14" fmla="*/ 19 w 30"/>
                  <a:gd name="T15" fmla="*/ 30 h 68"/>
                  <a:gd name="T16" fmla="*/ 14 w 30"/>
                  <a:gd name="T17" fmla="*/ 15 h 68"/>
                  <a:gd name="T18" fmla="*/ 11 w 30"/>
                  <a:gd name="T19" fmla="*/ 6 h 68"/>
                  <a:gd name="T20" fmla="*/ 4 w 30"/>
                  <a:gd name="T21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68">
                    <a:moveTo>
                      <a:pt x="4" y="2"/>
                    </a:moveTo>
                    <a:cubicBezTo>
                      <a:pt x="1" y="3"/>
                      <a:pt x="0" y="5"/>
                      <a:pt x="2" y="10"/>
                    </a:cubicBezTo>
                    <a:cubicBezTo>
                      <a:pt x="5" y="14"/>
                      <a:pt x="8" y="13"/>
                      <a:pt x="10" y="22"/>
                    </a:cubicBezTo>
                    <a:cubicBezTo>
                      <a:pt x="13" y="30"/>
                      <a:pt x="18" y="47"/>
                      <a:pt x="19" y="50"/>
                    </a:cubicBezTo>
                    <a:cubicBezTo>
                      <a:pt x="20" y="53"/>
                      <a:pt x="20" y="58"/>
                      <a:pt x="20" y="60"/>
                    </a:cubicBezTo>
                    <a:cubicBezTo>
                      <a:pt x="20" y="62"/>
                      <a:pt x="21" y="68"/>
                      <a:pt x="25" y="67"/>
                    </a:cubicBezTo>
                    <a:cubicBezTo>
                      <a:pt x="30" y="66"/>
                      <a:pt x="28" y="61"/>
                      <a:pt x="27" y="58"/>
                    </a:cubicBezTo>
                    <a:cubicBezTo>
                      <a:pt x="27" y="55"/>
                      <a:pt x="21" y="33"/>
                      <a:pt x="19" y="30"/>
                    </a:cubicBezTo>
                    <a:cubicBezTo>
                      <a:pt x="18" y="27"/>
                      <a:pt x="15" y="18"/>
                      <a:pt x="14" y="15"/>
                    </a:cubicBezTo>
                    <a:cubicBezTo>
                      <a:pt x="14" y="12"/>
                      <a:pt x="14" y="9"/>
                      <a:pt x="11" y="6"/>
                    </a:cubicBezTo>
                    <a:cubicBezTo>
                      <a:pt x="9" y="4"/>
                      <a:pt x="7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" name="îŝļîḍé"/>
              <p:cNvSpPr/>
              <p:nvPr/>
            </p:nvSpPr>
            <p:spPr bwMode="auto">
              <a:xfrm>
                <a:off x="2608263" y="2376488"/>
                <a:ext cx="69850" cy="128588"/>
              </a:xfrm>
              <a:custGeom>
                <a:avLst/>
                <a:gdLst>
                  <a:gd name="T0" fmla="*/ 4 w 21"/>
                  <a:gd name="T1" fmla="*/ 1 h 39"/>
                  <a:gd name="T2" fmla="*/ 0 w 21"/>
                  <a:gd name="T3" fmla="*/ 5 h 39"/>
                  <a:gd name="T4" fmla="*/ 4 w 21"/>
                  <a:gd name="T5" fmla="*/ 13 h 39"/>
                  <a:gd name="T6" fmla="*/ 9 w 21"/>
                  <a:gd name="T7" fmla="*/ 19 h 39"/>
                  <a:gd name="T8" fmla="*/ 17 w 21"/>
                  <a:gd name="T9" fmla="*/ 38 h 39"/>
                  <a:gd name="T10" fmla="*/ 21 w 21"/>
                  <a:gd name="T11" fmla="*/ 32 h 39"/>
                  <a:gd name="T12" fmla="*/ 19 w 21"/>
                  <a:gd name="T13" fmla="*/ 21 h 39"/>
                  <a:gd name="T14" fmla="*/ 16 w 21"/>
                  <a:gd name="T15" fmla="*/ 14 h 39"/>
                  <a:gd name="T16" fmla="*/ 11 w 21"/>
                  <a:gd name="T17" fmla="*/ 3 h 39"/>
                  <a:gd name="T18" fmla="*/ 4 w 21"/>
                  <a:gd name="T1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39">
                    <a:moveTo>
                      <a:pt x="4" y="1"/>
                    </a:moveTo>
                    <a:cubicBezTo>
                      <a:pt x="2" y="2"/>
                      <a:pt x="0" y="2"/>
                      <a:pt x="0" y="5"/>
                    </a:cubicBezTo>
                    <a:cubicBezTo>
                      <a:pt x="0" y="8"/>
                      <a:pt x="3" y="11"/>
                      <a:pt x="4" y="13"/>
                    </a:cubicBezTo>
                    <a:cubicBezTo>
                      <a:pt x="6" y="15"/>
                      <a:pt x="8" y="17"/>
                      <a:pt x="9" y="19"/>
                    </a:cubicBezTo>
                    <a:cubicBezTo>
                      <a:pt x="9" y="22"/>
                      <a:pt x="15" y="37"/>
                      <a:pt x="17" y="38"/>
                    </a:cubicBezTo>
                    <a:cubicBezTo>
                      <a:pt x="19" y="39"/>
                      <a:pt x="21" y="36"/>
                      <a:pt x="21" y="32"/>
                    </a:cubicBezTo>
                    <a:cubicBezTo>
                      <a:pt x="21" y="28"/>
                      <a:pt x="20" y="23"/>
                      <a:pt x="19" y="21"/>
                    </a:cubicBezTo>
                    <a:cubicBezTo>
                      <a:pt x="17" y="20"/>
                      <a:pt x="16" y="17"/>
                      <a:pt x="16" y="14"/>
                    </a:cubicBezTo>
                    <a:cubicBezTo>
                      <a:pt x="16" y="10"/>
                      <a:pt x="13" y="6"/>
                      <a:pt x="11" y="3"/>
                    </a:cubicBezTo>
                    <a:cubicBezTo>
                      <a:pt x="8" y="0"/>
                      <a:pt x="5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" name="ïṩḻiďé"/>
              <p:cNvSpPr/>
              <p:nvPr/>
            </p:nvSpPr>
            <p:spPr bwMode="auto">
              <a:xfrm>
                <a:off x="2644776" y="2263775"/>
                <a:ext cx="155575" cy="300038"/>
              </a:xfrm>
              <a:custGeom>
                <a:avLst/>
                <a:gdLst>
                  <a:gd name="T0" fmla="*/ 7 w 47"/>
                  <a:gd name="T1" fmla="*/ 0 h 91"/>
                  <a:gd name="T2" fmla="*/ 1 w 47"/>
                  <a:gd name="T3" fmla="*/ 3 h 91"/>
                  <a:gd name="T4" fmla="*/ 4 w 47"/>
                  <a:gd name="T5" fmla="*/ 10 h 91"/>
                  <a:gd name="T6" fmla="*/ 8 w 47"/>
                  <a:gd name="T7" fmla="*/ 18 h 91"/>
                  <a:gd name="T8" fmla="*/ 20 w 47"/>
                  <a:gd name="T9" fmla="*/ 45 h 91"/>
                  <a:gd name="T10" fmla="*/ 29 w 47"/>
                  <a:gd name="T11" fmla="*/ 67 h 91"/>
                  <a:gd name="T12" fmla="*/ 41 w 47"/>
                  <a:gd name="T13" fmla="*/ 89 h 91"/>
                  <a:gd name="T14" fmla="*/ 44 w 47"/>
                  <a:gd name="T15" fmla="*/ 81 h 91"/>
                  <a:gd name="T16" fmla="*/ 38 w 47"/>
                  <a:gd name="T17" fmla="*/ 73 h 91"/>
                  <a:gd name="T18" fmla="*/ 20 w 47"/>
                  <a:gd name="T19" fmla="*/ 32 h 91"/>
                  <a:gd name="T20" fmla="*/ 16 w 47"/>
                  <a:gd name="T21" fmla="*/ 16 h 91"/>
                  <a:gd name="T22" fmla="*/ 16 w 47"/>
                  <a:gd name="T23" fmla="*/ 5 h 91"/>
                  <a:gd name="T24" fmla="*/ 7 w 47"/>
                  <a:gd name="T25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91">
                    <a:moveTo>
                      <a:pt x="7" y="0"/>
                    </a:moveTo>
                    <a:cubicBezTo>
                      <a:pt x="5" y="0"/>
                      <a:pt x="2" y="1"/>
                      <a:pt x="1" y="3"/>
                    </a:cubicBezTo>
                    <a:cubicBezTo>
                      <a:pt x="0" y="5"/>
                      <a:pt x="1" y="8"/>
                      <a:pt x="4" y="10"/>
                    </a:cubicBezTo>
                    <a:cubicBezTo>
                      <a:pt x="6" y="13"/>
                      <a:pt x="8" y="16"/>
                      <a:pt x="8" y="18"/>
                    </a:cubicBezTo>
                    <a:cubicBezTo>
                      <a:pt x="9" y="20"/>
                      <a:pt x="18" y="40"/>
                      <a:pt x="20" y="45"/>
                    </a:cubicBezTo>
                    <a:cubicBezTo>
                      <a:pt x="22" y="50"/>
                      <a:pt x="26" y="61"/>
                      <a:pt x="29" y="67"/>
                    </a:cubicBezTo>
                    <a:cubicBezTo>
                      <a:pt x="32" y="74"/>
                      <a:pt x="37" y="86"/>
                      <a:pt x="41" y="89"/>
                    </a:cubicBezTo>
                    <a:cubicBezTo>
                      <a:pt x="45" y="91"/>
                      <a:pt x="47" y="84"/>
                      <a:pt x="44" y="81"/>
                    </a:cubicBezTo>
                    <a:cubicBezTo>
                      <a:pt x="42" y="78"/>
                      <a:pt x="42" y="79"/>
                      <a:pt x="38" y="73"/>
                    </a:cubicBezTo>
                    <a:cubicBezTo>
                      <a:pt x="35" y="67"/>
                      <a:pt x="21" y="34"/>
                      <a:pt x="20" y="32"/>
                    </a:cubicBezTo>
                    <a:cubicBezTo>
                      <a:pt x="19" y="29"/>
                      <a:pt x="16" y="19"/>
                      <a:pt x="16" y="16"/>
                    </a:cubicBezTo>
                    <a:cubicBezTo>
                      <a:pt x="16" y="12"/>
                      <a:pt x="18" y="8"/>
                      <a:pt x="16" y="5"/>
                    </a:cubicBezTo>
                    <a:cubicBezTo>
                      <a:pt x="15" y="2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" name="ïṣ1ïḓè"/>
              <p:cNvSpPr/>
              <p:nvPr/>
            </p:nvSpPr>
            <p:spPr bwMode="auto">
              <a:xfrm>
                <a:off x="3508376" y="2495550"/>
                <a:ext cx="69850" cy="111125"/>
              </a:xfrm>
              <a:custGeom>
                <a:avLst/>
                <a:gdLst>
                  <a:gd name="T0" fmla="*/ 0 w 21"/>
                  <a:gd name="T1" fmla="*/ 11 h 34"/>
                  <a:gd name="T2" fmla="*/ 12 w 21"/>
                  <a:gd name="T3" fmla="*/ 33 h 34"/>
                  <a:gd name="T4" fmla="*/ 19 w 21"/>
                  <a:gd name="T5" fmla="*/ 21 h 34"/>
                  <a:gd name="T6" fmla="*/ 6 w 21"/>
                  <a:gd name="T7" fmla="*/ 5 h 34"/>
                  <a:gd name="T8" fmla="*/ 0 w 21"/>
                  <a:gd name="T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4">
                    <a:moveTo>
                      <a:pt x="0" y="11"/>
                    </a:moveTo>
                    <a:cubicBezTo>
                      <a:pt x="1" y="16"/>
                      <a:pt x="3" y="32"/>
                      <a:pt x="12" y="33"/>
                    </a:cubicBezTo>
                    <a:cubicBezTo>
                      <a:pt x="20" y="34"/>
                      <a:pt x="21" y="24"/>
                      <a:pt x="19" y="21"/>
                    </a:cubicBezTo>
                    <a:cubicBezTo>
                      <a:pt x="17" y="17"/>
                      <a:pt x="6" y="5"/>
                      <a:pt x="6" y="5"/>
                    </a:cubicBezTo>
                    <a:cubicBezTo>
                      <a:pt x="1" y="0"/>
                      <a:pt x="0" y="7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" name="îsḻíḓê"/>
              <p:cNvSpPr/>
              <p:nvPr/>
            </p:nvSpPr>
            <p:spPr bwMode="auto">
              <a:xfrm>
                <a:off x="3967163" y="2887663"/>
                <a:ext cx="274638" cy="192088"/>
              </a:xfrm>
              <a:custGeom>
                <a:avLst/>
                <a:gdLst>
                  <a:gd name="T0" fmla="*/ 50 w 83"/>
                  <a:gd name="T1" fmla="*/ 1 h 58"/>
                  <a:gd name="T2" fmla="*/ 47 w 83"/>
                  <a:gd name="T3" fmla="*/ 4 h 58"/>
                  <a:gd name="T4" fmla="*/ 44 w 83"/>
                  <a:gd name="T5" fmla="*/ 8 h 58"/>
                  <a:gd name="T6" fmla="*/ 35 w 83"/>
                  <a:gd name="T7" fmla="*/ 10 h 58"/>
                  <a:gd name="T8" fmla="*/ 29 w 83"/>
                  <a:gd name="T9" fmla="*/ 12 h 58"/>
                  <a:gd name="T10" fmla="*/ 25 w 83"/>
                  <a:gd name="T11" fmla="*/ 16 h 58"/>
                  <a:gd name="T12" fmla="*/ 27 w 83"/>
                  <a:gd name="T13" fmla="*/ 18 h 58"/>
                  <a:gd name="T14" fmla="*/ 29 w 83"/>
                  <a:gd name="T15" fmla="*/ 20 h 58"/>
                  <a:gd name="T16" fmla="*/ 28 w 83"/>
                  <a:gd name="T17" fmla="*/ 23 h 58"/>
                  <a:gd name="T18" fmla="*/ 25 w 83"/>
                  <a:gd name="T19" fmla="*/ 21 h 58"/>
                  <a:gd name="T20" fmla="*/ 12 w 83"/>
                  <a:gd name="T21" fmla="*/ 8 h 58"/>
                  <a:gd name="T22" fmla="*/ 8 w 83"/>
                  <a:gd name="T23" fmla="*/ 3 h 58"/>
                  <a:gd name="T24" fmla="*/ 5 w 83"/>
                  <a:gd name="T25" fmla="*/ 0 h 58"/>
                  <a:gd name="T26" fmla="*/ 0 w 83"/>
                  <a:gd name="T27" fmla="*/ 3 h 58"/>
                  <a:gd name="T28" fmla="*/ 2 w 83"/>
                  <a:gd name="T29" fmla="*/ 10 h 58"/>
                  <a:gd name="T30" fmla="*/ 13 w 83"/>
                  <a:gd name="T31" fmla="*/ 17 h 58"/>
                  <a:gd name="T32" fmla="*/ 25 w 83"/>
                  <a:gd name="T33" fmla="*/ 27 h 58"/>
                  <a:gd name="T34" fmla="*/ 37 w 83"/>
                  <a:gd name="T35" fmla="*/ 42 h 58"/>
                  <a:gd name="T36" fmla="*/ 35 w 83"/>
                  <a:gd name="T37" fmla="*/ 47 h 58"/>
                  <a:gd name="T38" fmla="*/ 30 w 83"/>
                  <a:gd name="T39" fmla="*/ 44 h 58"/>
                  <a:gd name="T40" fmla="*/ 28 w 83"/>
                  <a:gd name="T41" fmla="*/ 44 h 58"/>
                  <a:gd name="T42" fmla="*/ 31 w 83"/>
                  <a:gd name="T43" fmla="*/ 49 h 58"/>
                  <a:gd name="T44" fmla="*/ 36 w 83"/>
                  <a:gd name="T45" fmla="*/ 58 h 58"/>
                  <a:gd name="T46" fmla="*/ 43 w 83"/>
                  <a:gd name="T47" fmla="*/ 48 h 58"/>
                  <a:gd name="T48" fmla="*/ 38 w 83"/>
                  <a:gd name="T49" fmla="*/ 37 h 58"/>
                  <a:gd name="T50" fmla="*/ 40 w 83"/>
                  <a:gd name="T51" fmla="*/ 35 h 58"/>
                  <a:gd name="T52" fmla="*/ 49 w 83"/>
                  <a:gd name="T53" fmla="*/ 38 h 58"/>
                  <a:gd name="T54" fmla="*/ 55 w 83"/>
                  <a:gd name="T55" fmla="*/ 38 h 58"/>
                  <a:gd name="T56" fmla="*/ 59 w 83"/>
                  <a:gd name="T57" fmla="*/ 32 h 58"/>
                  <a:gd name="T58" fmla="*/ 64 w 83"/>
                  <a:gd name="T59" fmla="*/ 33 h 58"/>
                  <a:gd name="T60" fmla="*/ 71 w 83"/>
                  <a:gd name="T61" fmla="*/ 36 h 58"/>
                  <a:gd name="T62" fmla="*/ 72 w 83"/>
                  <a:gd name="T63" fmla="*/ 30 h 58"/>
                  <a:gd name="T64" fmla="*/ 76 w 83"/>
                  <a:gd name="T65" fmla="*/ 29 h 58"/>
                  <a:gd name="T66" fmla="*/ 79 w 83"/>
                  <a:gd name="T67" fmla="*/ 31 h 58"/>
                  <a:gd name="T68" fmla="*/ 82 w 83"/>
                  <a:gd name="T69" fmla="*/ 27 h 58"/>
                  <a:gd name="T70" fmla="*/ 81 w 83"/>
                  <a:gd name="T71" fmla="*/ 22 h 58"/>
                  <a:gd name="T72" fmla="*/ 75 w 83"/>
                  <a:gd name="T73" fmla="*/ 24 h 58"/>
                  <a:gd name="T74" fmla="*/ 71 w 83"/>
                  <a:gd name="T75" fmla="*/ 26 h 58"/>
                  <a:gd name="T76" fmla="*/ 69 w 83"/>
                  <a:gd name="T77" fmla="*/ 27 h 58"/>
                  <a:gd name="T78" fmla="*/ 65 w 83"/>
                  <a:gd name="T79" fmla="*/ 26 h 58"/>
                  <a:gd name="T80" fmla="*/ 61 w 83"/>
                  <a:gd name="T81" fmla="*/ 23 h 58"/>
                  <a:gd name="T82" fmla="*/ 56 w 83"/>
                  <a:gd name="T83" fmla="*/ 25 h 58"/>
                  <a:gd name="T84" fmla="*/ 54 w 83"/>
                  <a:gd name="T85" fmla="*/ 28 h 58"/>
                  <a:gd name="T86" fmla="*/ 42 w 83"/>
                  <a:gd name="T87" fmla="*/ 28 h 58"/>
                  <a:gd name="T88" fmla="*/ 41 w 83"/>
                  <a:gd name="T89" fmla="*/ 31 h 58"/>
                  <a:gd name="T90" fmla="*/ 36 w 83"/>
                  <a:gd name="T91" fmla="*/ 32 h 58"/>
                  <a:gd name="T92" fmla="*/ 32 w 83"/>
                  <a:gd name="T93" fmla="*/ 28 h 58"/>
                  <a:gd name="T94" fmla="*/ 34 w 83"/>
                  <a:gd name="T95" fmla="*/ 25 h 58"/>
                  <a:gd name="T96" fmla="*/ 43 w 83"/>
                  <a:gd name="T97" fmla="*/ 24 h 58"/>
                  <a:gd name="T98" fmla="*/ 46 w 83"/>
                  <a:gd name="T99" fmla="*/ 23 h 58"/>
                  <a:gd name="T100" fmla="*/ 47 w 83"/>
                  <a:gd name="T101" fmla="*/ 20 h 58"/>
                  <a:gd name="T102" fmla="*/ 47 w 83"/>
                  <a:gd name="T103" fmla="*/ 18 h 58"/>
                  <a:gd name="T104" fmla="*/ 63 w 83"/>
                  <a:gd name="T105" fmla="*/ 17 h 58"/>
                  <a:gd name="T106" fmla="*/ 68 w 83"/>
                  <a:gd name="T107" fmla="*/ 13 h 58"/>
                  <a:gd name="T108" fmla="*/ 63 w 83"/>
                  <a:gd name="T109" fmla="*/ 8 h 58"/>
                  <a:gd name="T110" fmla="*/ 58 w 83"/>
                  <a:gd name="T111" fmla="*/ 13 h 58"/>
                  <a:gd name="T112" fmla="*/ 49 w 83"/>
                  <a:gd name="T113" fmla="*/ 16 h 58"/>
                  <a:gd name="T114" fmla="*/ 42 w 83"/>
                  <a:gd name="T115" fmla="*/ 17 h 58"/>
                  <a:gd name="T116" fmla="*/ 40 w 83"/>
                  <a:gd name="T117" fmla="*/ 13 h 58"/>
                  <a:gd name="T118" fmla="*/ 51 w 83"/>
                  <a:gd name="T119" fmla="*/ 10 h 58"/>
                  <a:gd name="T120" fmla="*/ 54 w 83"/>
                  <a:gd name="T121" fmla="*/ 2 h 58"/>
                  <a:gd name="T122" fmla="*/ 50 w 83"/>
                  <a:gd name="T123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3" h="58">
                    <a:moveTo>
                      <a:pt x="50" y="1"/>
                    </a:moveTo>
                    <a:cubicBezTo>
                      <a:pt x="50" y="1"/>
                      <a:pt x="48" y="3"/>
                      <a:pt x="47" y="4"/>
                    </a:cubicBezTo>
                    <a:cubicBezTo>
                      <a:pt x="47" y="5"/>
                      <a:pt x="45" y="8"/>
                      <a:pt x="44" y="8"/>
                    </a:cubicBezTo>
                    <a:cubicBezTo>
                      <a:pt x="43" y="8"/>
                      <a:pt x="37" y="10"/>
                      <a:pt x="35" y="10"/>
                    </a:cubicBezTo>
                    <a:cubicBezTo>
                      <a:pt x="34" y="10"/>
                      <a:pt x="29" y="11"/>
                      <a:pt x="29" y="12"/>
                    </a:cubicBezTo>
                    <a:cubicBezTo>
                      <a:pt x="28" y="14"/>
                      <a:pt x="25" y="16"/>
                      <a:pt x="25" y="16"/>
                    </a:cubicBezTo>
                    <a:cubicBezTo>
                      <a:pt x="25" y="16"/>
                      <a:pt x="25" y="18"/>
                      <a:pt x="27" y="18"/>
                    </a:cubicBezTo>
                    <a:cubicBezTo>
                      <a:pt x="29" y="18"/>
                      <a:pt x="29" y="20"/>
                      <a:pt x="29" y="20"/>
                    </a:cubicBezTo>
                    <a:cubicBezTo>
                      <a:pt x="29" y="20"/>
                      <a:pt x="29" y="24"/>
                      <a:pt x="28" y="23"/>
                    </a:cubicBezTo>
                    <a:cubicBezTo>
                      <a:pt x="27" y="22"/>
                      <a:pt x="27" y="23"/>
                      <a:pt x="25" y="21"/>
                    </a:cubicBezTo>
                    <a:cubicBezTo>
                      <a:pt x="24" y="20"/>
                      <a:pt x="12" y="8"/>
                      <a:pt x="12" y="8"/>
                    </a:cubicBezTo>
                    <a:cubicBezTo>
                      <a:pt x="12" y="8"/>
                      <a:pt x="9" y="4"/>
                      <a:pt x="8" y="3"/>
                    </a:cubicBezTo>
                    <a:cubicBezTo>
                      <a:pt x="8" y="2"/>
                      <a:pt x="7" y="0"/>
                      <a:pt x="5" y="0"/>
                    </a:cubicBezTo>
                    <a:cubicBezTo>
                      <a:pt x="3" y="0"/>
                      <a:pt x="1" y="1"/>
                      <a:pt x="0" y="3"/>
                    </a:cubicBezTo>
                    <a:cubicBezTo>
                      <a:pt x="0" y="4"/>
                      <a:pt x="0" y="7"/>
                      <a:pt x="2" y="10"/>
                    </a:cubicBezTo>
                    <a:cubicBezTo>
                      <a:pt x="5" y="13"/>
                      <a:pt x="10" y="15"/>
                      <a:pt x="13" y="17"/>
                    </a:cubicBezTo>
                    <a:cubicBezTo>
                      <a:pt x="18" y="20"/>
                      <a:pt x="22" y="24"/>
                      <a:pt x="25" y="27"/>
                    </a:cubicBezTo>
                    <a:cubicBezTo>
                      <a:pt x="28" y="31"/>
                      <a:pt x="35" y="38"/>
                      <a:pt x="37" y="42"/>
                    </a:cubicBezTo>
                    <a:cubicBezTo>
                      <a:pt x="38" y="46"/>
                      <a:pt x="37" y="47"/>
                      <a:pt x="35" y="47"/>
                    </a:cubicBezTo>
                    <a:cubicBezTo>
                      <a:pt x="34" y="47"/>
                      <a:pt x="31" y="45"/>
                      <a:pt x="30" y="44"/>
                    </a:cubicBezTo>
                    <a:cubicBezTo>
                      <a:pt x="29" y="43"/>
                      <a:pt x="28" y="44"/>
                      <a:pt x="28" y="44"/>
                    </a:cubicBezTo>
                    <a:cubicBezTo>
                      <a:pt x="28" y="44"/>
                      <a:pt x="28" y="45"/>
                      <a:pt x="31" y="49"/>
                    </a:cubicBezTo>
                    <a:cubicBezTo>
                      <a:pt x="33" y="52"/>
                      <a:pt x="34" y="57"/>
                      <a:pt x="36" y="58"/>
                    </a:cubicBezTo>
                    <a:cubicBezTo>
                      <a:pt x="37" y="58"/>
                      <a:pt x="45" y="53"/>
                      <a:pt x="43" y="48"/>
                    </a:cubicBezTo>
                    <a:cubicBezTo>
                      <a:pt x="42" y="43"/>
                      <a:pt x="39" y="38"/>
                      <a:pt x="38" y="37"/>
                    </a:cubicBezTo>
                    <a:cubicBezTo>
                      <a:pt x="37" y="36"/>
                      <a:pt x="38" y="34"/>
                      <a:pt x="40" y="35"/>
                    </a:cubicBezTo>
                    <a:cubicBezTo>
                      <a:pt x="42" y="36"/>
                      <a:pt x="45" y="38"/>
                      <a:pt x="49" y="38"/>
                    </a:cubicBezTo>
                    <a:cubicBezTo>
                      <a:pt x="53" y="38"/>
                      <a:pt x="54" y="39"/>
                      <a:pt x="55" y="38"/>
                    </a:cubicBezTo>
                    <a:cubicBezTo>
                      <a:pt x="57" y="36"/>
                      <a:pt x="59" y="33"/>
                      <a:pt x="59" y="32"/>
                    </a:cubicBezTo>
                    <a:cubicBezTo>
                      <a:pt x="60" y="31"/>
                      <a:pt x="62" y="31"/>
                      <a:pt x="64" y="33"/>
                    </a:cubicBezTo>
                    <a:cubicBezTo>
                      <a:pt x="66" y="36"/>
                      <a:pt x="69" y="38"/>
                      <a:pt x="71" y="36"/>
                    </a:cubicBezTo>
                    <a:cubicBezTo>
                      <a:pt x="72" y="33"/>
                      <a:pt x="70" y="30"/>
                      <a:pt x="72" y="30"/>
                    </a:cubicBezTo>
                    <a:cubicBezTo>
                      <a:pt x="74" y="29"/>
                      <a:pt x="75" y="27"/>
                      <a:pt x="76" y="29"/>
                    </a:cubicBezTo>
                    <a:cubicBezTo>
                      <a:pt x="77" y="30"/>
                      <a:pt x="78" y="32"/>
                      <a:pt x="79" y="31"/>
                    </a:cubicBezTo>
                    <a:cubicBezTo>
                      <a:pt x="79" y="30"/>
                      <a:pt x="81" y="29"/>
                      <a:pt x="82" y="27"/>
                    </a:cubicBezTo>
                    <a:cubicBezTo>
                      <a:pt x="83" y="25"/>
                      <a:pt x="82" y="22"/>
                      <a:pt x="81" y="22"/>
                    </a:cubicBezTo>
                    <a:cubicBezTo>
                      <a:pt x="79" y="23"/>
                      <a:pt x="76" y="23"/>
                      <a:pt x="75" y="24"/>
                    </a:cubicBezTo>
                    <a:cubicBezTo>
                      <a:pt x="74" y="24"/>
                      <a:pt x="72" y="24"/>
                      <a:pt x="71" y="26"/>
                    </a:cubicBezTo>
                    <a:cubicBezTo>
                      <a:pt x="70" y="27"/>
                      <a:pt x="70" y="27"/>
                      <a:pt x="69" y="27"/>
                    </a:cubicBezTo>
                    <a:cubicBezTo>
                      <a:pt x="68" y="27"/>
                      <a:pt x="66" y="28"/>
                      <a:pt x="65" y="26"/>
                    </a:cubicBezTo>
                    <a:cubicBezTo>
                      <a:pt x="63" y="25"/>
                      <a:pt x="63" y="23"/>
                      <a:pt x="61" y="23"/>
                    </a:cubicBezTo>
                    <a:cubicBezTo>
                      <a:pt x="60" y="23"/>
                      <a:pt x="56" y="24"/>
                      <a:pt x="56" y="25"/>
                    </a:cubicBezTo>
                    <a:cubicBezTo>
                      <a:pt x="55" y="26"/>
                      <a:pt x="57" y="28"/>
                      <a:pt x="54" y="28"/>
                    </a:cubicBezTo>
                    <a:cubicBezTo>
                      <a:pt x="51" y="28"/>
                      <a:pt x="43" y="27"/>
                      <a:pt x="42" y="28"/>
                    </a:cubicBezTo>
                    <a:cubicBezTo>
                      <a:pt x="41" y="28"/>
                      <a:pt x="42" y="30"/>
                      <a:pt x="41" y="31"/>
                    </a:cubicBezTo>
                    <a:cubicBezTo>
                      <a:pt x="39" y="31"/>
                      <a:pt x="37" y="33"/>
                      <a:pt x="36" y="32"/>
                    </a:cubicBezTo>
                    <a:cubicBezTo>
                      <a:pt x="35" y="31"/>
                      <a:pt x="32" y="28"/>
                      <a:pt x="32" y="28"/>
                    </a:cubicBezTo>
                    <a:cubicBezTo>
                      <a:pt x="32" y="28"/>
                      <a:pt x="30" y="25"/>
                      <a:pt x="34" y="25"/>
                    </a:cubicBezTo>
                    <a:cubicBezTo>
                      <a:pt x="37" y="25"/>
                      <a:pt x="42" y="24"/>
                      <a:pt x="43" y="24"/>
                    </a:cubicBezTo>
                    <a:cubicBezTo>
                      <a:pt x="44" y="24"/>
                      <a:pt x="46" y="24"/>
                      <a:pt x="46" y="23"/>
                    </a:cubicBezTo>
                    <a:cubicBezTo>
                      <a:pt x="45" y="21"/>
                      <a:pt x="48" y="22"/>
                      <a:pt x="47" y="20"/>
                    </a:cubicBezTo>
                    <a:cubicBezTo>
                      <a:pt x="46" y="19"/>
                      <a:pt x="45" y="18"/>
                      <a:pt x="47" y="18"/>
                    </a:cubicBezTo>
                    <a:cubicBezTo>
                      <a:pt x="50" y="17"/>
                      <a:pt x="58" y="18"/>
                      <a:pt x="63" y="17"/>
                    </a:cubicBezTo>
                    <a:cubicBezTo>
                      <a:pt x="67" y="16"/>
                      <a:pt x="67" y="14"/>
                      <a:pt x="68" y="13"/>
                    </a:cubicBezTo>
                    <a:cubicBezTo>
                      <a:pt x="68" y="11"/>
                      <a:pt x="65" y="8"/>
                      <a:pt x="63" y="8"/>
                    </a:cubicBezTo>
                    <a:cubicBezTo>
                      <a:pt x="62" y="9"/>
                      <a:pt x="60" y="12"/>
                      <a:pt x="58" y="13"/>
                    </a:cubicBezTo>
                    <a:cubicBezTo>
                      <a:pt x="56" y="13"/>
                      <a:pt x="49" y="15"/>
                      <a:pt x="49" y="16"/>
                    </a:cubicBezTo>
                    <a:cubicBezTo>
                      <a:pt x="48" y="16"/>
                      <a:pt x="43" y="17"/>
                      <a:pt x="42" y="17"/>
                    </a:cubicBezTo>
                    <a:cubicBezTo>
                      <a:pt x="41" y="17"/>
                      <a:pt x="36" y="13"/>
                      <a:pt x="40" y="13"/>
                    </a:cubicBezTo>
                    <a:cubicBezTo>
                      <a:pt x="44" y="12"/>
                      <a:pt x="49" y="11"/>
                      <a:pt x="51" y="10"/>
                    </a:cubicBezTo>
                    <a:cubicBezTo>
                      <a:pt x="53" y="8"/>
                      <a:pt x="55" y="3"/>
                      <a:pt x="54" y="2"/>
                    </a:cubicBezTo>
                    <a:cubicBezTo>
                      <a:pt x="54" y="1"/>
                      <a:pt x="51" y="0"/>
                      <a:pt x="5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" name="ïşḷîďè"/>
              <p:cNvSpPr/>
              <p:nvPr/>
            </p:nvSpPr>
            <p:spPr bwMode="auto">
              <a:xfrm>
                <a:off x="3890963" y="2951163"/>
                <a:ext cx="161925" cy="125413"/>
              </a:xfrm>
              <a:custGeom>
                <a:avLst/>
                <a:gdLst>
                  <a:gd name="T0" fmla="*/ 36 w 49"/>
                  <a:gd name="T1" fmla="*/ 5 h 38"/>
                  <a:gd name="T2" fmla="*/ 33 w 49"/>
                  <a:gd name="T3" fmla="*/ 9 h 38"/>
                  <a:gd name="T4" fmla="*/ 37 w 49"/>
                  <a:gd name="T5" fmla="*/ 14 h 38"/>
                  <a:gd name="T6" fmla="*/ 30 w 49"/>
                  <a:gd name="T7" fmla="*/ 18 h 38"/>
                  <a:gd name="T8" fmla="*/ 22 w 49"/>
                  <a:gd name="T9" fmla="*/ 9 h 38"/>
                  <a:gd name="T10" fmla="*/ 16 w 49"/>
                  <a:gd name="T11" fmla="*/ 2 h 38"/>
                  <a:gd name="T12" fmla="*/ 13 w 49"/>
                  <a:gd name="T13" fmla="*/ 10 h 38"/>
                  <a:gd name="T14" fmla="*/ 20 w 49"/>
                  <a:gd name="T15" fmla="*/ 16 h 38"/>
                  <a:gd name="T16" fmla="*/ 25 w 49"/>
                  <a:gd name="T17" fmla="*/ 22 h 38"/>
                  <a:gd name="T18" fmla="*/ 21 w 49"/>
                  <a:gd name="T19" fmla="*/ 26 h 38"/>
                  <a:gd name="T20" fmla="*/ 10 w 49"/>
                  <a:gd name="T21" fmla="*/ 26 h 38"/>
                  <a:gd name="T22" fmla="*/ 8 w 49"/>
                  <a:gd name="T23" fmla="*/ 19 h 38"/>
                  <a:gd name="T24" fmla="*/ 6 w 49"/>
                  <a:gd name="T25" fmla="*/ 13 h 38"/>
                  <a:gd name="T26" fmla="*/ 3 w 49"/>
                  <a:gd name="T27" fmla="*/ 18 h 38"/>
                  <a:gd name="T28" fmla="*/ 2 w 49"/>
                  <a:gd name="T29" fmla="*/ 26 h 38"/>
                  <a:gd name="T30" fmla="*/ 14 w 49"/>
                  <a:gd name="T31" fmla="*/ 30 h 38"/>
                  <a:gd name="T32" fmla="*/ 23 w 49"/>
                  <a:gd name="T33" fmla="*/ 29 h 38"/>
                  <a:gd name="T34" fmla="*/ 28 w 49"/>
                  <a:gd name="T35" fmla="*/ 29 h 38"/>
                  <a:gd name="T36" fmla="*/ 32 w 49"/>
                  <a:gd name="T37" fmla="*/ 37 h 38"/>
                  <a:gd name="T38" fmla="*/ 38 w 49"/>
                  <a:gd name="T39" fmla="*/ 33 h 38"/>
                  <a:gd name="T40" fmla="*/ 34 w 49"/>
                  <a:gd name="T41" fmla="*/ 24 h 38"/>
                  <a:gd name="T42" fmla="*/ 35 w 49"/>
                  <a:gd name="T43" fmla="*/ 20 h 38"/>
                  <a:gd name="T44" fmla="*/ 42 w 49"/>
                  <a:gd name="T45" fmla="*/ 22 h 38"/>
                  <a:gd name="T46" fmla="*/ 48 w 49"/>
                  <a:gd name="T47" fmla="*/ 18 h 38"/>
                  <a:gd name="T48" fmla="*/ 41 w 49"/>
                  <a:gd name="T49" fmla="*/ 8 h 38"/>
                  <a:gd name="T50" fmla="*/ 36 w 49"/>
                  <a:gd name="T51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9" h="38">
                    <a:moveTo>
                      <a:pt x="36" y="5"/>
                    </a:moveTo>
                    <a:cubicBezTo>
                      <a:pt x="34" y="6"/>
                      <a:pt x="32" y="8"/>
                      <a:pt x="33" y="9"/>
                    </a:cubicBezTo>
                    <a:cubicBezTo>
                      <a:pt x="33" y="11"/>
                      <a:pt x="37" y="12"/>
                      <a:pt x="37" y="14"/>
                    </a:cubicBezTo>
                    <a:cubicBezTo>
                      <a:pt x="38" y="17"/>
                      <a:pt x="32" y="18"/>
                      <a:pt x="30" y="18"/>
                    </a:cubicBezTo>
                    <a:cubicBezTo>
                      <a:pt x="30" y="18"/>
                      <a:pt x="23" y="11"/>
                      <a:pt x="22" y="9"/>
                    </a:cubicBezTo>
                    <a:cubicBezTo>
                      <a:pt x="21" y="8"/>
                      <a:pt x="19" y="0"/>
                      <a:pt x="16" y="2"/>
                    </a:cubicBezTo>
                    <a:cubicBezTo>
                      <a:pt x="14" y="3"/>
                      <a:pt x="12" y="7"/>
                      <a:pt x="13" y="10"/>
                    </a:cubicBezTo>
                    <a:cubicBezTo>
                      <a:pt x="15" y="12"/>
                      <a:pt x="17" y="13"/>
                      <a:pt x="20" y="16"/>
                    </a:cubicBezTo>
                    <a:cubicBezTo>
                      <a:pt x="22" y="18"/>
                      <a:pt x="25" y="21"/>
                      <a:pt x="25" y="22"/>
                    </a:cubicBezTo>
                    <a:cubicBezTo>
                      <a:pt x="25" y="23"/>
                      <a:pt x="23" y="25"/>
                      <a:pt x="21" y="26"/>
                    </a:cubicBezTo>
                    <a:cubicBezTo>
                      <a:pt x="18" y="27"/>
                      <a:pt x="11" y="27"/>
                      <a:pt x="10" y="26"/>
                    </a:cubicBezTo>
                    <a:cubicBezTo>
                      <a:pt x="9" y="24"/>
                      <a:pt x="8" y="21"/>
                      <a:pt x="8" y="19"/>
                    </a:cubicBezTo>
                    <a:cubicBezTo>
                      <a:pt x="9" y="16"/>
                      <a:pt x="9" y="11"/>
                      <a:pt x="6" y="13"/>
                    </a:cubicBezTo>
                    <a:cubicBezTo>
                      <a:pt x="4" y="14"/>
                      <a:pt x="5" y="16"/>
                      <a:pt x="3" y="18"/>
                    </a:cubicBezTo>
                    <a:cubicBezTo>
                      <a:pt x="1" y="19"/>
                      <a:pt x="0" y="24"/>
                      <a:pt x="2" y="26"/>
                    </a:cubicBezTo>
                    <a:cubicBezTo>
                      <a:pt x="4" y="28"/>
                      <a:pt x="8" y="30"/>
                      <a:pt x="14" y="30"/>
                    </a:cubicBezTo>
                    <a:cubicBezTo>
                      <a:pt x="19" y="30"/>
                      <a:pt x="22" y="29"/>
                      <a:pt x="23" y="29"/>
                    </a:cubicBezTo>
                    <a:cubicBezTo>
                      <a:pt x="25" y="29"/>
                      <a:pt x="28" y="27"/>
                      <a:pt x="28" y="29"/>
                    </a:cubicBezTo>
                    <a:cubicBezTo>
                      <a:pt x="28" y="30"/>
                      <a:pt x="29" y="38"/>
                      <a:pt x="32" y="37"/>
                    </a:cubicBezTo>
                    <a:cubicBezTo>
                      <a:pt x="35" y="37"/>
                      <a:pt x="39" y="35"/>
                      <a:pt x="38" y="33"/>
                    </a:cubicBezTo>
                    <a:cubicBezTo>
                      <a:pt x="38" y="30"/>
                      <a:pt x="34" y="24"/>
                      <a:pt x="34" y="24"/>
                    </a:cubicBezTo>
                    <a:cubicBezTo>
                      <a:pt x="34" y="24"/>
                      <a:pt x="34" y="20"/>
                      <a:pt x="35" y="20"/>
                    </a:cubicBezTo>
                    <a:cubicBezTo>
                      <a:pt x="37" y="21"/>
                      <a:pt x="40" y="21"/>
                      <a:pt x="42" y="22"/>
                    </a:cubicBezTo>
                    <a:cubicBezTo>
                      <a:pt x="44" y="22"/>
                      <a:pt x="49" y="20"/>
                      <a:pt x="48" y="18"/>
                    </a:cubicBezTo>
                    <a:cubicBezTo>
                      <a:pt x="47" y="15"/>
                      <a:pt x="42" y="10"/>
                      <a:pt x="41" y="8"/>
                    </a:cubicBezTo>
                    <a:cubicBezTo>
                      <a:pt x="40" y="6"/>
                      <a:pt x="38" y="4"/>
                      <a:pt x="3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" name="îṡlïḋe"/>
              <p:cNvSpPr/>
              <p:nvPr/>
            </p:nvSpPr>
            <p:spPr bwMode="auto">
              <a:xfrm>
                <a:off x="3373438" y="2324100"/>
                <a:ext cx="254000" cy="223838"/>
              </a:xfrm>
              <a:custGeom>
                <a:avLst/>
                <a:gdLst>
                  <a:gd name="T0" fmla="*/ 54 w 77"/>
                  <a:gd name="T1" fmla="*/ 14 h 68"/>
                  <a:gd name="T2" fmla="*/ 47 w 77"/>
                  <a:gd name="T3" fmla="*/ 25 h 68"/>
                  <a:gd name="T4" fmla="*/ 46 w 77"/>
                  <a:gd name="T5" fmla="*/ 25 h 68"/>
                  <a:gd name="T6" fmla="*/ 35 w 77"/>
                  <a:gd name="T7" fmla="*/ 23 h 68"/>
                  <a:gd name="T8" fmla="*/ 27 w 77"/>
                  <a:gd name="T9" fmla="*/ 19 h 68"/>
                  <a:gd name="T10" fmla="*/ 22 w 77"/>
                  <a:gd name="T11" fmla="*/ 22 h 68"/>
                  <a:gd name="T12" fmla="*/ 25 w 77"/>
                  <a:gd name="T13" fmla="*/ 32 h 68"/>
                  <a:gd name="T14" fmla="*/ 34 w 77"/>
                  <a:gd name="T15" fmla="*/ 35 h 68"/>
                  <a:gd name="T16" fmla="*/ 40 w 77"/>
                  <a:gd name="T17" fmla="*/ 34 h 68"/>
                  <a:gd name="T18" fmla="*/ 37 w 77"/>
                  <a:gd name="T19" fmla="*/ 38 h 68"/>
                  <a:gd name="T20" fmla="*/ 25 w 77"/>
                  <a:gd name="T21" fmla="*/ 50 h 68"/>
                  <a:gd name="T22" fmla="*/ 11 w 77"/>
                  <a:gd name="T23" fmla="*/ 57 h 68"/>
                  <a:gd name="T24" fmla="*/ 9 w 77"/>
                  <a:gd name="T25" fmla="*/ 55 h 68"/>
                  <a:gd name="T26" fmla="*/ 3 w 77"/>
                  <a:gd name="T27" fmla="*/ 56 h 68"/>
                  <a:gd name="T28" fmla="*/ 2 w 77"/>
                  <a:gd name="T29" fmla="*/ 64 h 68"/>
                  <a:gd name="T30" fmla="*/ 6 w 77"/>
                  <a:gd name="T31" fmla="*/ 67 h 68"/>
                  <a:gd name="T32" fmla="*/ 19 w 77"/>
                  <a:gd name="T33" fmla="*/ 59 h 68"/>
                  <a:gd name="T34" fmla="*/ 36 w 77"/>
                  <a:gd name="T35" fmla="*/ 49 h 68"/>
                  <a:gd name="T36" fmla="*/ 48 w 77"/>
                  <a:gd name="T37" fmla="*/ 33 h 68"/>
                  <a:gd name="T38" fmla="*/ 63 w 77"/>
                  <a:gd name="T39" fmla="*/ 33 h 68"/>
                  <a:gd name="T40" fmla="*/ 70 w 77"/>
                  <a:gd name="T41" fmla="*/ 34 h 68"/>
                  <a:gd name="T42" fmla="*/ 75 w 77"/>
                  <a:gd name="T43" fmla="*/ 30 h 68"/>
                  <a:gd name="T44" fmla="*/ 68 w 77"/>
                  <a:gd name="T45" fmla="*/ 25 h 68"/>
                  <a:gd name="T46" fmla="*/ 59 w 77"/>
                  <a:gd name="T47" fmla="*/ 26 h 68"/>
                  <a:gd name="T48" fmla="*/ 54 w 77"/>
                  <a:gd name="T49" fmla="*/ 25 h 68"/>
                  <a:gd name="T50" fmla="*/ 57 w 77"/>
                  <a:gd name="T51" fmla="*/ 20 h 68"/>
                  <a:gd name="T52" fmla="*/ 61 w 77"/>
                  <a:gd name="T53" fmla="*/ 16 h 68"/>
                  <a:gd name="T54" fmla="*/ 66 w 77"/>
                  <a:gd name="T55" fmla="*/ 11 h 68"/>
                  <a:gd name="T56" fmla="*/ 65 w 77"/>
                  <a:gd name="T57" fmla="*/ 2 h 68"/>
                  <a:gd name="T58" fmla="*/ 58 w 77"/>
                  <a:gd name="T59" fmla="*/ 4 h 68"/>
                  <a:gd name="T60" fmla="*/ 54 w 77"/>
                  <a:gd name="T61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68">
                    <a:moveTo>
                      <a:pt x="54" y="14"/>
                    </a:moveTo>
                    <a:cubicBezTo>
                      <a:pt x="54" y="14"/>
                      <a:pt x="50" y="19"/>
                      <a:pt x="47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4" y="25"/>
                      <a:pt x="37" y="25"/>
                      <a:pt x="35" y="23"/>
                    </a:cubicBezTo>
                    <a:cubicBezTo>
                      <a:pt x="32" y="22"/>
                      <a:pt x="28" y="19"/>
                      <a:pt x="27" y="19"/>
                    </a:cubicBezTo>
                    <a:cubicBezTo>
                      <a:pt x="25" y="18"/>
                      <a:pt x="23" y="19"/>
                      <a:pt x="22" y="22"/>
                    </a:cubicBezTo>
                    <a:cubicBezTo>
                      <a:pt x="21" y="25"/>
                      <a:pt x="21" y="28"/>
                      <a:pt x="25" y="32"/>
                    </a:cubicBezTo>
                    <a:cubicBezTo>
                      <a:pt x="29" y="37"/>
                      <a:pt x="30" y="36"/>
                      <a:pt x="34" y="35"/>
                    </a:cubicBezTo>
                    <a:cubicBezTo>
                      <a:pt x="36" y="35"/>
                      <a:pt x="38" y="34"/>
                      <a:pt x="40" y="34"/>
                    </a:cubicBezTo>
                    <a:cubicBezTo>
                      <a:pt x="38" y="36"/>
                      <a:pt x="37" y="38"/>
                      <a:pt x="37" y="38"/>
                    </a:cubicBezTo>
                    <a:cubicBezTo>
                      <a:pt x="35" y="40"/>
                      <a:pt x="29" y="47"/>
                      <a:pt x="25" y="50"/>
                    </a:cubicBezTo>
                    <a:cubicBezTo>
                      <a:pt x="21" y="52"/>
                      <a:pt x="11" y="57"/>
                      <a:pt x="11" y="57"/>
                    </a:cubicBezTo>
                    <a:cubicBezTo>
                      <a:pt x="12" y="58"/>
                      <a:pt x="9" y="58"/>
                      <a:pt x="9" y="55"/>
                    </a:cubicBezTo>
                    <a:cubicBezTo>
                      <a:pt x="8" y="52"/>
                      <a:pt x="6" y="54"/>
                      <a:pt x="3" y="56"/>
                    </a:cubicBezTo>
                    <a:cubicBezTo>
                      <a:pt x="0" y="58"/>
                      <a:pt x="2" y="62"/>
                      <a:pt x="2" y="64"/>
                    </a:cubicBezTo>
                    <a:cubicBezTo>
                      <a:pt x="1" y="66"/>
                      <a:pt x="1" y="68"/>
                      <a:pt x="6" y="67"/>
                    </a:cubicBezTo>
                    <a:cubicBezTo>
                      <a:pt x="10" y="66"/>
                      <a:pt x="14" y="62"/>
                      <a:pt x="19" y="59"/>
                    </a:cubicBezTo>
                    <a:cubicBezTo>
                      <a:pt x="24" y="57"/>
                      <a:pt x="32" y="53"/>
                      <a:pt x="36" y="49"/>
                    </a:cubicBezTo>
                    <a:cubicBezTo>
                      <a:pt x="39" y="46"/>
                      <a:pt x="45" y="38"/>
                      <a:pt x="48" y="33"/>
                    </a:cubicBezTo>
                    <a:cubicBezTo>
                      <a:pt x="53" y="33"/>
                      <a:pt x="61" y="33"/>
                      <a:pt x="63" y="33"/>
                    </a:cubicBezTo>
                    <a:cubicBezTo>
                      <a:pt x="65" y="33"/>
                      <a:pt x="67" y="35"/>
                      <a:pt x="70" y="34"/>
                    </a:cubicBezTo>
                    <a:cubicBezTo>
                      <a:pt x="73" y="34"/>
                      <a:pt x="77" y="33"/>
                      <a:pt x="75" y="30"/>
                    </a:cubicBezTo>
                    <a:cubicBezTo>
                      <a:pt x="73" y="27"/>
                      <a:pt x="71" y="24"/>
                      <a:pt x="68" y="25"/>
                    </a:cubicBezTo>
                    <a:cubicBezTo>
                      <a:pt x="65" y="26"/>
                      <a:pt x="61" y="26"/>
                      <a:pt x="59" y="26"/>
                    </a:cubicBezTo>
                    <a:cubicBezTo>
                      <a:pt x="59" y="26"/>
                      <a:pt x="56" y="26"/>
                      <a:pt x="54" y="25"/>
                    </a:cubicBezTo>
                    <a:cubicBezTo>
                      <a:pt x="55" y="23"/>
                      <a:pt x="57" y="21"/>
                      <a:pt x="57" y="20"/>
                    </a:cubicBezTo>
                    <a:cubicBezTo>
                      <a:pt x="59" y="18"/>
                      <a:pt x="60" y="17"/>
                      <a:pt x="61" y="16"/>
                    </a:cubicBezTo>
                    <a:cubicBezTo>
                      <a:pt x="62" y="16"/>
                      <a:pt x="65" y="14"/>
                      <a:pt x="66" y="11"/>
                    </a:cubicBezTo>
                    <a:cubicBezTo>
                      <a:pt x="67" y="9"/>
                      <a:pt x="66" y="3"/>
                      <a:pt x="65" y="2"/>
                    </a:cubicBezTo>
                    <a:cubicBezTo>
                      <a:pt x="63" y="0"/>
                      <a:pt x="59" y="1"/>
                      <a:pt x="58" y="4"/>
                    </a:cubicBezTo>
                    <a:cubicBezTo>
                      <a:pt x="56" y="7"/>
                      <a:pt x="55" y="14"/>
                      <a:pt x="5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" name="í$ḻíde"/>
              <p:cNvSpPr/>
              <p:nvPr/>
            </p:nvSpPr>
            <p:spPr bwMode="auto">
              <a:xfrm>
                <a:off x="2625726" y="2725738"/>
                <a:ext cx="890588" cy="1277938"/>
              </a:xfrm>
              <a:custGeom>
                <a:avLst/>
                <a:gdLst>
                  <a:gd name="T0" fmla="*/ 135 w 270"/>
                  <a:gd name="T1" fmla="*/ 22 h 387"/>
                  <a:gd name="T2" fmla="*/ 131 w 270"/>
                  <a:gd name="T3" fmla="*/ 22 h 387"/>
                  <a:gd name="T4" fmla="*/ 117 w 270"/>
                  <a:gd name="T5" fmla="*/ 6 h 387"/>
                  <a:gd name="T6" fmla="*/ 99 w 270"/>
                  <a:gd name="T7" fmla="*/ 6 h 387"/>
                  <a:gd name="T8" fmla="*/ 85 w 270"/>
                  <a:gd name="T9" fmla="*/ 0 h 387"/>
                  <a:gd name="T10" fmla="*/ 100 w 270"/>
                  <a:gd name="T11" fmla="*/ 20 h 387"/>
                  <a:gd name="T12" fmla="*/ 113 w 270"/>
                  <a:gd name="T13" fmla="*/ 20 h 387"/>
                  <a:gd name="T14" fmla="*/ 126 w 270"/>
                  <a:gd name="T15" fmla="*/ 23 h 387"/>
                  <a:gd name="T16" fmla="*/ 88 w 270"/>
                  <a:gd name="T17" fmla="*/ 45 h 387"/>
                  <a:gd name="T18" fmla="*/ 82 w 270"/>
                  <a:gd name="T19" fmla="*/ 108 h 387"/>
                  <a:gd name="T20" fmla="*/ 60 w 270"/>
                  <a:gd name="T21" fmla="*/ 108 h 387"/>
                  <a:gd name="T22" fmla="*/ 35 w 270"/>
                  <a:gd name="T23" fmla="*/ 142 h 387"/>
                  <a:gd name="T24" fmla="*/ 25 w 270"/>
                  <a:gd name="T25" fmla="*/ 309 h 387"/>
                  <a:gd name="T26" fmla="*/ 0 w 270"/>
                  <a:gd name="T27" fmla="*/ 387 h 387"/>
                  <a:gd name="T28" fmla="*/ 30 w 270"/>
                  <a:gd name="T29" fmla="*/ 387 h 387"/>
                  <a:gd name="T30" fmla="*/ 45 w 270"/>
                  <a:gd name="T31" fmla="*/ 367 h 387"/>
                  <a:gd name="T32" fmla="*/ 37 w 270"/>
                  <a:gd name="T33" fmla="*/ 387 h 387"/>
                  <a:gd name="T34" fmla="*/ 63 w 270"/>
                  <a:gd name="T35" fmla="*/ 387 h 387"/>
                  <a:gd name="T36" fmla="*/ 70 w 270"/>
                  <a:gd name="T37" fmla="*/ 353 h 387"/>
                  <a:gd name="T38" fmla="*/ 78 w 270"/>
                  <a:gd name="T39" fmla="*/ 167 h 387"/>
                  <a:gd name="T40" fmla="*/ 90 w 270"/>
                  <a:gd name="T41" fmla="*/ 151 h 387"/>
                  <a:gd name="T42" fmla="*/ 130 w 270"/>
                  <a:gd name="T43" fmla="*/ 151 h 387"/>
                  <a:gd name="T44" fmla="*/ 130 w 270"/>
                  <a:gd name="T45" fmla="*/ 69 h 387"/>
                  <a:gd name="T46" fmla="*/ 113 w 270"/>
                  <a:gd name="T47" fmla="*/ 48 h 387"/>
                  <a:gd name="T48" fmla="*/ 135 w 270"/>
                  <a:gd name="T49" fmla="*/ 27 h 387"/>
                  <a:gd name="T50" fmla="*/ 156 w 270"/>
                  <a:gd name="T51" fmla="*/ 48 h 387"/>
                  <a:gd name="T52" fmla="*/ 139 w 270"/>
                  <a:gd name="T53" fmla="*/ 69 h 387"/>
                  <a:gd name="T54" fmla="*/ 139 w 270"/>
                  <a:gd name="T55" fmla="*/ 151 h 387"/>
                  <a:gd name="T56" fmla="*/ 180 w 270"/>
                  <a:gd name="T57" fmla="*/ 151 h 387"/>
                  <a:gd name="T58" fmla="*/ 191 w 270"/>
                  <a:gd name="T59" fmla="*/ 167 h 387"/>
                  <a:gd name="T60" fmla="*/ 200 w 270"/>
                  <a:gd name="T61" fmla="*/ 353 h 387"/>
                  <a:gd name="T62" fmla="*/ 207 w 270"/>
                  <a:gd name="T63" fmla="*/ 387 h 387"/>
                  <a:gd name="T64" fmla="*/ 233 w 270"/>
                  <a:gd name="T65" fmla="*/ 387 h 387"/>
                  <a:gd name="T66" fmla="*/ 224 w 270"/>
                  <a:gd name="T67" fmla="*/ 367 h 387"/>
                  <a:gd name="T68" fmla="*/ 239 w 270"/>
                  <a:gd name="T69" fmla="*/ 387 h 387"/>
                  <a:gd name="T70" fmla="*/ 270 w 270"/>
                  <a:gd name="T71" fmla="*/ 387 h 387"/>
                  <a:gd name="T72" fmla="*/ 244 w 270"/>
                  <a:gd name="T73" fmla="*/ 309 h 387"/>
                  <a:gd name="T74" fmla="*/ 235 w 270"/>
                  <a:gd name="T75" fmla="*/ 142 h 387"/>
                  <a:gd name="T76" fmla="*/ 209 w 270"/>
                  <a:gd name="T77" fmla="*/ 108 h 387"/>
                  <a:gd name="T78" fmla="*/ 188 w 270"/>
                  <a:gd name="T79" fmla="*/ 108 h 387"/>
                  <a:gd name="T80" fmla="*/ 182 w 270"/>
                  <a:gd name="T81" fmla="*/ 45 h 387"/>
                  <a:gd name="T82" fmla="*/ 144 w 270"/>
                  <a:gd name="T83" fmla="*/ 23 h 387"/>
                  <a:gd name="T84" fmla="*/ 157 w 270"/>
                  <a:gd name="T85" fmla="*/ 20 h 387"/>
                  <a:gd name="T86" fmla="*/ 170 w 270"/>
                  <a:gd name="T87" fmla="*/ 20 h 387"/>
                  <a:gd name="T88" fmla="*/ 184 w 270"/>
                  <a:gd name="T89" fmla="*/ 0 h 387"/>
                  <a:gd name="T90" fmla="*/ 170 w 270"/>
                  <a:gd name="T91" fmla="*/ 6 h 387"/>
                  <a:gd name="T92" fmla="*/ 153 w 270"/>
                  <a:gd name="T93" fmla="*/ 6 h 387"/>
                  <a:gd name="T94" fmla="*/ 139 w 270"/>
                  <a:gd name="T95" fmla="*/ 22 h 387"/>
                  <a:gd name="T96" fmla="*/ 135 w 270"/>
                  <a:gd name="T97" fmla="*/ 22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0" h="387">
                    <a:moveTo>
                      <a:pt x="135" y="22"/>
                    </a:moveTo>
                    <a:cubicBezTo>
                      <a:pt x="133" y="22"/>
                      <a:pt x="132" y="22"/>
                      <a:pt x="131" y="22"/>
                    </a:cubicBezTo>
                    <a:cubicBezTo>
                      <a:pt x="130" y="15"/>
                      <a:pt x="126" y="6"/>
                      <a:pt x="117" y="6"/>
                    </a:cubicBezTo>
                    <a:cubicBezTo>
                      <a:pt x="110" y="6"/>
                      <a:pt x="106" y="6"/>
                      <a:pt x="99" y="6"/>
                    </a:cubicBezTo>
                    <a:cubicBezTo>
                      <a:pt x="93" y="6"/>
                      <a:pt x="88" y="4"/>
                      <a:pt x="85" y="0"/>
                    </a:cubicBezTo>
                    <a:cubicBezTo>
                      <a:pt x="87" y="9"/>
                      <a:pt x="90" y="18"/>
                      <a:pt x="100" y="20"/>
                    </a:cubicBezTo>
                    <a:cubicBezTo>
                      <a:pt x="104" y="20"/>
                      <a:pt x="109" y="20"/>
                      <a:pt x="113" y="20"/>
                    </a:cubicBezTo>
                    <a:cubicBezTo>
                      <a:pt x="120" y="20"/>
                      <a:pt x="123" y="21"/>
                      <a:pt x="126" y="23"/>
                    </a:cubicBezTo>
                    <a:cubicBezTo>
                      <a:pt x="109" y="24"/>
                      <a:pt x="93" y="30"/>
                      <a:pt x="88" y="45"/>
                    </a:cubicBezTo>
                    <a:cubicBezTo>
                      <a:pt x="83" y="59"/>
                      <a:pt x="85" y="92"/>
                      <a:pt x="82" y="108"/>
                    </a:cubicBezTo>
                    <a:cubicBezTo>
                      <a:pt x="75" y="108"/>
                      <a:pt x="67" y="108"/>
                      <a:pt x="60" y="108"/>
                    </a:cubicBezTo>
                    <a:cubicBezTo>
                      <a:pt x="42" y="107"/>
                      <a:pt x="36" y="123"/>
                      <a:pt x="35" y="142"/>
                    </a:cubicBezTo>
                    <a:cubicBezTo>
                      <a:pt x="32" y="198"/>
                      <a:pt x="28" y="253"/>
                      <a:pt x="25" y="309"/>
                    </a:cubicBezTo>
                    <a:cubicBezTo>
                      <a:pt x="23" y="352"/>
                      <a:pt x="14" y="372"/>
                      <a:pt x="0" y="387"/>
                    </a:cubicBezTo>
                    <a:cubicBezTo>
                      <a:pt x="10" y="387"/>
                      <a:pt x="20" y="387"/>
                      <a:pt x="30" y="387"/>
                    </a:cubicBezTo>
                    <a:cubicBezTo>
                      <a:pt x="35" y="383"/>
                      <a:pt x="38" y="378"/>
                      <a:pt x="45" y="367"/>
                    </a:cubicBezTo>
                    <a:cubicBezTo>
                      <a:pt x="42" y="377"/>
                      <a:pt x="40" y="382"/>
                      <a:pt x="37" y="387"/>
                    </a:cubicBezTo>
                    <a:cubicBezTo>
                      <a:pt x="46" y="387"/>
                      <a:pt x="54" y="387"/>
                      <a:pt x="63" y="387"/>
                    </a:cubicBezTo>
                    <a:cubicBezTo>
                      <a:pt x="68" y="377"/>
                      <a:pt x="70" y="365"/>
                      <a:pt x="70" y="353"/>
                    </a:cubicBezTo>
                    <a:cubicBezTo>
                      <a:pt x="73" y="291"/>
                      <a:pt x="76" y="229"/>
                      <a:pt x="78" y="167"/>
                    </a:cubicBezTo>
                    <a:cubicBezTo>
                      <a:pt x="79" y="157"/>
                      <a:pt x="82" y="151"/>
                      <a:pt x="90" y="151"/>
                    </a:cubicBezTo>
                    <a:cubicBezTo>
                      <a:pt x="103" y="151"/>
                      <a:pt x="117" y="151"/>
                      <a:pt x="130" y="151"/>
                    </a:cubicBezTo>
                    <a:cubicBezTo>
                      <a:pt x="130" y="124"/>
                      <a:pt x="130" y="96"/>
                      <a:pt x="130" y="69"/>
                    </a:cubicBezTo>
                    <a:cubicBezTo>
                      <a:pt x="121" y="67"/>
                      <a:pt x="113" y="58"/>
                      <a:pt x="113" y="48"/>
                    </a:cubicBezTo>
                    <a:cubicBezTo>
                      <a:pt x="113" y="36"/>
                      <a:pt x="123" y="27"/>
                      <a:pt x="135" y="27"/>
                    </a:cubicBezTo>
                    <a:cubicBezTo>
                      <a:pt x="147" y="27"/>
                      <a:pt x="156" y="36"/>
                      <a:pt x="156" y="48"/>
                    </a:cubicBezTo>
                    <a:cubicBezTo>
                      <a:pt x="156" y="58"/>
                      <a:pt x="149" y="67"/>
                      <a:pt x="139" y="69"/>
                    </a:cubicBezTo>
                    <a:cubicBezTo>
                      <a:pt x="139" y="96"/>
                      <a:pt x="139" y="124"/>
                      <a:pt x="139" y="151"/>
                    </a:cubicBezTo>
                    <a:cubicBezTo>
                      <a:pt x="153" y="151"/>
                      <a:pt x="166" y="151"/>
                      <a:pt x="180" y="151"/>
                    </a:cubicBezTo>
                    <a:cubicBezTo>
                      <a:pt x="188" y="151"/>
                      <a:pt x="191" y="157"/>
                      <a:pt x="191" y="167"/>
                    </a:cubicBezTo>
                    <a:cubicBezTo>
                      <a:pt x="194" y="229"/>
                      <a:pt x="197" y="291"/>
                      <a:pt x="200" y="353"/>
                    </a:cubicBezTo>
                    <a:cubicBezTo>
                      <a:pt x="200" y="365"/>
                      <a:pt x="202" y="377"/>
                      <a:pt x="207" y="387"/>
                    </a:cubicBezTo>
                    <a:cubicBezTo>
                      <a:pt x="215" y="387"/>
                      <a:pt x="224" y="387"/>
                      <a:pt x="233" y="387"/>
                    </a:cubicBezTo>
                    <a:cubicBezTo>
                      <a:pt x="230" y="382"/>
                      <a:pt x="227" y="377"/>
                      <a:pt x="224" y="367"/>
                    </a:cubicBezTo>
                    <a:cubicBezTo>
                      <a:pt x="232" y="378"/>
                      <a:pt x="235" y="383"/>
                      <a:pt x="239" y="387"/>
                    </a:cubicBezTo>
                    <a:cubicBezTo>
                      <a:pt x="249" y="387"/>
                      <a:pt x="260" y="387"/>
                      <a:pt x="270" y="387"/>
                    </a:cubicBezTo>
                    <a:cubicBezTo>
                      <a:pt x="256" y="372"/>
                      <a:pt x="247" y="352"/>
                      <a:pt x="244" y="309"/>
                    </a:cubicBezTo>
                    <a:cubicBezTo>
                      <a:pt x="242" y="253"/>
                      <a:pt x="238" y="198"/>
                      <a:pt x="235" y="142"/>
                    </a:cubicBezTo>
                    <a:cubicBezTo>
                      <a:pt x="234" y="123"/>
                      <a:pt x="228" y="107"/>
                      <a:pt x="209" y="108"/>
                    </a:cubicBezTo>
                    <a:cubicBezTo>
                      <a:pt x="202" y="108"/>
                      <a:pt x="195" y="108"/>
                      <a:pt x="188" y="108"/>
                    </a:cubicBezTo>
                    <a:cubicBezTo>
                      <a:pt x="185" y="92"/>
                      <a:pt x="186" y="59"/>
                      <a:pt x="182" y="45"/>
                    </a:cubicBezTo>
                    <a:cubicBezTo>
                      <a:pt x="176" y="30"/>
                      <a:pt x="161" y="24"/>
                      <a:pt x="144" y="23"/>
                    </a:cubicBezTo>
                    <a:cubicBezTo>
                      <a:pt x="146" y="21"/>
                      <a:pt x="150" y="20"/>
                      <a:pt x="157" y="20"/>
                    </a:cubicBezTo>
                    <a:cubicBezTo>
                      <a:pt x="161" y="20"/>
                      <a:pt x="166" y="20"/>
                      <a:pt x="170" y="20"/>
                    </a:cubicBezTo>
                    <a:cubicBezTo>
                      <a:pt x="180" y="18"/>
                      <a:pt x="183" y="9"/>
                      <a:pt x="184" y="0"/>
                    </a:cubicBezTo>
                    <a:cubicBezTo>
                      <a:pt x="181" y="4"/>
                      <a:pt x="177" y="6"/>
                      <a:pt x="170" y="6"/>
                    </a:cubicBezTo>
                    <a:cubicBezTo>
                      <a:pt x="164" y="6"/>
                      <a:pt x="159" y="6"/>
                      <a:pt x="153" y="6"/>
                    </a:cubicBezTo>
                    <a:cubicBezTo>
                      <a:pt x="144" y="6"/>
                      <a:pt x="140" y="15"/>
                      <a:pt x="139" y="22"/>
                    </a:cubicBezTo>
                    <a:cubicBezTo>
                      <a:pt x="138" y="22"/>
                      <a:pt x="136" y="22"/>
                      <a:pt x="13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" name="ïŝľîḑê"/>
              <p:cNvSpPr/>
              <p:nvPr/>
            </p:nvSpPr>
            <p:spPr bwMode="auto">
              <a:xfrm>
                <a:off x="1735138" y="2095500"/>
                <a:ext cx="2667000" cy="2670175"/>
              </a:xfrm>
              <a:custGeom>
                <a:avLst/>
                <a:gdLst>
                  <a:gd name="T0" fmla="*/ 404 w 809"/>
                  <a:gd name="T1" fmla="*/ 0 h 809"/>
                  <a:gd name="T2" fmla="*/ 809 w 809"/>
                  <a:gd name="T3" fmla="*/ 404 h 809"/>
                  <a:gd name="T4" fmla="*/ 404 w 809"/>
                  <a:gd name="T5" fmla="*/ 809 h 809"/>
                  <a:gd name="T6" fmla="*/ 0 w 809"/>
                  <a:gd name="T7" fmla="*/ 404 h 809"/>
                  <a:gd name="T8" fmla="*/ 404 w 809"/>
                  <a:gd name="T9" fmla="*/ 0 h 809"/>
                  <a:gd name="T10" fmla="*/ 404 w 809"/>
                  <a:gd name="T11" fmla="*/ 0 h 809"/>
                  <a:gd name="T12" fmla="*/ 404 w 809"/>
                  <a:gd name="T13" fmla="*/ 14 h 809"/>
                  <a:gd name="T14" fmla="*/ 14 w 809"/>
                  <a:gd name="T15" fmla="*/ 404 h 809"/>
                  <a:gd name="T16" fmla="*/ 404 w 809"/>
                  <a:gd name="T17" fmla="*/ 795 h 809"/>
                  <a:gd name="T18" fmla="*/ 795 w 809"/>
                  <a:gd name="T19" fmla="*/ 404 h 809"/>
                  <a:gd name="T20" fmla="*/ 404 w 809"/>
                  <a:gd name="T21" fmla="*/ 14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9" h="809">
                    <a:moveTo>
                      <a:pt x="404" y="0"/>
                    </a:moveTo>
                    <a:cubicBezTo>
                      <a:pt x="627" y="0"/>
                      <a:pt x="809" y="182"/>
                      <a:pt x="809" y="404"/>
                    </a:cubicBezTo>
                    <a:cubicBezTo>
                      <a:pt x="809" y="627"/>
                      <a:pt x="627" y="809"/>
                      <a:pt x="404" y="809"/>
                    </a:cubicBezTo>
                    <a:cubicBezTo>
                      <a:pt x="181" y="809"/>
                      <a:pt x="0" y="627"/>
                      <a:pt x="0" y="404"/>
                    </a:cubicBezTo>
                    <a:cubicBezTo>
                      <a:pt x="0" y="182"/>
                      <a:pt x="181" y="0"/>
                      <a:pt x="404" y="0"/>
                    </a:cubicBezTo>
                    <a:cubicBezTo>
                      <a:pt x="404" y="0"/>
                      <a:pt x="404" y="0"/>
                      <a:pt x="404" y="0"/>
                    </a:cubicBezTo>
                    <a:close/>
                    <a:moveTo>
                      <a:pt x="404" y="14"/>
                    </a:moveTo>
                    <a:cubicBezTo>
                      <a:pt x="189" y="14"/>
                      <a:pt x="14" y="189"/>
                      <a:pt x="14" y="404"/>
                    </a:cubicBezTo>
                    <a:cubicBezTo>
                      <a:pt x="14" y="619"/>
                      <a:pt x="189" y="795"/>
                      <a:pt x="404" y="795"/>
                    </a:cubicBezTo>
                    <a:cubicBezTo>
                      <a:pt x="619" y="795"/>
                      <a:pt x="795" y="619"/>
                      <a:pt x="795" y="404"/>
                    </a:cubicBezTo>
                    <a:cubicBezTo>
                      <a:pt x="795" y="189"/>
                      <a:pt x="619" y="14"/>
                      <a:pt x="40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1" name="išlíḑe"/>
              <p:cNvSpPr/>
              <p:nvPr/>
            </p:nvSpPr>
            <p:spPr bwMode="auto">
              <a:xfrm>
                <a:off x="1897063" y="3373438"/>
                <a:ext cx="2333625" cy="1227138"/>
              </a:xfrm>
              <a:custGeom>
                <a:avLst/>
                <a:gdLst>
                  <a:gd name="T0" fmla="*/ 21 w 708"/>
                  <a:gd name="T1" fmla="*/ 23 h 372"/>
                  <a:gd name="T2" fmla="*/ 53 w 708"/>
                  <a:gd name="T3" fmla="*/ 35 h 372"/>
                  <a:gd name="T4" fmla="*/ 51 w 708"/>
                  <a:gd name="T5" fmla="*/ 26 h 372"/>
                  <a:gd name="T6" fmla="*/ 18 w 708"/>
                  <a:gd name="T7" fmla="*/ 47 h 372"/>
                  <a:gd name="T8" fmla="*/ 18 w 708"/>
                  <a:gd name="T9" fmla="*/ 88 h 372"/>
                  <a:gd name="T10" fmla="*/ 48 w 708"/>
                  <a:gd name="T11" fmla="*/ 67 h 372"/>
                  <a:gd name="T12" fmla="*/ 18 w 708"/>
                  <a:gd name="T13" fmla="*/ 88 h 372"/>
                  <a:gd name="T14" fmla="*/ 62 w 708"/>
                  <a:gd name="T15" fmla="*/ 109 h 372"/>
                  <a:gd name="T16" fmla="*/ 64 w 708"/>
                  <a:gd name="T17" fmla="*/ 147 h 372"/>
                  <a:gd name="T18" fmla="*/ 42 w 708"/>
                  <a:gd name="T19" fmla="*/ 155 h 372"/>
                  <a:gd name="T20" fmla="*/ 57 w 708"/>
                  <a:gd name="T21" fmla="*/ 206 h 372"/>
                  <a:gd name="T22" fmla="*/ 116 w 708"/>
                  <a:gd name="T23" fmla="*/ 203 h 372"/>
                  <a:gd name="T24" fmla="*/ 93 w 708"/>
                  <a:gd name="T25" fmla="*/ 174 h 372"/>
                  <a:gd name="T26" fmla="*/ 46 w 708"/>
                  <a:gd name="T27" fmla="*/ 181 h 372"/>
                  <a:gd name="T28" fmla="*/ 129 w 708"/>
                  <a:gd name="T29" fmla="*/ 265 h 372"/>
                  <a:gd name="T30" fmla="*/ 149 w 708"/>
                  <a:gd name="T31" fmla="*/ 251 h 372"/>
                  <a:gd name="T32" fmla="*/ 121 w 708"/>
                  <a:gd name="T33" fmla="*/ 221 h 372"/>
                  <a:gd name="T34" fmla="*/ 111 w 708"/>
                  <a:gd name="T35" fmla="*/ 252 h 372"/>
                  <a:gd name="T36" fmla="*/ 164 w 708"/>
                  <a:gd name="T37" fmla="*/ 295 h 372"/>
                  <a:gd name="T38" fmla="*/ 175 w 708"/>
                  <a:gd name="T39" fmla="*/ 321 h 372"/>
                  <a:gd name="T40" fmla="*/ 132 w 708"/>
                  <a:gd name="T41" fmla="*/ 292 h 372"/>
                  <a:gd name="T42" fmla="*/ 146 w 708"/>
                  <a:gd name="T43" fmla="*/ 291 h 372"/>
                  <a:gd name="T44" fmla="*/ 211 w 708"/>
                  <a:gd name="T45" fmla="*/ 283 h 372"/>
                  <a:gd name="T46" fmla="*/ 260 w 708"/>
                  <a:gd name="T47" fmla="*/ 308 h 372"/>
                  <a:gd name="T48" fmla="*/ 205 w 708"/>
                  <a:gd name="T49" fmla="*/ 335 h 372"/>
                  <a:gd name="T50" fmla="*/ 342 w 708"/>
                  <a:gd name="T51" fmla="*/ 329 h 372"/>
                  <a:gd name="T52" fmla="*/ 344 w 708"/>
                  <a:gd name="T53" fmla="*/ 352 h 372"/>
                  <a:gd name="T54" fmla="*/ 303 w 708"/>
                  <a:gd name="T55" fmla="*/ 320 h 372"/>
                  <a:gd name="T56" fmla="*/ 320 w 708"/>
                  <a:gd name="T57" fmla="*/ 364 h 372"/>
                  <a:gd name="T58" fmla="*/ 360 w 708"/>
                  <a:gd name="T59" fmla="*/ 321 h 372"/>
                  <a:gd name="T60" fmla="*/ 416 w 708"/>
                  <a:gd name="T61" fmla="*/ 315 h 372"/>
                  <a:gd name="T62" fmla="*/ 384 w 708"/>
                  <a:gd name="T63" fmla="*/ 368 h 372"/>
                  <a:gd name="T64" fmla="*/ 464 w 708"/>
                  <a:gd name="T65" fmla="*/ 350 h 372"/>
                  <a:gd name="T66" fmla="*/ 433 w 708"/>
                  <a:gd name="T67" fmla="*/ 313 h 372"/>
                  <a:gd name="T68" fmla="*/ 508 w 708"/>
                  <a:gd name="T69" fmla="*/ 337 h 372"/>
                  <a:gd name="T70" fmla="*/ 500 w 708"/>
                  <a:gd name="T71" fmla="*/ 285 h 372"/>
                  <a:gd name="T72" fmla="*/ 483 w 708"/>
                  <a:gd name="T73" fmla="*/ 294 h 372"/>
                  <a:gd name="T74" fmla="*/ 508 w 708"/>
                  <a:gd name="T75" fmla="*/ 337 h 372"/>
                  <a:gd name="T76" fmla="*/ 515 w 708"/>
                  <a:gd name="T77" fmla="*/ 276 h 372"/>
                  <a:gd name="T78" fmla="*/ 548 w 708"/>
                  <a:gd name="T79" fmla="*/ 279 h 372"/>
                  <a:gd name="T80" fmla="*/ 550 w 708"/>
                  <a:gd name="T81" fmla="*/ 283 h 372"/>
                  <a:gd name="T82" fmla="*/ 547 w 708"/>
                  <a:gd name="T83" fmla="*/ 316 h 372"/>
                  <a:gd name="T84" fmla="*/ 609 w 708"/>
                  <a:gd name="T85" fmla="*/ 250 h 372"/>
                  <a:gd name="T86" fmla="*/ 608 w 708"/>
                  <a:gd name="T87" fmla="*/ 227 h 372"/>
                  <a:gd name="T88" fmla="*/ 573 w 708"/>
                  <a:gd name="T89" fmla="*/ 241 h 372"/>
                  <a:gd name="T90" fmla="*/ 609 w 708"/>
                  <a:gd name="T91" fmla="*/ 250 h 372"/>
                  <a:gd name="T92" fmla="*/ 656 w 708"/>
                  <a:gd name="T93" fmla="*/ 184 h 372"/>
                  <a:gd name="T94" fmla="*/ 613 w 708"/>
                  <a:gd name="T95" fmla="*/ 172 h 372"/>
                  <a:gd name="T96" fmla="*/ 625 w 708"/>
                  <a:gd name="T97" fmla="*/ 165 h 372"/>
                  <a:gd name="T98" fmla="*/ 650 w 708"/>
                  <a:gd name="T99" fmla="*/ 169 h 372"/>
                  <a:gd name="T100" fmla="*/ 651 w 708"/>
                  <a:gd name="T101" fmla="*/ 215 h 372"/>
                  <a:gd name="T102" fmla="*/ 635 w 708"/>
                  <a:gd name="T103" fmla="*/ 139 h 372"/>
                  <a:gd name="T104" fmla="*/ 683 w 708"/>
                  <a:gd name="T105" fmla="*/ 137 h 372"/>
                  <a:gd name="T106" fmla="*/ 655 w 708"/>
                  <a:gd name="T107" fmla="*/ 73 h 372"/>
                  <a:gd name="T108" fmla="*/ 690 w 708"/>
                  <a:gd name="T109" fmla="*/ 98 h 372"/>
                  <a:gd name="T110" fmla="*/ 684 w 708"/>
                  <a:gd name="T111" fmla="*/ 17 h 372"/>
                  <a:gd name="T112" fmla="*/ 698 w 708"/>
                  <a:gd name="T113" fmla="*/ 34 h 372"/>
                  <a:gd name="T114" fmla="*/ 659 w 708"/>
                  <a:gd name="T115" fmla="*/ 29 h 372"/>
                  <a:gd name="T116" fmla="*/ 659 w 708"/>
                  <a:gd name="T117" fmla="*/ 11 h 372"/>
                  <a:gd name="T118" fmla="*/ 663 w 708"/>
                  <a:gd name="T119" fmla="*/ 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08" h="372">
                    <a:moveTo>
                      <a:pt x="0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5" y="9"/>
                      <a:pt x="11" y="11"/>
                      <a:pt x="8" y="14"/>
                    </a:cubicBezTo>
                    <a:cubicBezTo>
                      <a:pt x="5" y="18"/>
                      <a:pt x="4" y="22"/>
                      <a:pt x="4" y="26"/>
                    </a:cubicBezTo>
                    <a:cubicBezTo>
                      <a:pt x="4" y="29"/>
                      <a:pt x="5" y="32"/>
                      <a:pt x="6" y="33"/>
                    </a:cubicBezTo>
                    <a:cubicBezTo>
                      <a:pt x="7" y="35"/>
                      <a:pt x="9" y="36"/>
                      <a:pt x="11" y="36"/>
                    </a:cubicBezTo>
                    <a:cubicBezTo>
                      <a:pt x="14" y="36"/>
                      <a:pt x="18" y="3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1"/>
                    </a:cubicBezTo>
                    <a:cubicBezTo>
                      <a:pt x="25" y="15"/>
                      <a:pt x="27" y="11"/>
                      <a:pt x="30" y="9"/>
                    </a:cubicBezTo>
                    <a:cubicBezTo>
                      <a:pt x="31" y="8"/>
                      <a:pt x="32" y="7"/>
                      <a:pt x="34" y="7"/>
                    </a:cubicBezTo>
                    <a:cubicBezTo>
                      <a:pt x="35" y="6"/>
                      <a:pt x="36" y="6"/>
                      <a:pt x="38" y="6"/>
                    </a:cubicBezTo>
                    <a:cubicBezTo>
                      <a:pt x="43" y="6"/>
                      <a:pt x="47" y="8"/>
                      <a:pt x="50" y="11"/>
                    </a:cubicBezTo>
                    <a:cubicBezTo>
                      <a:pt x="53" y="15"/>
                      <a:pt x="55" y="19"/>
                      <a:pt x="55" y="25"/>
                    </a:cubicBezTo>
                    <a:cubicBezTo>
                      <a:pt x="55" y="28"/>
                      <a:pt x="54" y="31"/>
                      <a:pt x="53" y="35"/>
                    </a:cubicBezTo>
                    <a:cubicBezTo>
                      <a:pt x="52" y="38"/>
                      <a:pt x="51" y="40"/>
                      <a:pt x="51" y="40"/>
                    </a:cubicBezTo>
                    <a:cubicBezTo>
                      <a:pt x="51" y="41"/>
                      <a:pt x="52" y="41"/>
                      <a:pt x="52" y="42"/>
                    </a:cubicBezTo>
                    <a:cubicBezTo>
                      <a:pt x="53" y="42"/>
                      <a:pt x="53" y="42"/>
                      <a:pt x="55" y="42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2" y="42"/>
                      <a:pt x="45" y="40"/>
                      <a:pt x="48" y="37"/>
                    </a:cubicBezTo>
                    <a:cubicBezTo>
                      <a:pt x="50" y="34"/>
                      <a:pt x="51" y="30"/>
                      <a:pt x="51" y="26"/>
                    </a:cubicBezTo>
                    <a:cubicBezTo>
                      <a:pt x="51" y="24"/>
                      <a:pt x="51" y="22"/>
                      <a:pt x="49" y="20"/>
                    </a:cubicBezTo>
                    <a:cubicBezTo>
                      <a:pt x="48" y="19"/>
                      <a:pt x="47" y="18"/>
                      <a:pt x="45" y="18"/>
                    </a:cubicBezTo>
                    <a:cubicBezTo>
                      <a:pt x="42" y="18"/>
                      <a:pt x="39" y="21"/>
                      <a:pt x="37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4" y="33"/>
                      <a:pt x="33" y="37"/>
                      <a:pt x="32" y="39"/>
                    </a:cubicBezTo>
                    <a:cubicBezTo>
                      <a:pt x="31" y="40"/>
                      <a:pt x="30" y="42"/>
                      <a:pt x="29" y="43"/>
                    </a:cubicBezTo>
                    <a:cubicBezTo>
                      <a:pt x="27" y="44"/>
                      <a:pt x="26" y="45"/>
                      <a:pt x="24" y="46"/>
                    </a:cubicBezTo>
                    <a:cubicBezTo>
                      <a:pt x="22" y="47"/>
                      <a:pt x="20" y="47"/>
                      <a:pt x="18" y="47"/>
                    </a:cubicBezTo>
                    <a:cubicBezTo>
                      <a:pt x="13" y="47"/>
                      <a:pt x="9" y="46"/>
                      <a:pt x="6" y="42"/>
                    </a:cubicBezTo>
                    <a:cubicBezTo>
                      <a:pt x="2" y="38"/>
                      <a:pt x="1" y="34"/>
                      <a:pt x="1" y="28"/>
                    </a:cubicBezTo>
                    <a:cubicBezTo>
                      <a:pt x="1" y="25"/>
                      <a:pt x="1" y="21"/>
                      <a:pt x="2" y="17"/>
                    </a:cubicBezTo>
                    <a:cubicBezTo>
                      <a:pt x="3" y="14"/>
                      <a:pt x="4" y="12"/>
                      <a:pt x="4" y="12"/>
                    </a:cubicBezTo>
                    <a:cubicBezTo>
                      <a:pt x="4" y="11"/>
                      <a:pt x="3" y="10"/>
                      <a:pt x="3" y="9"/>
                    </a:cubicBezTo>
                    <a:cubicBezTo>
                      <a:pt x="2" y="9"/>
                      <a:pt x="1" y="9"/>
                      <a:pt x="0" y="9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  <a:moveTo>
                      <a:pt x="18" y="88"/>
                    </a:moveTo>
                    <a:cubicBezTo>
                      <a:pt x="16" y="89"/>
                      <a:pt x="14" y="90"/>
                      <a:pt x="13" y="91"/>
                    </a:cubicBezTo>
                    <a:cubicBezTo>
                      <a:pt x="12" y="92"/>
                      <a:pt x="12" y="94"/>
                      <a:pt x="12" y="96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8" y="70"/>
                      <a:pt x="8" y="71"/>
                      <a:pt x="10" y="72"/>
                    </a:cubicBezTo>
                    <a:cubicBezTo>
                      <a:pt x="11" y="73"/>
                      <a:pt x="13" y="73"/>
                      <a:pt x="16" y="73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50" y="66"/>
                      <a:pt x="52" y="66"/>
                      <a:pt x="53" y="64"/>
                    </a:cubicBezTo>
                    <a:cubicBezTo>
                      <a:pt x="54" y="63"/>
                      <a:pt x="54" y="61"/>
                      <a:pt x="54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61" y="88"/>
                      <a:pt x="61" y="88"/>
                      <a:pt x="61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5"/>
                      <a:pt x="58" y="84"/>
                      <a:pt x="56" y="83"/>
                    </a:cubicBezTo>
                    <a:cubicBezTo>
                      <a:pt x="55" y="82"/>
                      <a:pt x="53" y="82"/>
                      <a:pt x="51" y="83"/>
                    </a:cubicBezTo>
                    <a:cubicBezTo>
                      <a:pt x="18" y="88"/>
                      <a:pt x="18" y="88"/>
                      <a:pt x="18" y="88"/>
                    </a:cubicBezTo>
                    <a:close/>
                    <a:moveTo>
                      <a:pt x="41" y="158"/>
                    </a:moveTo>
                    <a:cubicBezTo>
                      <a:pt x="37" y="157"/>
                      <a:pt x="33" y="155"/>
                      <a:pt x="30" y="152"/>
                    </a:cubicBezTo>
                    <a:cubicBezTo>
                      <a:pt x="27" y="149"/>
                      <a:pt x="24" y="145"/>
                      <a:pt x="23" y="141"/>
                    </a:cubicBezTo>
                    <a:cubicBezTo>
                      <a:pt x="22" y="137"/>
                      <a:pt x="21" y="134"/>
                      <a:pt x="22" y="131"/>
                    </a:cubicBezTo>
                    <a:cubicBezTo>
                      <a:pt x="22" y="128"/>
                      <a:pt x="23" y="125"/>
                      <a:pt x="24" y="122"/>
                    </a:cubicBezTo>
                    <a:cubicBezTo>
                      <a:pt x="26" y="118"/>
                      <a:pt x="28" y="116"/>
                      <a:pt x="31" y="113"/>
                    </a:cubicBezTo>
                    <a:cubicBezTo>
                      <a:pt x="34" y="111"/>
                      <a:pt x="37" y="109"/>
                      <a:pt x="41" y="108"/>
                    </a:cubicBezTo>
                    <a:cubicBezTo>
                      <a:pt x="49" y="105"/>
                      <a:pt x="55" y="106"/>
                      <a:pt x="62" y="109"/>
                    </a:cubicBezTo>
                    <a:cubicBezTo>
                      <a:pt x="68" y="112"/>
                      <a:pt x="72" y="117"/>
                      <a:pt x="75" y="125"/>
                    </a:cubicBezTo>
                    <a:cubicBezTo>
                      <a:pt x="76" y="128"/>
                      <a:pt x="76" y="131"/>
                      <a:pt x="76" y="135"/>
                    </a:cubicBezTo>
                    <a:cubicBezTo>
                      <a:pt x="76" y="138"/>
                      <a:pt x="76" y="140"/>
                      <a:pt x="76" y="140"/>
                    </a:cubicBezTo>
                    <a:cubicBezTo>
                      <a:pt x="76" y="141"/>
                      <a:pt x="77" y="141"/>
                      <a:pt x="77" y="141"/>
                    </a:cubicBezTo>
                    <a:cubicBezTo>
                      <a:pt x="78" y="142"/>
                      <a:pt x="79" y="142"/>
                      <a:pt x="80" y="142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4" y="147"/>
                      <a:pt x="64" y="147"/>
                      <a:pt x="64" y="147"/>
                    </a:cubicBezTo>
                    <a:cubicBezTo>
                      <a:pt x="68" y="145"/>
                      <a:pt x="70" y="142"/>
                      <a:pt x="72" y="139"/>
                    </a:cubicBezTo>
                    <a:cubicBezTo>
                      <a:pt x="73" y="137"/>
                      <a:pt x="73" y="133"/>
                      <a:pt x="72" y="130"/>
                    </a:cubicBezTo>
                    <a:cubicBezTo>
                      <a:pt x="71" y="126"/>
                      <a:pt x="68" y="123"/>
                      <a:pt x="64" y="122"/>
                    </a:cubicBezTo>
                    <a:cubicBezTo>
                      <a:pt x="59" y="121"/>
                      <a:pt x="54" y="122"/>
                      <a:pt x="47" y="124"/>
                    </a:cubicBezTo>
                    <a:cubicBezTo>
                      <a:pt x="40" y="126"/>
                      <a:pt x="34" y="129"/>
                      <a:pt x="31" y="132"/>
                    </a:cubicBezTo>
                    <a:cubicBezTo>
                      <a:pt x="28" y="136"/>
                      <a:pt x="27" y="140"/>
                      <a:pt x="29" y="144"/>
                    </a:cubicBezTo>
                    <a:cubicBezTo>
                      <a:pt x="30" y="146"/>
                      <a:pt x="31" y="149"/>
                      <a:pt x="34" y="151"/>
                    </a:cubicBezTo>
                    <a:cubicBezTo>
                      <a:pt x="36" y="153"/>
                      <a:pt x="39" y="154"/>
                      <a:pt x="42" y="155"/>
                    </a:cubicBezTo>
                    <a:cubicBezTo>
                      <a:pt x="41" y="158"/>
                      <a:pt x="41" y="158"/>
                      <a:pt x="41" y="158"/>
                    </a:cubicBezTo>
                    <a:close/>
                    <a:moveTo>
                      <a:pt x="60" y="193"/>
                    </a:moveTo>
                    <a:cubicBezTo>
                      <a:pt x="73" y="185"/>
                      <a:pt x="73" y="185"/>
                      <a:pt x="73" y="185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68" y="207"/>
                      <a:pt x="68" y="207"/>
                      <a:pt x="68" y="207"/>
                    </a:cubicBezTo>
                    <a:cubicBezTo>
                      <a:pt x="66" y="208"/>
                      <a:pt x="64" y="208"/>
                      <a:pt x="63" y="208"/>
                    </a:cubicBezTo>
                    <a:cubicBezTo>
                      <a:pt x="61" y="208"/>
                      <a:pt x="60" y="207"/>
                      <a:pt x="59" y="205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72" y="231"/>
                      <a:pt x="72" y="231"/>
                      <a:pt x="72" y="231"/>
                    </a:cubicBezTo>
                    <a:cubicBezTo>
                      <a:pt x="74" y="230"/>
                      <a:pt x="74" y="230"/>
                      <a:pt x="74" y="230"/>
                    </a:cubicBezTo>
                    <a:cubicBezTo>
                      <a:pt x="73" y="228"/>
                      <a:pt x="72" y="226"/>
                      <a:pt x="73" y="224"/>
                    </a:cubicBezTo>
                    <a:cubicBezTo>
                      <a:pt x="73" y="223"/>
                      <a:pt x="75" y="222"/>
                      <a:pt x="77" y="220"/>
                    </a:cubicBezTo>
                    <a:cubicBezTo>
                      <a:pt x="105" y="203"/>
                      <a:pt x="105" y="203"/>
                      <a:pt x="105" y="203"/>
                    </a:cubicBezTo>
                    <a:cubicBezTo>
                      <a:pt x="107" y="201"/>
                      <a:pt x="109" y="201"/>
                      <a:pt x="110" y="201"/>
                    </a:cubicBezTo>
                    <a:cubicBezTo>
                      <a:pt x="112" y="201"/>
                      <a:pt x="113" y="202"/>
                      <a:pt x="114" y="204"/>
                    </a:cubicBezTo>
                    <a:cubicBezTo>
                      <a:pt x="116" y="203"/>
                      <a:pt x="116" y="203"/>
                      <a:pt x="116" y="203"/>
                    </a:cubicBezTo>
                    <a:cubicBezTo>
                      <a:pt x="101" y="179"/>
                      <a:pt x="101" y="179"/>
                      <a:pt x="101" y="179"/>
                    </a:cubicBezTo>
                    <a:cubicBezTo>
                      <a:pt x="99" y="180"/>
                      <a:pt x="99" y="180"/>
                      <a:pt x="99" y="180"/>
                    </a:cubicBezTo>
                    <a:cubicBezTo>
                      <a:pt x="100" y="182"/>
                      <a:pt x="101" y="183"/>
                      <a:pt x="100" y="185"/>
                    </a:cubicBezTo>
                    <a:cubicBezTo>
                      <a:pt x="100" y="186"/>
                      <a:pt x="98" y="188"/>
                      <a:pt x="96" y="189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76" y="183"/>
                      <a:pt x="76" y="183"/>
                      <a:pt x="76" y="183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90" y="174"/>
                      <a:pt x="92" y="174"/>
                      <a:pt x="93" y="174"/>
                    </a:cubicBezTo>
                    <a:cubicBezTo>
                      <a:pt x="95" y="174"/>
                      <a:pt x="96" y="175"/>
                      <a:pt x="98" y="177"/>
                    </a:cubicBezTo>
                    <a:cubicBezTo>
                      <a:pt x="99" y="176"/>
                      <a:pt x="99" y="176"/>
                      <a:pt x="99" y="176"/>
                    </a:cubicBezTo>
                    <a:cubicBezTo>
                      <a:pt x="84" y="152"/>
                      <a:pt x="84" y="152"/>
                      <a:pt x="84" y="152"/>
                    </a:cubicBezTo>
                    <a:cubicBezTo>
                      <a:pt x="82" y="153"/>
                      <a:pt x="82" y="153"/>
                      <a:pt x="82" y="153"/>
                    </a:cubicBezTo>
                    <a:cubicBezTo>
                      <a:pt x="83" y="155"/>
                      <a:pt x="84" y="157"/>
                      <a:pt x="83" y="158"/>
                    </a:cubicBezTo>
                    <a:cubicBezTo>
                      <a:pt x="83" y="159"/>
                      <a:pt x="82" y="161"/>
                      <a:pt x="79" y="162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9" y="181"/>
                      <a:pt x="47" y="182"/>
                      <a:pt x="46" y="181"/>
                    </a:cubicBezTo>
                    <a:cubicBezTo>
                      <a:pt x="44" y="181"/>
                      <a:pt x="43" y="180"/>
                      <a:pt x="42" y="178"/>
                    </a:cubicBezTo>
                    <a:cubicBezTo>
                      <a:pt x="40" y="179"/>
                      <a:pt x="40" y="179"/>
                      <a:pt x="40" y="179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7" y="203"/>
                      <a:pt x="57" y="203"/>
                      <a:pt x="57" y="203"/>
                    </a:cubicBezTo>
                    <a:cubicBezTo>
                      <a:pt x="56" y="201"/>
                      <a:pt x="56" y="199"/>
                      <a:pt x="56" y="197"/>
                    </a:cubicBezTo>
                    <a:cubicBezTo>
                      <a:pt x="56" y="196"/>
                      <a:pt x="58" y="195"/>
                      <a:pt x="60" y="193"/>
                    </a:cubicBezTo>
                    <a:cubicBezTo>
                      <a:pt x="60" y="193"/>
                      <a:pt x="60" y="193"/>
                      <a:pt x="60" y="193"/>
                    </a:cubicBezTo>
                    <a:close/>
                    <a:moveTo>
                      <a:pt x="129" y="265"/>
                    </a:moveTo>
                    <a:cubicBezTo>
                      <a:pt x="146" y="249"/>
                      <a:pt x="146" y="249"/>
                      <a:pt x="146" y="249"/>
                    </a:cubicBezTo>
                    <a:cubicBezTo>
                      <a:pt x="148" y="247"/>
                      <a:pt x="149" y="245"/>
                      <a:pt x="149" y="244"/>
                    </a:cubicBezTo>
                    <a:cubicBezTo>
                      <a:pt x="150" y="242"/>
                      <a:pt x="149" y="241"/>
                      <a:pt x="147" y="239"/>
                    </a:cubicBezTo>
                    <a:cubicBezTo>
                      <a:pt x="149" y="238"/>
                      <a:pt x="149" y="238"/>
                      <a:pt x="149" y="238"/>
                    </a:cubicBezTo>
                    <a:cubicBezTo>
                      <a:pt x="160" y="250"/>
                      <a:pt x="160" y="250"/>
                      <a:pt x="160" y="250"/>
                    </a:cubicBezTo>
                    <a:cubicBezTo>
                      <a:pt x="159" y="251"/>
                      <a:pt x="159" y="251"/>
                      <a:pt x="159" y="251"/>
                    </a:cubicBezTo>
                    <a:cubicBezTo>
                      <a:pt x="157" y="249"/>
                      <a:pt x="155" y="248"/>
                      <a:pt x="154" y="248"/>
                    </a:cubicBezTo>
                    <a:cubicBezTo>
                      <a:pt x="152" y="248"/>
                      <a:pt x="151" y="249"/>
                      <a:pt x="149" y="251"/>
                    </a:cubicBezTo>
                    <a:cubicBezTo>
                      <a:pt x="132" y="267"/>
                      <a:pt x="132" y="267"/>
                      <a:pt x="132" y="267"/>
                    </a:cubicBezTo>
                    <a:cubicBezTo>
                      <a:pt x="129" y="270"/>
                      <a:pt x="127" y="271"/>
                      <a:pt x="125" y="272"/>
                    </a:cubicBezTo>
                    <a:cubicBezTo>
                      <a:pt x="123" y="273"/>
                      <a:pt x="121" y="274"/>
                      <a:pt x="119" y="274"/>
                    </a:cubicBezTo>
                    <a:cubicBezTo>
                      <a:pt x="116" y="274"/>
                      <a:pt x="114" y="273"/>
                      <a:pt x="111" y="272"/>
                    </a:cubicBezTo>
                    <a:cubicBezTo>
                      <a:pt x="108" y="270"/>
                      <a:pt x="105" y="268"/>
                      <a:pt x="103" y="265"/>
                    </a:cubicBezTo>
                    <a:cubicBezTo>
                      <a:pt x="98" y="260"/>
                      <a:pt x="96" y="256"/>
                      <a:pt x="96" y="251"/>
                    </a:cubicBezTo>
                    <a:cubicBezTo>
                      <a:pt x="96" y="246"/>
                      <a:pt x="98" y="242"/>
                      <a:pt x="103" y="238"/>
                    </a:cubicBezTo>
                    <a:cubicBezTo>
                      <a:pt x="121" y="221"/>
                      <a:pt x="121" y="221"/>
                      <a:pt x="121" y="221"/>
                    </a:cubicBezTo>
                    <a:cubicBezTo>
                      <a:pt x="122" y="219"/>
                      <a:pt x="123" y="217"/>
                      <a:pt x="124" y="216"/>
                    </a:cubicBezTo>
                    <a:cubicBezTo>
                      <a:pt x="124" y="215"/>
                      <a:pt x="123" y="213"/>
                      <a:pt x="121" y="211"/>
                    </a:cubicBezTo>
                    <a:cubicBezTo>
                      <a:pt x="123" y="210"/>
                      <a:pt x="123" y="210"/>
                      <a:pt x="123" y="210"/>
                    </a:cubicBezTo>
                    <a:cubicBezTo>
                      <a:pt x="143" y="231"/>
                      <a:pt x="143" y="231"/>
                      <a:pt x="143" y="231"/>
                    </a:cubicBezTo>
                    <a:cubicBezTo>
                      <a:pt x="141" y="232"/>
                      <a:pt x="141" y="232"/>
                      <a:pt x="141" y="232"/>
                    </a:cubicBezTo>
                    <a:cubicBezTo>
                      <a:pt x="140" y="231"/>
                      <a:pt x="138" y="230"/>
                      <a:pt x="137" y="230"/>
                    </a:cubicBezTo>
                    <a:cubicBezTo>
                      <a:pt x="135" y="230"/>
                      <a:pt x="133" y="231"/>
                      <a:pt x="131" y="233"/>
                    </a:cubicBezTo>
                    <a:cubicBezTo>
                      <a:pt x="111" y="252"/>
                      <a:pt x="111" y="252"/>
                      <a:pt x="111" y="252"/>
                    </a:cubicBezTo>
                    <a:cubicBezTo>
                      <a:pt x="108" y="254"/>
                      <a:pt x="106" y="257"/>
                      <a:pt x="106" y="259"/>
                    </a:cubicBezTo>
                    <a:cubicBezTo>
                      <a:pt x="106" y="262"/>
                      <a:pt x="107" y="264"/>
                      <a:pt x="109" y="267"/>
                    </a:cubicBezTo>
                    <a:cubicBezTo>
                      <a:pt x="112" y="270"/>
                      <a:pt x="115" y="271"/>
                      <a:pt x="118" y="271"/>
                    </a:cubicBezTo>
                    <a:cubicBezTo>
                      <a:pt x="122" y="270"/>
                      <a:pt x="125" y="268"/>
                      <a:pt x="129" y="265"/>
                    </a:cubicBezTo>
                    <a:cubicBezTo>
                      <a:pt x="129" y="265"/>
                      <a:pt x="129" y="265"/>
                      <a:pt x="129" y="265"/>
                    </a:cubicBezTo>
                    <a:close/>
                    <a:moveTo>
                      <a:pt x="146" y="291"/>
                    </a:moveTo>
                    <a:cubicBezTo>
                      <a:pt x="153" y="287"/>
                      <a:pt x="153" y="287"/>
                      <a:pt x="153" y="287"/>
                    </a:cubicBezTo>
                    <a:cubicBezTo>
                      <a:pt x="164" y="295"/>
                      <a:pt x="164" y="295"/>
                      <a:pt x="164" y="295"/>
                    </a:cubicBezTo>
                    <a:cubicBezTo>
                      <a:pt x="161" y="304"/>
                      <a:pt x="161" y="304"/>
                      <a:pt x="161" y="304"/>
                    </a:cubicBezTo>
                    <a:cubicBezTo>
                      <a:pt x="161" y="305"/>
                      <a:pt x="161" y="305"/>
                      <a:pt x="160" y="305"/>
                    </a:cubicBezTo>
                    <a:cubicBezTo>
                      <a:pt x="160" y="306"/>
                      <a:pt x="160" y="306"/>
                      <a:pt x="160" y="306"/>
                    </a:cubicBezTo>
                    <a:cubicBezTo>
                      <a:pt x="159" y="307"/>
                      <a:pt x="158" y="308"/>
                      <a:pt x="158" y="308"/>
                    </a:cubicBezTo>
                    <a:cubicBezTo>
                      <a:pt x="157" y="307"/>
                      <a:pt x="155" y="307"/>
                      <a:pt x="153" y="305"/>
                    </a:cubicBezTo>
                    <a:cubicBezTo>
                      <a:pt x="152" y="307"/>
                      <a:pt x="152" y="307"/>
                      <a:pt x="152" y="307"/>
                    </a:cubicBezTo>
                    <a:cubicBezTo>
                      <a:pt x="174" y="322"/>
                      <a:pt x="174" y="322"/>
                      <a:pt x="174" y="322"/>
                    </a:cubicBezTo>
                    <a:cubicBezTo>
                      <a:pt x="175" y="321"/>
                      <a:pt x="175" y="321"/>
                      <a:pt x="175" y="321"/>
                    </a:cubicBezTo>
                    <a:cubicBezTo>
                      <a:pt x="174" y="320"/>
                      <a:pt x="174" y="320"/>
                      <a:pt x="173" y="319"/>
                    </a:cubicBezTo>
                    <a:cubicBezTo>
                      <a:pt x="173" y="318"/>
                      <a:pt x="173" y="316"/>
                      <a:pt x="174" y="315"/>
                    </a:cubicBezTo>
                    <a:cubicBezTo>
                      <a:pt x="186" y="268"/>
                      <a:pt x="186" y="268"/>
                      <a:pt x="186" y="268"/>
                    </a:cubicBezTo>
                    <a:cubicBezTo>
                      <a:pt x="181" y="264"/>
                      <a:pt x="181" y="264"/>
                      <a:pt x="181" y="264"/>
                    </a:cubicBezTo>
                    <a:cubicBezTo>
                      <a:pt x="141" y="290"/>
                      <a:pt x="141" y="290"/>
                      <a:pt x="141" y="290"/>
                    </a:cubicBezTo>
                    <a:cubicBezTo>
                      <a:pt x="139" y="291"/>
                      <a:pt x="138" y="291"/>
                      <a:pt x="137" y="292"/>
                    </a:cubicBezTo>
                    <a:cubicBezTo>
                      <a:pt x="135" y="292"/>
                      <a:pt x="134" y="291"/>
                      <a:pt x="133" y="291"/>
                    </a:cubicBezTo>
                    <a:cubicBezTo>
                      <a:pt x="132" y="292"/>
                      <a:pt x="132" y="292"/>
                      <a:pt x="132" y="292"/>
                    </a:cubicBezTo>
                    <a:cubicBezTo>
                      <a:pt x="145" y="301"/>
                      <a:pt x="145" y="301"/>
                      <a:pt x="145" y="301"/>
                    </a:cubicBezTo>
                    <a:cubicBezTo>
                      <a:pt x="146" y="300"/>
                      <a:pt x="146" y="300"/>
                      <a:pt x="146" y="300"/>
                    </a:cubicBezTo>
                    <a:cubicBezTo>
                      <a:pt x="145" y="299"/>
                      <a:pt x="145" y="299"/>
                      <a:pt x="145" y="299"/>
                    </a:cubicBezTo>
                    <a:cubicBezTo>
                      <a:pt x="144" y="298"/>
                      <a:pt x="143" y="297"/>
                      <a:pt x="143" y="296"/>
                    </a:cubicBezTo>
                    <a:cubicBezTo>
                      <a:pt x="142" y="295"/>
                      <a:pt x="143" y="294"/>
                      <a:pt x="143" y="293"/>
                    </a:cubicBezTo>
                    <a:cubicBezTo>
                      <a:pt x="144" y="293"/>
                      <a:pt x="144" y="293"/>
                      <a:pt x="144" y="292"/>
                    </a:cubicBezTo>
                    <a:cubicBezTo>
                      <a:pt x="145" y="292"/>
                      <a:pt x="145" y="292"/>
                      <a:pt x="146" y="291"/>
                    </a:cubicBezTo>
                    <a:cubicBezTo>
                      <a:pt x="146" y="291"/>
                      <a:pt x="146" y="291"/>
                      <a:pt x="146" y="291"/>
                    </a:cubicBezTo>
                    <a:close/>
                    <a:moveTo>
                      <a:pt x="156" y="285"/>
                    </a:moveTo>
                    <a:cubicBezTo>
                      <a:pt x="169" y="276"/>
                      <a:pt x="169" y="276"/>
                      <a:pt x="169" y="276"/>
                    </a:cubicBezTo>
                    <a:cubicBezTo>
                      <a:pt x="164" y="291"/>
                      <a:pt x="164" y="291"/>
                      <a:pt x="164" y="291"/>
                    </a:cubicBezTo>
                    <a:cubicBezTo>
                      <a:pt x="156" y="285"/>
                      <a:pt x="156" y="285"/>
                      <a:pt x="156" y="285"/>
                    </a:cubicBezTo>
                    <a:close/>
                    <a:moveTo>
                      <a:pt x="213" y="294"/>
                    </a:moveTo>
                    <a:cubicBezTo>
                      <a:pt x="214" y="292"/>
                      <a:pt x="214" y="290"/>
                      <a:pt x="214" y="288"/>
                    </a:cubicBezTo>
                    <a:cubicBezTo>
                      <a:pt x="213" y="287"/>
                      <a:pt x="212" y="286"/>
                      <a:pt x="210" y="285"/>
                    </a:cubicBezTo>
                    <a:cubicBezTo>
                      <a:pt x="211" y="283"/>
                      <a:pt x="211" y="283"/>
                      <a:pt x="211" y="283"/>
                    </a:cubicBezTo>
                    <a:cubicBezTo>
                      <a:pt x="230" y="292"/>
                      <a:pt x="230" y="292"/>
                      <a:pt x="230" y="292"/>
                    </a:cubicBezTo>
                    <a:cubicBezTo>
                      <a:pt x="239" y="329"/>
                      <a:pt x="239" y="329"/>
                      <a:pt x="239" y="329"/>
                    </a:cubicBezTo>
                    <a:cubicBezTo>
                      <a:pt x="248" y="311"/>
                      <a:pt x="248" y="311"/>
                      <a:pt x="248" y="311"/>
                    </a:cubicBezTo>
                    <a:cubicBezTo>
                      <a:pt x="249" y="308"/>
                      <a:pt x="250" y="306"/>
                      <a:pt x="249" y="305"/>
                    </a:cubicBezTo>
                    <a:cubicBezTo>
                      <a:pt x="249" y="304"/>
                      <a:pt x="248" y="302"/>
                      <a:pt x="245" y="301"/>
                    </a:cubicBezTo>
                    <a:cubicBezTo>
                      <a:pt x="246" y="299"/>
                      <a:pt x="246" y="299"/>
                      <a:pt x="246" y="299"/>
                    </a:cubicBezTo>
                    <a:cubicBezTo>
                      <a:pt x="261" y="306"/>
                      <a:pt x="261" y="306"/>
                      <a:pt x="261" y="306"/>
                    </a:cubicBezTo>
                    <a:cubicBezTo>
                      <a:pt x="260" y="308"/>
                      <a:pt x="260" y="308"/>
                      <a:pt x="260" y="308"/>
                    </a:cubicBezTo>
                    <a:cubicBezTo>
                      <a:pt x="258" y="307"/>
                      <a:pt x="256" y="307"/>
                      <a:pt x="255" y="308"/>
                    </a:cubicBezTo>
                    <a:cubicBezTo>
                      <a:pt x="254" y="308"/>
                      <a:pt x="252" y="310"/>
                      <a:pt x="251" y="312"/>
                    </a:cubicBezTo>
                    <a:cubicBezTo>
                      <a:pt x="234" y="350"/>
                      <a:pt x="234" y="350"/>
                      <a:pt x="234" y="350"/>
                    </a:cubicBezTo>
                    <a:cubicBezTo>
                      <a:pt x="228" y="348"/>
                      <a:pt x="228" y="348"/>
                      <a:pt x="228" y="348"/>
                    </a:cubicBezTo>
                    <a:cubicBezTo>
                      <a:pt x="215" y="297"/>
                      <a:pt x="215" y="297"/>
                      <a:pt x="215" y="297"/>
                    </a:cubicBezTo>
                    <a:cubicBezTo>
                      <a:pt x="202" y="325"/>
                      <a:pt x="202" y="325"/>
                      <a:pt x="202" y="325"/>
                    </a:cubicBezTo>
                    <a:cubicBezTo>
                      <a:pt x="201" y="328"/>
                      <a:pt x="200" y="330"/>
                      <a:pt x="201" y="331"/>
                    </a:cubicBezTo>
                    <a:cubicBezTo>
                      <a:pt x="201" y="332"/>
                      <a:pt x="203" y="334"/>
                      <a:pt x="205" y="335"/>
                    </a:cubicBezTo>
                    <a:cubicBezTo>
                      <a:pt x="204" y="337"/>
                      <a:pt x="204" y="337"/>
                      <a:pt x="204" y="337"/>
                    </a:cubicBezTo>
                    <a:cubicBezTo>
                      <a:pt x="189" y="329"/>
                      <a:pt x="189" y="329"/>
                      <a:pt x="189" y="329"/>
                    </a:cubicBezTo>
                    <a:cubicBezTo>
                      <a:pt x="190" y="328"/>
                      <a:pt x="190" y="328"/>
                      <a:pt x="190" y="328"/>
                    </a:cubicBezTo>
                    <a:cubicBezTo>
                      <a:pt x="192" y="329"/>
                      <a:pt x="194" y="329"/>
                      <a:pt x="195" y="328"/>
                    </a:cubicBezTo>
                    <a:cubicBezTo>
                      <a:pt x="196" y="328"/>
                      <a:pt x="198" y="326"/>
                      <a:pt x="199" y="324"/>
                    </a:cubicBezTo>
                    <a:cubicBezTo>
                      <a:pt x="213" y="294"/>
                      <a:pt x="213" y="294"/>
                      <a:pt x="213" y="294"/>
                    </a:cubicBezTo>
                    <a:close/>
                    <a:moveTo>
                      <a:pt x="340" y="352"/>
                    </a:moveTo>
                    <a:cubicBezTo>
                      <a:pt x="342" y="329"/>
                      <a:pt x="342" y="329"/>
                      <a:pt x="342" y="329"/>
                    </a:cubicBezTo>
                    <a:cubicBezTo>
                      <a:pt x="342" y="326"/>
                      <a:pt x="342" y="324"/>
                      <a:pt x="341" y="323"/>
                    </a:cubicBezTo>
                    <a:cubicBezTo>
                      <a:pt x="340" y="322"/>
                      <a:pt x="339" y="321"/>
                      <a:pt x="336" y="321"/>
                    </a:cubicBezTo>
                    <a:cubicBezTo>
                      <a:pt x="337" y="319"/>
                      <a:pt x="337" y="319"/>
                      <a:pt x="337" y="319"/>
                    </a:cubicBez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53" y="322"/>
                      <a:pt x="353" y="322"/>
                      <a:pt x="353" y="322"/>
                    </a:cubicBezTo>
                    <a:cubicBezTo>
                      <a:pt x="351" y="322"/>
                      <a:pt x="349" y="323"/>
                      <a:pt x="348" y="324"/>
                    </a:cubicBezTo>
                    <a:cubicBezTo>
                      <a:pt x="347" y="325"/>
                      <a:pt x="346" y="327"/>
                      <a:pt x="346" y="329"/>
                    </a:cubicBezTo>
                    <a:cubicBezTo>
                      <a:pt x="344" y="352"/>
                      <a:pt x="344" y="352"/>
                      <a:pt x="344" y="352"/>
                    </a:cubicBezTo>
                    <a:cubicBezTo>
                      <a:pt x="343" y="356"/>
                      <a:pt x="343" y="359"/>
                      <a:pt x="342" y="361"/>
                    </a:cubicBezTo>
                    <a:cubicBezTo>
                      <a:pt x="341" y="363"/>
                      <a:pt x="340" y="364"/>
                      <a:pt x="339" y="366"/>
                    </a:cubicBezTo>
                    <a:cubicBezTo>
                      <a:pt x="337" y="368"/>
                      <a:pt x="334" y="369"/>
                      <a:pt x="331" y="370"/>
                    </a:cubicBezTo>
                    <a:cubicBezTo>
                      <a:pt x="328" y="371"/>
                      <a:pt x="325" y="371"/>
                      <a:pt x="321" y="371"/>
                    </a:cubicBezTo>
                    <a:cubicBezTo>
                      <a:pt x="314" y="370"/>
                      <a:pt x="309" y="368"/>
                      <a:pt x="306" y="365"/>
                    </a:cubicBezTo>
                    <a:cubicBezTo>
                      <a:pt x="303" y="361"/>
                      <a:pt x="302" y="356"/>
                      <a:pt x="302" y="350"/>
                    </a:cubicBezTo>
                    <a:cubicBezTo>
                      <a:pt x="304" y="326"/>
                      <a:pt x="304" y="326"/>
                      <a:pt x="304" y="326"/>
                    </a:cubicBezTo>
                    <a:cubicBezTo>
                      <a:pt x="305" y="323"/>
                      <a:pt x="304" y="321"/>
                      <a:pt x="303" y="320"/>
                    </a:cubicBezTo>
                    <a:cubicBezTo>
                      <a:pt x="303" y="319"/>
                      <a:pt x="301" y="318"/>
                      <a:pt x="299" y="318"/>
                    </a:cubicBezTo>
                    <a:cubicBezTo>
                      <a:pt x="299" y="316"/>
                      <a:pt x="299" y="316"/>
                      <a:pt x="299" y="316"/>
                    </a:cubicBezTo>
                    <a:cubicBezTo>
                      <a:pt x="328" y="318"/>
                      <a:pt x="328" y="318"/>
                      <a:pt x="328" y="318"/>
                    </a:cubicBezTo>
                    <a:cubicBezTo>
                      <a:pt x="328" y="320"/>
                      <a:pt x="328" y="320"/>
                      <a:pt x="328" y="320"/>
                    </a:cubicBezTo>
                    <a:cubicBezTo>
                      <a:pt x="325" y="320"/>
                      <a:pt x="323" y="321"/>
                      <a:pt x="322" y="322"/>
                    </a:cubicBezTo>
                    <a:cubicBezTo>
                      <a:pt x="321" y="323"/>
                      <a:pt x="321" y="324"/>
                      <a:pt x="320" y="327"/>
                    </a:cubicBezTo>
                    <a:cubicBezTo>
                      <a:pt x="318" y="355"/>
                      <a:pt x="318" y="355"/>
                      <a:pt x="318" y="355"/>
                    </a:cubicBezTo>
                    <a:cubicBezTo>
                      <a:pt x="318" y="359"/>
                      <a:pt x="318" y="362"/>
                      <a:pt x="320" y="364"/>
                    </a:cubicBezTo>
                    <a:cubicBezTo>
                      <a:pt x="321" y="366"/>
                      <a:pt x="323" y="367"/>
                      <a:pt x="327" y="367"/>
                    </a:cubicBezTo>
                    <a:cubicBezTo>
                      <a:pt x="331" y="367"/>
                      <a:pt x="334" y="366"/>
                      <a:pt x="336" y="364"/>
                    </a:cubicBezTo>
                    <a:cubicBezTo>
                      <a:pt x="338" y="361"/>
                      <a:pt x="340" y="358"/>
                      <a:pt x="340" y="352"/>
                    </a:cubicBezTo>
                    <a:cubicBezTo>
                      <a:pt x="340" y="352"/>
                      <a:pt x="340" y="352"/>
                      <a:pt x="340" y="352"/>
                    </a:cubicBezTo>
                    <a:close/>
                    <a:moveTo>
                      <a:pt x="368" y="329"/>
                    </a:moveTo>
                    <a:cubicBezTo>
                      <a:pt x="368" y="327"/>
                      <a:pt x="367" y="325"/>
                      <a:pt x="366" y="324"/>
                    </a:cubicBezTo>
                    <a:cubicBezTo>
                      <a:pt x="365" y="323"/>
                      <a:pt x="363" y="323"/>
                      <a:pt x="361" y="323"/>
                    </a:cubicBezTo>
                    <a:cubicBezTo>
                      <a:pt x="360" y="321"/>
                      <a:pt x="360" y="321"/>
                      <a:pt x="360" y="321"/>
                    </a:cubicBezTo>
                    <a:cubicBezTo>
                      <a:pt x="382" y="318"/>
                      <a:pt x="382" y="318"/>
                      <a:pt x="382" y="318"/>
                    </a:cubicBezTo>
                    <a:cubicBezTo>
                      <a:pt x="410" y="344"/>
                      <a:pt x="410" y="344"/>
                      <a:pt x="410" y="344"/>
                    </a:cubicBezTo>
                    <a:cubicBezTo>
                      <a:pt x="407" y="324"/>
                      <a:pt x="407" y="324"/>
                      <a:pt x="407" y="324"/>
                    </a:cubicBezTo>
                    <a:cubicBezTo>
                      <a:pt x="407" y="321"/>
                      <a:pt x="406" y="320"/>
                      <a:pt x="405" y="319"/>
                    </a:cubicBezTo>
                    <a:cubicBezTo>
                      <a:pt x="404" y="318"/>
                      <a:pt x="402" y="317"/>
                      <a:pt x="400" y="317"/>
                    </a:cubicBezTo>
                    <a:cubicBezTo>
                      <a:pt x="399" y="316"/>
                      <a:pt x="399" y="316"/>
                      <a:pt x="399" y="316"/>
                    </a:cubicBezTo>
                    <a:cubicBezTo>
                      <a:pt x="416" y="313"/>
                      <a:pt x="416" y="313"/>
                      <a:pt x="416" y="313"/>
                    </a:cubicBezTo>
                    <a:cubicBezTo>
                      <a:pt x="416" y="315"/>
                      <a:pt x="416" y="315"/>
                      <a:pt x="416" y="315"/>
                    </a:cubicBezTo>
                    <a:cubicBezTo>
                      <a:pt x="414" y="316"/>
                      <a:pt x="412" y="316"/>
                      <a:pt x="411" y="318"/>
                    </a:cubicBezTo>
                    <a:cubicBezTo>
                      <a:pt x="410" y="319"/>
                      <a:pt x="410" y="321"/>
                      <a:pt x="411" y="323"/>
                    </a:cubicBezTo>
                    <a:cubicBezTo>
                      <a:pt x="416" y="365"/>
                      <a:pt x="416" y="365"/>
                      <a:pt x="416" y="365"/>
                    </a:cubicBezTo>
                    <a:cubicBezTo>
                      <a:pt x="411" y="366"/>
                      <a:pt x="411" y="366"/>
                      <a:pt x="411" y="366"/>
                    </a:cubicBezTo>
                    <a:cubicBezTo>
                      <a:pt x="372" y="330"/>
                      <a:pt x="372" y="330"/>
                      <a:pt x="372" y="330"/>
                    </a:cubicBezTo>
                    <a:cubicBezTo>
                      <a:pt x="376" y="361"/>
                      <a:pt x="376" y="361"/>
                      <a:pt x="376" y="361"/>
                    </a:cubicBezTo>
                    <a:cubicBezTo>
                      <a:pt x="377" y="364"/>
                      <a:pt x="377" y="366"/>
                      <a:pt x="379" y="367"/>
                    </a:cubicBezTo>
                    <a:cubicBezTo>
                      <a:pt x="380" y="368"/>
                      <a:pt x="381" y="368"/>
                      <a:pt x="384" y="368"/>
                    </a:cubicBezTo>
                    <a:cubicBezTo>
                      <a:pt x="384" y="370"/>
                      <a:pt x="384" y="370"/>
                      <a:pt x="384" y="370"/>
                    </a:cubicBezTo>
                    <a:cubicBezTo>
                      <a:pt x="368" y="372"/>
                      <a:pt x="368" y="372"/>
                      <a:pt x="368" y="372"/>
                    </a:cubicBezTo>
                    <a:cubicBezTo>
                      <a:pt x="367" y="370"/>
                      <a:pt x="367" y="370"/>
                      <a:pt x="367" y="370"/>
                    </a:cubicBezTo>
                    <a:cubicBezTo>
                      <a:pt x="370" y="370"/>
                      <a:pt x="371" y="369"/>
                      <a:pt x="372" y="368"/>
                    </a:cubicBezTo>
                    <a:cubicBezTo>
                      <a:pt x="373" y="366"/>
                      <a:pt x="373" y="364"/>
                      <a:pt x="373" y="362"/>
                    </a:cubicBezTo>
                    <a:cubicBezTo>
                      <a:pt x="368" y="329"/>
                      <a:pt x="368" y="329"/>
                      <a:pt x="368" y="329"/>
                    </a:cubicBezTo>
                    <a:close/>
                    <a:moveTo>
                      <a:pt x="461" y="345"/>
                    </a:moveTo>
                    <a:cubicBezTo>
                      <a:pt x="462" y="348"/>
                      <a:pt x="463" y="349"/>
                      <a:pt x="464" y="350"/>
                    </a:cubicBezTo>
                    <a:cubicBezTo>
                      <a:pt x="465" y="351"/>
                      <a:pt x="467" y="351"/>
                      <a:pt x="469" y="351"/>
                    </a:cubicBezTo>
                    <a:cubicBezTo>
                      <a:pt x="470" y="352"/>
                      <a:pt x="470" y="352"/>
                      <a:pt x="470" y="352"/>
                    </a:cubicBezTo>
                    <a:cubicBezTo>
                      <a:pt x="442" y="360"/>
                      <a:pt x="442" y="360"/>
                      <a:pt x="442" y="360"/>
                    </a:cubicBezTo>
                    <a:cubicBezTo>
                      <a:pt x="441" y="359"/>
                      <a:pt x="441" y="359"/>
                      <a:pt x="441" y="359"/>
                    </a:cubicBezTo>
                    <a:cubicBezTo>
                      <a:pt x="444" y="358"/>
                      <a:pt x="445" y="357"/>
                      <a:pt x="446" y="355"/>
                    </a:cubicBezTo>
                    <a:cubicBezTo>
                      <a:pt x="446" y="354"/>
                      <a:pt x="446" y="352"/>
                      <a:pt x="446" y="350"/>
                    </a:cubicBezTo>
                    <a:cubicBezTo>
                      <a:pt x="436" y="318"/>
                      <a:pt x="436" y="318"/>
                      <a:pt x="436" y="318"/>
                    </a:cubicBezTo>
                    <a:cubicBezTo>
                      <a:pt x="436" y="316"/>
                      <a:pt x="435" y="314"/>
                      <a:pt x="433" y="313"/>
                    </a:cubicBezTo>
                    <a:cubicBezTo>
                      <a:pt x="432" y="312"/>
                      <a:pt x="430" y="312"/>
                      <a:pt x="428" y="313"/>
                    </a:cubicBezTo>
                    <a:cubicBezTo>
                      <a:pt x="428" y="311"/>
                      <a:pt x="428" y="311"/>
                      <a:pt x="428" y="311"/>
                    </a:cubicBezTo>
                    <a:cubicBezTo>
                      <a:pt x="456" y="303"/>
                      <a:pt x="456" y="303"/>
                      <a:pt x="456" y="303"/>
                    </a:cubicBezTo>
                    <a:cubicBezTo>
                      <a:pt x="456" y="305"/>
                      <a:pt x="456" y="305"/>
                      <a:pt x="456" y="305"/>
                    </a:cubicBezTo>
                    <a:cubicBezTo>
                      <a:pt x="454" y="306"/>
                      <a:pt x="452" y="307"/>
                      <a:pt x="452" y="308"/>
                    </a:cubicBezTo>
                    <a:cubicBezTo>
                      <a:pt x="451" y="309"/>
                      <a:pt x="451" y="311"/>
                      <a:pt x="452" y="314"/>
                    </a:cubicBezTo>
                    <a:cubicBezTo>
                      <a:pt x="461" y="345"/>
                      <a:pt x="461" y="345"/>
                      <a:pt x="461" y="345"/>
                    </a:cubicBezTo>
                    <a:close/>
                    <a:moveTo>
                      <a:pt x="508" y="337"/>
                    </a:moveTo>
                    <a:cubicBezTo>
                      <a:pt x="511" y="336"/>
                      <a:pt x="511" y="336"/>
                      <a:pt x="511" y="336"/>
                    </a:cubicBezTo>
                    <a:cubicBezTo>
                      <a:pt x="507" y="287"/>
                      <a:pt x="507" y="287"/>
                      <a:pt x="507" y="287"/>
                    </a:cubicBezTo>
                    <a:cubicBezTo>
                      <a:pt x="507" y="285"/>
                      <a:pt x="507" y="284"/>
                      <a:pt x="507" y="282"/>
                    </a:cubicBezTo>
                    <a:cubicBezTo>
                      <a:pt x="508" y="281"/>
                      <a:pt x="509" y="280"/>
                      <a:pt x="510" y="279"/>
                    </a:cubicBezTo>
                    <a:cubicBezTo>
                      <a:pt x="509" y="277"/>
                      <a:pt x="509" y="277"/>
                      <a:pt x="509" y="277"/>
                    </a:cubicBezTo>
                    <a:cubicBezTo>
                      <a:pt x="495" y="285"/>
                      <a:pt x="495" y="285"/>
                      <a:pt x="495" y="285"/>
                    </a:cubicBezTo>
                    <a:cubicBezTo>
                      <a:pt x="496" y="286"/>
                      <a:pt x="496" y="286"/>
                      <a:pt x="496" y="286"/>
                    </a:cubicBezTo>
                    <a:cubicBezTo>
                      <a:pt x="498" y="286"/>
                      <a:pt x="499" y="285"/>
                      <a:pt x="500" y="285"/>
                    </a:cubicBezTo>
                    <a:cubicBezTo>
                      <a:pt x="501" y="285"/>
                      <a:pt x="502" y="286"/>
                      <a:pt x="503" y="287"/>
                    </a:cubicBezTo>
                    <a:cubicBezTo>
                      <a:pt x="503" y="287"/>
                      <a:pt x="503" y="287"/>
                      <a:pt x="503" y="288"/>
                    </a:cubicBezTo>
                    <a:cubicBezTo>
                      <a:pt x="503" y="288"/>
                      <a:pt x="503" y="289"/>
                      <a:pt x="503" y="290"/>
                    </a:cubicBezTo>
                    <a:cubicBezTo>
                      <a:pt x="506" y="316"/>
                      <a:pt x="506" y="316"/>
                      <a:pt x="506" y="316"/>
                    </a:cubicBezTo>
                    <a:cubicBezTo>
                      <a:pt x="485" y="298"/>
                      <a:pt x="485" y="298"/>
                      <a:pt x="485" y="298"/>
                    </a:cubicBezTo>
                    <a:cubicBezTo>
                      <a:pt x="484" y="297"/>
                      <a:pt x="484" y="297"/>
                      <a:pt x="484" y="297"/>
                    </a:cubicBezTo>
                    <a:cubicBezTo>
                      <a:pt x="484" y="297"/>
                      <a:pt x="484" y="296"/>
                      <a:pt x="483" y="296"/>
                    </a:cubicBezTo>
                    <a:cubicBezTo>
                      <a:pt x="483" y="295"/>
                      <a:pt x="483" y="295"/>
                      <a:pt x="483" y="294"/>
                    </a:cubicBezTo>
                    <a:cubicBezTo>
                      <a:pt x="484" y="293"/>
                      <a:pt x="485" y="292"/>
                      <a:pt x="486" y="292"/>
                    </a:cubicBezTo>
                    <a:cubicBezTo>
                      <a:pt x="486" y="291"/>
                      <a:pt x="486" y="291"/>
                      <a:pt x="486" y="291"/>
                    </a:cubicBezTo>
                    <a:cubicBezTo>
                      <a:pt x="486" y="290"/>
                      <a:pt x="486" y="290"/>
                      <a:pt x="486" y="290"/>
                    </a:cubicBezTo>
                    <a:cubicBezTo>
                      <a:pt x="462" y="302"/>
                      <a:pt x="462" y="302"/>
                      <a:pt x="462" y="302"/>
                    </a:cubicBezTo>
                    <a:cubicBezTo>
                      <a:pt x="463" y="304"/>
                      <a:pt x="463" y="304"/>
                      <a:pt x="463" y="304"/>
                    </a:cubicBezTo>
                    <a:cubicBezTo>
                      <a:pt x="464" y="303"/>
                      <a:pt x="465" y="303"/>
                      <a:pt x="467" y="303"/>
                    </a:cubicBezTo>
                    <a:cubicBezTo>
                      <a:pt x="468" y="304"/>
                      <a:pt x="469" y="305"/>
                      <a:pt x="471" y="306"/>
                    </a:cubicBezTo>
                    <a:cubicBezTo>
                      <a:pt x="508" y="337"/>
                      <a:pt x="508" y="337"/>
                      <a:pt x="508" y="337"/>
                    </a:cubicBezTo>
                    <a:close/>
                    <a:moveTo>
                      <a:pt x="547" y="316"/>
                    </a:moveTo>
                    <a:cubicBezTo>
                      <a:pt x="546" y="315"/>
                      <a:pt x="546" y="315"/>
                      <a:pt x="546" y="315"/>
                    </a:cubicBezTo>
                    <a:cubicBezTo>
                      <a:pt x="548" y="313"/>
                      <a:pt x="549" y="311"/>
                      <a:pt x="549" y="310"/>
                    </a:cubicBezTo>
                    <a:cubicBezTo>
                      <a:pt x="549" y="308"/>
                      <a:pt x="548" y="307"/>
                      <a:pt x="547" y="305"/>
                    </a:cubicBezTo>
                    <a:cubicBezTo>
                      <a:pt x="526" y="279"/>
                      <a:pt x="526" y="279"/>
                      <a:pt x="526" y="279"/>
                    </a:cubicBezTo>
                    <a:cubicBezTo>
                      <a:pt x="524" y="277"/>
                      <a:pt x="523" y="276"/>
                      <a:pt x="521" y="276"/>
                    </a:cubicBezTo>
                    <a:cubicBezTo>
                      <a:pt x="520" y="275"/>
                      <a:pt x="518" y="276"/>
                      <a:pt x="516" y="277"/>
                    </a:cubicBezTo>
                    <a:cubicBezTo>
                      <a:pt x="515" y="276"/>
                      <a:pt x="515" y="276"/>
                      <a:pt x="515" y="276"/>
                    </a:cubicBezTo>
                    <a:cubicBezTo>
                      <a:pt x="550" y="248"/>
                      <a:pt x="550" y="248"/>
                      <a:pt x="550" y="248"/>
                    </a:cubicBezTo>
                    <a:cubicBezTo>
                      <a:pt x="559" y="258"/>
                      <a:pt x="559" y="258"/>
                      <a:pt x="559" y="258"/>
                    </a:cubicBezTo>
                    <a:cubicBezTo>
                      <a:pt x="558" y="260"/>
                      <a:pt x="558" y="260"/>
                      <a:pt x="558" y="260"/>
                    </a:cubicBezTo>
                    <a:cubicBezTo>
                      <a:pt x="555" y="257"/>
                      <a:pt x="552" y="256"/>
                      <a:pt x="549" y="256"/>
                    </a:cubicBezTo>
                    <a:cubicBezTo>
                      <a:pt x="547" y="255"/>
                      <a:pt x="544" y="257"/>
                      <a:pt x="540" y="260"/>
                    </a:cubicBezTo>
                    <a:cubicBezTo>
                      <a:pt x="535" y="264"/>
                      <a:pt x="535" y="264"/>
                      <a:pt x="535" y="264"/>
                    </a:cubicBezTo>
                    <a:cubicBezTo>
                      <a:pt x="547" y="280"/>
                      <a:pt x="547" y="280"/>
                      <a:pt x="547" y="280"/>
                    </a:cubicBezTo>
                    <a:cubicBezTo>
                      <a:pt x="548" y="279"/>
                      <a:pt x="548" y="279"/>
                      <a:pt x="548" y="279"/>
                    </a:cubicBezTo>
                    <a:cubicBezTo>
                      <a:pt x="550" y="278"/>
                      <a:pt x="551" y="276"/>
                      <a:pt x="551" y="274"/>
                    </a:cubicBezTo>
                    <a:cubicBezTo>
                      <a:pt x="551" y="271"/>
                      <a:pt x="550" y="269"/>
                      <a:pt x="548" y="266"/>
                    </a:cubicBezTo>
                    <a:cubicBezTo>
                      <a:pt x="550" y="264"/>
                      <a:pt x="550" y="264"/>
                      <a:pt x="550" y="264"/>
                    </a:cubicBezTo>
                    <a:cubicBezTo>
                      <a:pt x="565" y="284"/>
                      <a:pt x="565" y="284"/>
                      <a:pt x="565" y="284"/>
                    </a:cubicBezTo>
                    <a:cubicBezTo>
                      <a:pt x="564" y="285"/>
                      <a:pt x="564" y="285"/>
                      <a:pt x="564" y="285"/>
                    </a:cubicBezTo>
                    <a:cubicBezTo>
                      <a:pt x="561" y="282"/>
                      <a:pt x="559" y="280"/>
                      <a:pt x="557" y="280"/>
                    </a:cubicBezTo>
                    <a:cubicBezTo>
                      <a:pt x="554" y="280"/>
                      <a:pt x="552" y="280"/>
                      <a:pt x="550" y="282"/>
                    </a:cubicBezTo>
                    <a:cubicBezTo>
                      <a:pt x="550" y="283"/>
                      <a:pt x="550" y="283"/>
                      <a:pt x="550" y="283"/>
                    </a:cubicBezTo>
                    <a:cubicBezTo>
                      <a:pt x="560" y="295"/>
                      <a:pt x="560" y="295"/>
                      <a:pt x="560" y="295"/>
                    </a:cubicBezTo>
                    <a:cubicBezTo>
                      <a:pt x="561" y="297"/>
                      <a:pt x="562" y="298"/>
                      <a:pt x="563" y="298"/>
                    </a:cubicBezTo>
                    <a:cubicBezTo>
                      <a:pt x="564" y="298"/>
                      <a:pt x="566" y="297"/>
                      <a:pt x="568" y="295"/>
                    </a:cubicBezTo>
                    <a:cubicBezTo>
                      <a:pt x="572" y="292"/>
                      <a:pt x="574" y="289"/>
                      <a:pt x="575" y="286"/>
                    </a:cubicBezTo>
                    <a:cubicBezTo>
                      <a:pt x="576" y="282"/>
                      <a:pt x="575" y="279"/>
                      <a:pt x="573" y="274"/>
                    </a:cubicBezTo>
                    <a:cubicBezTo>
                      <a:pt x="575" y="273"/>
                      <a:pt x="575" y="273"/>
                      <a:pt x="575" y="273"/>
                    </a:cubicBezTo>
                    <a:cubicBezTo>
                      <a:pt x="583" y="287"/>
                      <a:pt x="583" y="287"/>
                      <a:pt x="583" y="287"/>
                    </a:cubicBezTo>
                    <a:cubicBezTo>
                      <a:pt x="547" y="316"/>
                      <a:pt x="547" y="316"/>
                      <a:pt x="547" y="316"/>
                    </a:cubicBezTo>
                    <a:close/>
                    <a:moveTo>
                      <a:pt x="595" y="239"/>
                    </a:moveTo>
                    <a:cubicBezTo>
                      <a:pt x="596" y="238"/>
                      <a:pt x="596" y="238"/>
                      <a:pt x="596" y="238"/>
                    </a:cubicBezTo>
                    <a:cubicBezTo>
                      <a:pt x="598" y="236"/>
                      <a:pt x="599" y="233"/>
                      <a:pt x="599" y="231"/>
                    </a:cubicBezTo>
                    <a:cubicBezTo>
                      <a:pt x="598" y="229"/>
                      <a:pt x="597" y="226"/>
                      <a:pt x="594" y="224"/>
                    </a:cubicBezTo>
                    <a:cubicBezTo>
                      <a:pt x="591" y="221"/>
                      <a:pt x="588" y="220"/>
                      <a:pt x="586" y="220"/>
                    </a:cubicBezTo>
                    <a:cubicBezTo>
                      <a:pt x="583" y="220"/>
                      <a:pt x="581" y="222"/>
                      <a:pt x="579" y="225"/>
                    </a:cubicBezTo>
                    <a:cubicBezTo>
                      <a:pt x="595" y="239"/>
                      <a:pt x="595" y="239"/>
                      <a:pt x="595" y="239"/>
                    </a:cubicBezTo>
                    <a:close/>
                    <a:moveTo>
                      <a:pt x="609" y="250"/>
                    </a:moveTo>
                    <a:cubicBezTo>
                      <a:pt x="598" y="241"/>
                      <a:pt x="598" y="241"/>
                      <a:pt x="598" y="241"/>
                    </a:cubicBezTo>
                    <a:cubicBezTo>
                      <a:pt x="599" y="240"/>
                      <a:pt x="599" y="240"/>
                      <a:pt x="599" y="240"/>
                    </a:cubicBezTo>
                    <a:cubicBezTo>
                      <a:pt x="625" y="245"/>
                      <a:pt x="625" y="245"/>
                      <a:pt x="625" y="245"/>
                    </a:cubicBezTo>
                    <a:cubicBezTo>
                      <a:pt x="637" y="230"/>
                      <a:pt x="637" y="230"/>
                      <a:pt x="637" y="230"/>
                    </a:cubicBezTo>
                    <a:cubicBezTo>
                      <a:pt x="636" y="229"/>
                      <a:pt x="636" y="229"/>
                      <a:pt x="636" y="229"/>
                    </a:cubicBezTo>
                    <a:cubicBezTo>
                      <a:pt x="635" y="230"/>
                      <a:pt x="634" y="231"/>
                      <a:pt x="633" y="231"/>
                    </a:cubicBezTo>
                    <a:cubicBezTo>
                      <a:pt x="632" y="231"/>
                      <a:pt x="630" y="231"/>
                      <a:pt x="628" y="231"/>
                    </a:cubicBezTo>
                    <a:cubicBezTo>
                      <a:pt x="608" y="227"/>
                      <a:pt x="608" y="227"/>
                      <a:pt x="608" y="227"/>
                    </a:cubicBezTo>
                    <a:cubicBezTo>
                      <a:pt x="609" y="224"/>
                      <a:pt x="609" y="221"/>
                      <a:pt x="609" y="218"/>
                    </a:cubicBezTo>
                    <a:cubicBezTo>
                      <a:pt x="608" y="215"/>
                      <a:pt x="607" y="213"/>
                      <a:pt x="604" y="211"/>
                    </a:cubicBezTo>
                    <a:cubicBezTo>
                      <a:pt x="601" y="208"/>
                      <a:pt x="597" y="207"/>
                      <a:pt x="593" y="209"/>
                    </a:cubicBezTo>
                    <a:cubicBezTo>
                      <a:pt x="589" y="210"/>
                      <a:pt x="585" y="213"/>
                      <a:pt x="580" y="218"/>
                    </a:cubicBezTo>
                    <a:cubicBezTo>
                      <a:pt x="562" y="240"/>
                      <a:pt x="562" y="240"/>
                      <a:pt x="562" y="240"/>
                    </a:cubicBezTo>
                    <a:cubicBezTo>
                      <a:pt x="563" y="241"/>
                      <a:pt x="563" y="241"/>
                      <a:pt x="563" y="241"/>
                    </a:cubicBezTo>
                    <a:cubicBezTo>
                      <a:pt x="565" y="240"/>
                      <a:pt x="567" y="239"/>
                      <a:pt x="568" y="239"/>
                    </a:cubicBezTo>
                    <a:cubicBezTo>
                      <a:pt x="569" y="239"/>
                      <a:pt x="571" y="239"/>
                      <a:pt x="573" y="241"/>
                    </a:cubicBezTo>
                    <a:cubicBezTo>
                      <a:pt x="598" y="262"/>
                      <a:pt x="598" y="262"/>
                      <a:pt x="598" y="262"/>
                    </a:cubicBezTo>
                    <a:cubicBezTo>
                      <a:pt x="600" y="264"/>
                      <a:pt x="602" y="266"/>
                      <a:pt x="602" y="267"/>
                    </a:cubicBezTo>
                    <a:cubicBezTo>
                      <a:pt x="602" y="269"/>
                      <a:pt x="601" y="270"/>
                      <a:pt x="600" y="272"/>
                    </a:cubicBezTo>
                    <a:cubicBezTo>
                      <a:pt x="601" y="273"/>
                      <a:pt x="601" y="273"/>
                      <a:pt x="601" y="273"/>
                    </a:cubicBezTo>
                    <a:cubicBezTo>
                      <a:pt x="620" y="251"/>
                      <a:pt x="620" y="251"/>
                      <a:pt x="620" y="251"/>
                    </a:cubicBezTo>
                    <a:cubicBezTo>
                      <a:pt x="619" y="249"/>
                      <a:pt x="619" y="249"/>
                      <a:pt x="619" y="249"/>
                    </a:cubicBezTo>
                    <a:cubicBezTo>
                      <a:pt x="617" y="251"/>
                      <a:pt x="616" y="252"/>
                      <a:pt x="614" y="252"/>
                    </a:cubicBezTo>
                    <a:cubicBezTo>
                      <a:pt x="613" y="253"/>
                      <a:pt x="611" y="252"/>
                      <a:pt x="609" y="250"/>
                    </a:cubicBezTo>
                    <a:cubicBezTo>
                      <a:pt x="609" y="250"/>
                      <a:pt x="609" y="250"/>
                      <a:pt x="609" y="250"/>
                    </a:cubicBezTo>
                    <a:close/>
                    <a:moveTo>
                      <a:pt x="651" y="215"/>
                    </a:moveTo>
                    <a:cubicBezTo>
                      <a:pt x="634" y="206"/>
                      <a:pt x="634" y="206"/>
                      <a:pt x="634" y="206"/>
                    </a:cubicBezTo>
                    <a:cubicBezTo>
                      <a:pt x="635" y="204"/>
                      <a:pt x="635" y="204"/>
                      <a:pt x="635" y="204"/>
                    </a:cubicBezTo>
                    <a:cubicBezTo>
                      <a:pt x="639" y="206"/>
                      <a:pt x="643" y="206"/>
                      <a:pt x="648" y="205"/>
                    </a:cubicBezTo>
                    <a:cubicBezTo>
                      <a:pt x="652" y="203"/>
                      <a:pt x="655" y="200"/>
                      <a:pt x="657" y="196"/>
                    </a:cubicBezTo>
                    <a:cubicBezTo>
                      <a:pt x="659" y="194"/>
                      <a:pt x="659" y="191"/>
                      <a:pt x="659" y="189"/>
                    </a:cubicBezTo>
                    <a:cubicBezTo>
                      <a:pt x="659" y="187"/>
                      <a:pt x="658" y="185"/>
                      <a:pt x="656" y="184"/>
                    </a:cubicBezTo>
                    <a:cubicBezTo>
                      <a:pt x="653" y="183"/>
                      <a:pt x="648" y="185"/>
                      <a:pt x="641" y="190"/>
                    </a:cubicBezTo>
                    <a:cubicBezTo>
                      <a:pt x="640" y="190"/>
                      <a:pt x="640" y="190"/>
                      <a:pt x="640" y="190"/>
                    </a:cubicBezTo>
                    <a:cubicBezTo>
                      <a:pt x="640" y="191"/>
                      <a:pt x="639" y="191"/>
                      <a:pt x="638" y="192"/>
                    </a:cubicBezTo>
                    <a:cubicBezTo>
                      <a:pt x="633" y="196"/>
                      <a:pt x="629" y="198"/>
                      <a:pt x="626" y="198"/>
                    </a:cubicBezTo>
                    <a:cubicBezTo>
                      <a:pt x="625" y="199"/>
                      <a:pt x="623" y="199"/>
                      <a:pt x="622" y="198"/>
                    </a:cubicBezTo>
                    <a:cubicBezTo>
                      <a:pt x="620" y="198"/>
                      <a:pt x="619" y="198"/>
                      <a:pt x="618" y="197"/>
                    </a:cubicBezTo>
                    <a:cubicBezTo>
                      <a:pt x="614" y="195"/>
                      <a:pt x="611" y="191"/>
                      <a:pt x="610" y="186"/>
                    </a:cubicBezTo>
                    <a:cubicBezTo>
                      <a:pt x="609" y="182"/>
                      <a:pt x="610" y="177"/>
                      <a:pt x="613" y="172"/>
                    </a:cubicBezTo>
                    <a:cubicBezTo>
                      <a:pt x="614" y="169"/>
                      <a:pt x="616" y="167"/>
                      <a:pt x="619" y="165"/>
                    </a:cubicBezTo>
                    <a:cubicBezTo>
                      <a:pt x="622" y="162"/>
                      <a:pt x="623" y="161"/>
                      <a:pt x="623" y="161"/>
                    </a:cubicBezTo>
                    <a:cubicBezTo>
                      <a:pt x="624" y="160"/>
                      <a:pt x="624" y="159"/>
                      <a:pt x="623" y="159"/>
                    </a:cubicBezTo>
                    <a:cubicBezTo>
                      <a:pt x="623" y="158"/>
                      <a:pt x="622" y="158"/>
                      <a:pt x="621" y="157"/>
                    </a:cubicBezTo>
                    <a:cubicBezTo>
                      <a:pt x="622" y="155"/>
                      <a:pt x="622" y="155"/>
                      <a:pt x="622" y="155"/>
                    </a:cubicBezTo>
                    <a:cubicBezTo>
                      <a:pt x="637" y="163"/>
                      <a:pt x="637" y="163"/>
                      <a:pt x="637" y="163"/>
                    </a:cubicBezTo>
                    <a:cubicBezTo>
                      <a:pt x="636" y="165"/>
                      <a:pt x="636" y="165"/>
                      <a:pt x="636" y="165"/>
                    </a:cubicBezTo>
                    <a:cubicBezTo>
                      <a:pt x="632" y="163"/>
                      <a:pt x="628" y="163"/>
                      <a:pt x="625" y="165"/>
                    </a:cubicBezTo>
                    <a:cubicBezTo>
                      <a:pt x="621" y="166"/>
                      <a:pt x="618" y="169"/>
                      <a:pt x="616" y="173"/>
                    </a:cubicBezTo>
                    <a:cubicBezTo>
                      <a:pt x="615" y="175"/>
                      <a:pt x="615" y="177"/>
                      <a:pt x="615" y="179"/>
                    </a:cubicBezTo>
                    <a:cubicBezTo>
                      <a:pt x="615" y="181"/>
                      <a:pt x="616" y="182"/>
                      <a:pt x="618" y="183"/>
                    </a:cubicBezTo>
                    <a:cubicBezTo>
                      <a:pt x="620" y="184"/>
                      <a:pt x="624" y="183"/>
                      <a:pt x="630" y="179"/>
                    </a:cubicBezTo>
                    <a:cubicBezTo>
                      <a:pt x="630" y="178"/>
                      <a:pt x="630" y="178"/>
                      <a:pt x="630" y="178"/>
                    </a:cubicBezTo>
                    <a:cubicBezTo>
                      <a:pt x="634" y="175"/>
                      <a:pt x="637" y="173"/>
                      <a:pt x="639" y="172"/>
                    </a:cubicBezTo>
                    <a:cubicBezTo>
                      <a:pt x="641" y="170"/>
                      <a:pt x="643" y="170"/>
                      <a:pt x="644" y="169"/>
                    </a:cubicBezTo>
                    <a:cubicBezTo>
                      <a:pt x="646" y="169"/>
                      <a:pt x="648" y="169"/>
                      <a:pt x="650" y="169"/>
                    </a:cubicBezTo>
                    <a:cubicBezTo>
                      <a:pt x="652" y="169"/>
                      <a:pt x="654" y="170"/>
                      <a:pt x="656" y="171"/>
                    </a:cubicBezTo>
                    <a:cubicBezTo>
                      <a:pt x="660" y="173"/>
                      <a:pt x="663" y="177"/>
                      <a:pt x="664" y="182"/>
                    </a:cubicBezTo>
                    <a:cubicBezTo>
                      <a:pt x="665" y="186"/>
                      <a:pt x="664" y="191"/>
                      <a:pt x="661" y="197"/>
                    </a:cubicBezTo>
                    <a:cubicBezTo>
                      <a:pt x="659" y="199"/>
                      <a:pt x="657" y="202"/>
                      <a:pt x="654" y="205"/>
                    </a:cubicBezTo>
                    <a:cubicBezTo>
                      <a:pt x="652" y="207"/>
                      <a:pt x="650" y="209"/>
                      <a:pt x="650" y="209"/>
                    </a:cubicBezTo>
                    <a:cubicBezTo>
                      <a:pt x="650" y="210"/>
                      <a:pt x="650" y="211"/>
                      <a:pt x="650" y="211"/>
                    </a:cubicBezTo>
                    <a:cubicBezTo>
                      <a:pt x="650" y="212"/>
                      <a:pt x="651" y="213"/>
                      <a:pt x="652" y="213"/>
                    </a:cubicBezTo>
                    <a:cubicBezTo>
                      <a:pt x="651" y="215"/>
                      <a:pt x="651" y="215"/>
                      <a:pt x="651" y="215"/>
                    </a:cubicBezTo>
                    <a:close/>
                    <a:moveTo>
                      <a:pt x="678" y="136"/>
                    </a:moveTo>
                    <a:cubicBezTo>
                      <a:pt x="647" y="124"/>
                      <a:pt x="647" y="124"/>
                      <a:pt x="647" y="124"/>
                    </a:cubicBezTo>
                    <a:cubicBezTo>
                      <a:pt x="644" y="123"/>
                      <a:pt x="643" y="122"/>
                      <a:pt x="642" y="121"/>
                    </a:cubicBezTo>
                    <a:cubicBezTo>
                      <a:pt x="642" y="120"/>
                      <a:pt x="642" y="118"/>
                      <a:pt x="642" y="116"/>
                    </a:cubicBezTo>
                    <a:cubicBezTo>
                      <a:pt x="641" y="115"/>
                      <a:pt x="641" y="115"/>
                      <a:pt x="641" y="115"/>
                    </a:cubicBezTo>
                    <a:cubicBezTo>
                      <a:pt x="630" y="142"/>
                      <a:pt x="630" y="142"/>
                      <a:pt x="630" y="142"/>
                    </a:cubicBezTo>
                    <a:cubicBezTo>
                      <a:pt x="632" y="143"/>
                      <a:pt x="632" y="143"/>
                      <a:pt x="632" y="143"/>
                    </a:cubicBezTo>
                    <a:cubicBezTo>
                      <a:pt x="633" y="141"/>
                      <a:pt x="634" y="139"/>
                      <a:pt x="635" y="139"/>
                    </a:cubicBezTo>
                    <a:cubicBezTo>
                      <a:pt x="637" y="138"/>
                      <a:pt x="639" y="138"/>
                      <a:pt x="641" y="139"/>
                    </a:cubicBezTo>
                    <a:cubicBezTo>
                      <a:pt x="672" y="151"/>
                      <a:pt x="672" y="151"/>
                      <a:pt x="672" y="151"/>
                    </a:cubicBezTo>
                    <a:cubicBezTo>
                      <a:pt x="674" y="152"/>
                      <a:pt x="676" y="153"/>
                      <a:pt x="677" y="154"/>
                    </a:cubicBezTo>
                    <a:cubicBezTo>
                      <a:pt x="677" y="156"/>
                      <a:pt x="677" y="158"/>
                      <a:pt x="676" y="160"/>
                    </a:cubicBezTo>
                    <a:cubicBezTo>
                      <a:pt x="678" y="161"/>
                      <a:pt x="678" y="161"/>
                      <a:pt x="678" y="161"/>
                    </a:cubicBezTo>
                    <a:cubicBezTo>
                      <a:pt x="689" y="133"/>
                      <a:pt x="689" y="133"/>
                      <a:pt x="689" y="133"/>
                    </a:cubicBezTo>
                    <a:cubicBezTo>
                      <a:pt x="687" y="133"/>
                      <a:pt x="687" y="133"/>
                      <a:pt x="687" y="133"/>
                    </a:cubicBezTo>
                    <a:cubicBezTo>
                      <a:pt x="686" y="135"/>
                      <a:pt x="685" y="136"/>
                      <a:pt x="683" y="137"/>
                    </a:cubicBezTo>
                    <a:cubicBezTo>
                      <a:pt x="682" y="137"/>
                      <a:pt x="680" y="137"/>
                      <a:pt x="678" y="136"/>
                    </a:cubicBezTo>
                    <a:cubicBezTo>
                      <a:pt x="678" y="136"/>
                      <a:pt x="678" y="136"/>
                      <a:pt x="678" y="136"/>
                    </a:cubicBezTo>
                    <a:close/>
                    <a:moveTo>
                      <a:pt x="656" y="57"/>
                    </a:moveTo>
                    <a:cubicBezTo>
                      <a:pt x="669" y="60"/>
                      <a:pt x="669" y="60"/>
                      <a:pt x="669" y="60"/>
                    </a:cubicBezTo>
                    <a:cubicBezTo>
                      <a:pt x="668" y="62"/>
                      <a:pt x="668" y="62"/>
                      <a:pt x="668" y="62"/>
                    </a:cubicBezTo>
                    <a:cubicBezTo>
                      <a:pt x="665" y="62"/>
                      <a:pt x="662" y="62"/>
                      <a:pt x="660" y="63"/>
                    </a:cubicBezTo>
                    <a:cubicBezTo>
                      <a:pt x="658" y="64"/>
                      <a:pt x="657" y="67"/>
                      <a:pt x="656" y="70"/>
                    </a:cubicBezTo>
                    <a:cubicBezTo>
                      <a:pt x="655" y="73"/>
                      <a:pt x="655" y="73"/>
                      <a:pt x="655" y="73"/>
                    </a:cubicBezTo>
                    <a:cubicBezTo>
                      <a:pt x="693" y="82"/>
                      <a:pt x="693" y="82"/>
                      <a:pt x="693" y="82"/>
                    </a:cubicBezTo>
                    <a:cubicBezTo>
                      <a:pt x="696" y="83"/>
                      <a:pt x="698" y="83"/>
                      <a:pt x="699" y="82"/>
                    </a:cubicBezTo>
                    <a:cubicBezTo>
                      <a:pt x="700" y="81"/>
                      <a:pt x="701" y="80"/>
                      <a:pt x="702" y="77"/>
                    </a:cubicBezTo>
                    <a:cubicBezTo>
                      <a:pt x="704" y="78"/>
                      <a:pt x="704" y="78"/>
                      <a:pt x="704" y="78"/>
                    </a:cubicBezTo>
                    <a:cubicBezTo>
                      <a:pt x="697" y="106"/>
                      <a:pt x="697" y="106"/>
                      <a:pt x="697" y="106"/>
                    </a:cubicBezTo>
                    <a:cubicBezTo>
                      <a:pt x="695" y="106"/>
                      <a:pt x="695" y="106"/>
                      <a:pt x="695" y="106"/>
                    </a:cubicBezTo>
                    <a:cubicBezTo>
                      <a:pt x="696" y="103"/>
                      <a:pt x="696" y="102"/>
                      <a:pt x="695" y="100"/>
                    </a:cubicBezTo>
                    <a:cubicBezTo>
                      <a:pt x="694" y="99"/>
                      <a:pt x="692" y="98"/>
                      <a:pt x="690" y="98"/>
                    </a:cubicBezTo>
                    <a:cubicBezTo>
                      <a:pt x="652" y="89"/>
                      <a:pt x="652" y="89"/>
                      <a:pt x="652" y="89"/>
                    </a:cubicBezTo>
                    <a:cubicBezTo>
                      <a:pt x="651" y="92"/>
                      <a:pt x="651" y="92"/>
                      <a:pt x="651" y="92"/>
                    </a:cubicBezTo>
                    <a:cubicBezTo>
                      <a:pt x="650" y="96"/>
                      <a:pt x="651" y="98"/>
                      <a:pt x="652" y="100"/>
                    </a:cubicBezTo>
                    <a:cubicBezTo>
                      <a:pt x="653" y="102"/>
                      <a:pt x="655" y="104"/>
                      <a:pt x="658" y="105"/>
                    </a:cubicBezTo>
                    <a:cubicBezTo>
                      <a:pt x="658" y="107"/>
                      <a:pt x="658" y="107"/>
                      <a:pt x="658" y="107"/>
                    </a:cubicBezTo>
                    <a:cubicBezTo>
                      <a:pt x="645" y="104"/>
                      <a:pt x="645" y="104"/>
                      <a:pt x="645" y="104"/>
                    </a:cubicBezTo>
                    <a:cubicBezTo>
                      <a:pt x="656" y="57"/>
                      <a:pt x="656" y="57"/>
                      <a:pt x="656" y="57"/>
                    </a:cubicBezTo>
                    <a:close/>
                    <a:moveTo>
                      <a:pt x="684" y="17"/>
                    </a:moveTo>
                    <a:cubicBezTo>
                      <a:pt x="699" y="18"/>
                      <a:pt x="699" y="18"/>
                      <a:pt x="699" y="18"/>
                    </a:cubicBezTo>
                    <a:cubicBezTo>
                      <a:pt x="701" y="18"/>
                      <a:pt x="703" y="17"/>
                      <a:pt x="704" y="16"/>
                    </a:cubicBezTo>
                    <a:cubicBezTo>
                      <a:pt x="705" y="15"/>
                      <a:pt x="706" y="13"/>
                      <a:pt x="706" y="11"/>
                    </a:cubicBezTo>
                    <a:cubicBezTo>
                      <a:pt x="708" y="11"/>
                      <a:pt x="708" y="11"/>
                      <a:pt x="708" y="11"/>
                    </a:cubicBezTo>
                    <a:cubicBezTo>
                      <a:pt x="708" y="40"/>
                      <a:pt x="708" y="40"/>
                      <a:pt x="708" y="40"/>
                    </a:cubicBezTo>
                    <a:cubicBezTo>
                      <a:pt x="706" y="40"/>
                      <a:pt x="706" y="40"/>
                      <a:pt x="706" y="40"/>
                    </a:cubicBezTo>
                    <a:cubicBezTo>
                      <a:pt x="706" y="38"/>
                      <a:pt x="705" y="36"/>
                      <a:pt x="704" y="35"/>
                    </a:cubicBezTo>
                    <a:cubicBezTo>
                      <a:pt x="703" y="34"/>
                      <a:pt x="701" y="34"/>
                      <a:pt x="698" y="34"/>
                    </a:cubicBezTo>
                    <a:cubicBezTo>
                      <a:pt x="687" y="33"/>
                      <a:pt x="687" y="33"/>
                      <a:pt x="687" y="33"/>
                    </a:cubicBezTo>
                    <a:cubicBezTo>
                      <a:pt x="663" y="46"/>
                      <a:pt x="663" y="46"/>
                      <a:pt x="663" y="46"/>
                    </a:cubicBezTo>
                    <a:cubicBezTo>
                      <a:pt x="661" y="47"/>
                      <a:pt x="660" y="48"/>
                      <a:pt x="659" y="49"/>
                    </a:cubicBezTo>
                    <a:cubicBezTo>
                      <a:pt x="658" y="50"/>
                      <a:pt x="658" y="51"/>
                      <a:pt x="658" y="53"/>
                    </a:cubicBezTo>
                    <a:cubicBezTo>
                      <a:pt x="656" y="53"/>
                      <a:pt x="656" y="53"/>
                      <a:pt x="656" y="53"/>
                    </a:cubicBezTo>
                    <a:cubicBezTo>
                      <a:pt x="656" y="26"/>
                      <a:pt x="656" y="26"/>
                      <a:pt x="656" y="26"/>
                    </a:cubicBezTo>
                    <a:cubicBezTo>
                      <a:pt x="658" y="26"/>
                      <a:pt x="658" y="26"/>
                      <a:pt x="658" y="26"/>
                    </a:cubicBezTo>
                    <a:cubicBezTo>
                      <a:pt x="658" y="27"/>
                      <a:pt x="658" y="28"/>
                      <a:pt x="659" y="29"/>
                    </a:cubicBezTo>
                    <a:cubicBezTo>
                      <a:pt x="659" y="29"/>
                      <a:pt x="660" y="30"/>
                      <a:pt x="660" y="30"/>
                    </a:cubicBezTo>
                    <a:cubicBezTo>
                      <a:pt x="661" y="30"/>
                      <a:pt x="661" y="30"/>
                      <a:pt x="661" y="30"/>
                    </a:cubicBezTo>
                    <a:cubicBezTo>
                      <a:pt x="662" y="29"/>
                      <a:pt x="662" y="29"/>
                      <a:pt x="662" y="29"/>
                    </a:cubicBezTo>
                    <a:cubicBezTo>
                      <a:pt x="681" y="20"/>
                      <a:pt x="681" y="20"/>
                      <a:pt x="681" y="20"/>
                    </a:cubicBezTo>
                    <a:cubicBezTo>
                      <a:pt x="664" y="10"/>
                      <a:pt x="664" y="10"/>
                      <a:pt x="664" y="10"/>
                    </a:cubicBezTo>
                    <a:cubicBezTo>
                      <a:pt x="663" y="10"/>
                      <a:pt x="663" y="10"/>
                      <a:pt x="663" y="10"/>
                    </a:cubicBezTo>
                    <a:cubicBezTo>
                      <a:pt x="662" y="9"/>
                      <a:pt x="662" y="9"/>
                      <a:pt x="661" y="9"/>
                    </a:cubicBezTo>
                    <a:cubicBezTo>
                      <a:pt x="660" y="9"/>
                      <a:pt x="660" y="10"/>
                      <a:pt x="659" y="11"/>
                    </a:cubicBezTo>
                    <a:cubicBezTo>
                      <a:pt x="659" y="11"/>
                      <a:pt x="659" y="13"/>
                      <a:pt x="659" y="14"/>
                    </a:cubicBezTo>
                    <a:cubicBezTo>
                      <a:pt x="659" y="15"/>
                      <a:pt x="659" y="15"/>
                      <a:pt x="659" y="15"/>
                    </a:cubicBezTo>
                    <a:cubicBezTo>
                      <a:pt x="657" y="15"/>
                      <a:pt x="657" y="15"/>
                      <a:pt x="657" y="15"/>
                    </a:cubicBezTo>
                    <a:cubicBezTo>
                      <a:pt x="657" y="0"/>
                      <a:pt x="657" y="0"/>
                      <a:pt x="657" y="0"/>
                    </a:cubicBezTo>
                    <a:cubicBezTo>
                      <a:pt x="659" y="0"/>
                      <a:pt x="659" y="0"/>
                      <a:pt x="659" y="0"/>
                    </a:cubicBezTo>
                    <a:cubicBezTo>
                      <a:pt x="659" y="1"/>
                      <a:pt x="659" y="1"/>
                      <a:pt x="659" y="1"/>
                    </a:cubicBezTo>
                    <a:cubicBezTo>
                      <a:pt x="659" y="1"/>
                      <a:pt x="659" y="2"/>
                      <a:pt x="660" y="3"/>
                    </a:cubicBezTo>
                    <a:cubicBezTo>
                      <a:pt x="660" y="4"/>
                      <a:pt x="661" y="5"/>
                      <a:pt x="663" y="6"/>
                    </a:cubicBezTo>
                    <a:lnTo>
                      <a:pt x="68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2" name="îṩḻîḓè"/>
              <p:cNvSpPr/>
              <p:nvPr/>
            </p:nvSpPr>
            <p:spPr bwMode="auto">
              <a:xfrm>
                <a:off x="2840038" y="4119563"/>
                <a:ext cx="493713" cy="128588"/>
              </a:xfrm>
              <a:custGeom>
                <a:avLst/>
                <a:gdLst>
                  <a:gd name="T0" fmla="*/ 0 w 150"/>
                  <a:gd name="T1" fmla="*/ 36 h 39"/>
                  <a:gd name="T2" fmla="*/ 9 w 150"/>
                  <a:gd name="T3" fmla="*/ 33 h 39"/>
                  <a:gd name="T4" fmla="*/ 8 w 150"/>
                  <a:gd name="T5" fmla="*/ 7 h 39"/>
                  <a:gd name="T6" fmla="*/ 3 w 150"/>
                  <a:gd name="T7" fmla="*/ 7 h 39"/>
                  <a:gd name="T8" fmla="*/ 1 w 150"/>
                  <a:gd name="T9" fmla="*/ 5 h 39"/>
                  <a:gd name="T10" fmla="*/ 17 w 150"/>
                  <a:gd name="T11" fmla="*/ 0 h 39"/>
                  <a:gd name="T12" fmla="*/ 19 w 150"/>
                  <a:gd name="T13" fmla="*/ 33 h 39"/>
                  <a:gd name="T14" fmla="*/ 28 w 150"/>
                  <a:gd name="T15" fmla="*/ 36 h 39"/>
                  <a:gd name="T16" fmla="*/ 21 w 150"/>
                  <a:gd name="T17" fmla="*/ 38 h 39"/>
                  <a:gd name="T18" fmla="*/ 6 w 150"/>
                  <a:gd name="T19" fmla="*/ 38 h 39"/>
                  <a:gd name="T20" fmla="*/ 0 w 150"/>
                  <a:gd name="T21" fmla="*/ 38 h 39"/>
                  <a:gd name="T22" fmla="*/ 46 w 150"/>
                  <a:gd name="T23" fmla="*/ 24 h 39"/>
                  <a:gd name="T24" fmla="*/ 48 w 150"/>
                  <a:gd name="T25" fmla="*/ 34 h 39"/>
                  <a:gd name="T26" fmla="*/ 61 w 150"/>
                  <a:gd name="T27" fmla="*/ 34 h 39"/>
                  <a:gd name="T28" fmla="*/ 60 w 150"/>
                  <a:gd name="T29" fmla="*/ 25 h 39"/>
                  <a:gd name="T30" fmla="*/ 51 w 150"/>
                  <a:gd name="T31" fmla="*/ 21 h 39"/>
                  <a:gd name="T32" fmla="*/ 60 w 150"/>
                  <a:gd name="T33" fmla="*/ 12 h 39"/>
                  <a:gd name="T34" fmla="*/ 59 w 150"/>
                  <a:gd name="T35" fmla="*/ 4 h 39"/>
                  <a:gd name="T36" fmla="*/ 48 w 150"/>
                  <a:gd name="T37" fmla="*/ 4 h 39"/>
                  <a:gd name="T38" fmla="*/ 49 w 150"/>
                  <a:gd name="T39" fmla="*/ 11 h 39"/>
                  <a:gd name="T40" fmla="*/ 56 w 150"/>
                  <a:gd name="T41" fmla="*/ 15 h 39"/>
                  <a:gd name="T42" fmla="*/ 41 w 150"/>
                  <a:gd name="T43" fmla="*/ 15 h 39"/>
                  <a:gd name="T44" fmla="*/ 43 w 150"/>
                  <a:gd name="T45" fmla="*/ 3 h 39"/>
                  <a:gd name="T46" fmla="*/ 65 w 150"/>
                  <a:gd name="T47" fmla="*/ 3 h 39"/>
                  <a:gd name="T48" fmla="*/ 67 w 150"/>
                  <a:gd name="T49" fmla="*/ 13 h 39"/>
                  <a:gd name="T50" fmla="*/ 68 w 150"/>
                  <a:gd name="T51" fmla="*/ 21 h 39"/>
                  <a:gd name="T52" fmla="*/ 66 w 150"/>
                  <a:gd name="T53" fmla="*/ 36 h 39"/>
                  <a:gd name="T54" fmla="*/ 41 w 150"/>
                  <a:gd name="T55" fmla="*/ 36 h 39"/>
                  <a:gd name="T56" fmla="*/ 39 w 150"/>
                  <a:gd name="T57" fmla="*/ 23 h 39"/>
                  <a:gd name="T58" fmla="*/ 47 w 150"/>
                  <a:gd name="T59" fmla="*/ 19 h 39"/>
                  <a:gd name="T60" fmla="*/ 80 w 150"/>
                  <a:gd name="T61" fmla="*/ 33 h 39"/>
                  <a:gd name="T62" fmla="*/ 87 w 150"/>
                  <a:gd name="T63" fmla="*/ 36 h 39"/>
                  <a:gd name="T64" fmla="*/ 100 w 150"/>
                  <a:gd name="T65" fmla="*/ 20 h 39"/>
                  <a:gd name="T66" fmla="*/ 95 w 150"/>
                  <a:gd name="T67" fmla="*/ 25 h 39"/>
                  <a:gd name="T68" fmla="*/ 79 w 150"/>
                  <a:gd name="T69" fmla="*/ 23 h 39"/>
                  <a:gd name="T70" fmla="*/ 81 w 150"/>
                  <a:gd name="T71" fmla="*/ 4 h 39"/>
                  <a:gd name="T72" fmla="*/ 105 w 150"/>
                  <a:gd name="T73" fmla="*/ 5 h 39"/>
                  <a:gd name="T74" fmla="*/ 108 w 150"/>
                  <a:gd name="T75" fmla="*/ 26 h 39"/>
                  <a:gd name="T76" fmla="*/ 96 w 150"/>
                  <a:gd name="T77" fmla="*/ 38 h 39"/>
                  <a:gd name="T78" fmla="*/ 81 w 150"/>
                  <a:gd name="T79" fmla="*/ 38 h 39"/>
                  <a:gd name="T80" fmla="*/ 77 w 150"/>
                  <a:gd name="T81" fmla="*/ 36 h 39"/>
                  <a:gd name="T82" fmla="*/ 98 w 150"/>
                  <a:gd name="T83" fmla="*/ 19 h 39"/>
                  <a:gd name="T84" fmla="*/ 98 w 150"/>
                  <a:gd name="T85" fmla="*/ 6 h 39"/>
                  <a:gd name="T86" fmla="*/ 87 w 150"/>
                  <a:gd name="T87" fmla="*/ 6 h 39"/>
                  <a:gd name="T88" fmla="*/ 88 w 150"/>
                  <a:gd name="T89" fmla="*/ 19 h 39"/>
                  <a:gd name="T90" fmla="*/ 93 w 150"/>
                  <a:gd name="T91" fmla="*/ 21 h 39"/>
                  <a:gd name="T92" fmla="*/ 128 w 150"/>
                  <a:gd name="T93" fmla="*/ 20 h 39"/>
                  <a:gd name="T94" fmla="*/ 129 w 150"/>
                  <a:gd name="T95" fmla="*/ 33 h 39"/>
                  <a:gd name="T96" fmla="*/ 139 w 150"/>
                  <a:gd name="T97" fmla="*/ 34 h 39"/>
                  <a:gd name="T98" fmla="*/ 139 w 150"/>
                  <a:gd name="T99" fmla="*/ 21 h 39"/>
                  <a:gd name="T100" fmla="*/ 133 w 150"/>
                  <a:gd name="T101" fmla="*/ 18 h 39"/>
                  <a:gd name="T102" fmla="*/ 146 w 150"/>
                  <a:gd name="T103" fmla="*/ 6 h 39"/>
                  <a:gd name="T104" fmla="*/ 139 w 150"/>
                  <a:gd name="T105" fmla="*/ 4 h 39"/>
                  <a:gd name="T106" fmla="*/ 126 w 150"/>
                  <a:gd name="T107" fmla="*/ 19 h 39"/>
                  <a:gd name="T108" fmla="*/ 131 w 150"/>
                  <a:gd name="T109" fmla="*/ 15 h 39"/>
                  <a:gd name="T110" fmla="*/ 147 w 150"/>
                  <a:gd name="T111" fmla="*/ 16 h 39"/>
                  <a:gd name="T112" fmla="*/ 146 w 150"/>
                  <a:gd name="T113" fmla="*/ 35 h 39"/>
                  <a:gd name="T114" fmla="*/ 121 w 150"/>
                  <a:gd name="T115" fmla="*/ 35 h 39"/>
                  <a:gd name="T116" fmla="*/ 118 w 150"/>
                  <a:gd name="T117" fmla="*/ 13 h 39"/>
                  <a:gd name="T118" fmla="*/ 130 w 150"/>
                  <a:gd name="T119" fmla="*/ 2 h 39"/>
                  <a:gd name="T120" fmla="*/ 145 w 150"/>
                  <a:gd name="T121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0" h="39">
                    <a:moveTo>
                      <a:pt x="0" y="38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4" y="36"/>
                      <a:pt x="6" y="36"/>
                      <a:pt x="8" y="35"/>
                    </a:cubicBezTo>
                    <a:cubicBezTo>
                      <a:pt x="9" y="35"/>
                      <a:pt x="9" y="34"/>
                      <a:pt x="9" y="3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8"/>
                      <a:pt x="8" y="7"/>
                    </a:cubicBezTo>
                    <a:cubicBezTo>
                      <a:pt x="8" y="7"/>
                      <a:pt x="7" y="7"/>
                      <a:pt x="5" y="7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4"/>
                      <a:pt x="7" y="4"/>
                      <a:pt x="9" y="3"/>
                    </a:cubicBezTo>
                    <a:cubicBezTo>
                      <a:pt x="12" y="3"/>
                      <a:pt x="14" y="2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2" y="36"/>
                      <a:pt x="24" y="36"/>
                      <a:pt x="28" y="36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6" y="38"/>
                      <a:pt x="23" y="38"/>
                      <a:pt x="21" y="38"/>
                    </a:cubicBezTo>
                    <a:cubicBezTo>
                      <a:pt x="19" y="38"/>
                      <a:pt x="16" y="38"/>
                      <a:pt x="14" y="38"/>
                    </a:cubicBezTo>
                    <a:cubicBezTo>
                      <a:pt x="11" y="38"/>
                      <a:pt x="8" y="38"/>
                      <a:pt x="6" y="38"/>
                    </a:cubicBezTo>
                    <a:cubicBezTo>
                      <a:pt x="4" y="38"/>
                      <a:pt x="2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lose/>
                    <a:moveTo>
                      <a:pt x="51" y="21"/>
                    </a:moveTo>
                    <a:cubicBezTo>
                      <a:pt x="49" y="22"/>
                      <a:pt x="48" y="23"/>
                      <a:pt x="46" y="24"/>
                    </a:cubicBezTo>
                    <a:cubicBezTo>
                      <a:pt x="45" y="26"/>
                      <a:pt x="45" y="27"/>
                      <a:pt x="45" y="28"/>
                    </a:cubicBezTo>
                    <a:cubicBezTo>
                      <a:pt x="45" y="31"/>
                      <a:pt x="46" y="32"/>
                      <a:pt x="48" y="34"/>
                    </a:cubicBezTo>
                    <a:cubicBezTo>
                      <a:pt x="50" y="35"/>
                      <a:pt x="52" y="36"/>
                      <a:pt x="55" y="36"/>
                    </a:cubicBezTo>
                    <a:cubicBezTo>
                      <a:pt x="57" y="36"/>
                      <a:pt x="59" y="36"/>
                      <a:pt x="61" y="34"/>
                    </a:cubicBezTo>
                    <a:cubicBezTo>
                      <a:pt x="62" y="33"/>
                      <a:pt x="63" y="32"/>
                      <a:pt x="63" y="30"/>
                    </a:cubicBezTo>
                    <a:cubicBezTo>
                      <a:pt x="63" y="28"/>
                      <a:pt x="62" y="27"/>
                      <a:pt x="60" y="25"/>
                    </a:cubicBezTo>
                    <a:cubicBezTo>
                      <a:pt x="58" y="24"/>
                      <a:pt x="55" y="23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lose/>
                    <a:moveTo>
                      <a:pt x="56" y="15"/>
                    </a:moveTo>
                    <a:cubicBezTo>
                      <a:pt x="58" y="14"/>
                      <a:pt x="59" y="13"/>
                      <a:pt x="60" y="12"/>
                    </a:cubicBezTo>
                    <a:cubicBezTo>
                      <a:pt x="61" y="11"/>
                      <a:pt x="61" y="10"/>
                      <a:pt x="61" y="8"/>
                    </a:cubicBezTo>
                    <a:cubicBezTo>
                      <a:pt x="61" y="7"/>
                      <a:pt x="60" y="5"/>
                      <a:pt x="59" y="4"/>
                    </a:cubicBezTo>
                    <a:cubicBezTo>
                      <a:pt x="57" y="3"/>
                      <a:pt x="56" y="3"/>
                      <a:pt x="53" y="3"/>
                    </a:cubicBezTo>
                    <a:cubicBezTo>
                      <a:pt x="51" y="3"/>
                      <a:pt x="50" y="3"/>
                      <a:pt x="48" y="4"/>
                    </a:cubicBezTo>
                    <a:cubicBezTo>
                      <a:pt x="47" y="5"/>
                      <a:pt x="46" y="6"/>
                      <a:pt x="46" y="7"/>
                    </a:cubicBezTo>
                    <a:cubicBezTo>
                      <a:pt x="46" y="9"/>
                      <a:pt x="47" y="10"/>
                      <a:pt x="49" y="11"/>
                    </a:cubicBezTo>
                    <a:cubicBezTo>
                      <a:pt x="50" y="13"/>
                      <a:pt x="53" y="14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lose/>
                    <a:moveTo>
                      <a:pt x="47" y="19"/>
                    </a:moveTo>
                    <a:cubicBezTo>
                      <a:pt x="44" y="18"/>
                      <a:pt x="42" y="16"/>
                      <a:pt x="41" y="15"/>
                    </a:cubicBezTo>
                    <a:cubicBezTo>
                      <a:pt x="39" y="13"/>
                      <a:pt x="39" y="12"/>
                      <a:pt x="39" y="10"/>
                    </a:cubicBezTo>
                    <a:cubicBezTo>
                      <a:pt x="39" y="7"/>
                      <a:pt x="40" y="5"/>
                      <a:pt x="43" y="3"/>
                    </a:cubicBezTo>
                    <a:cubicBezTo>
                      <a:pt x="46" y="1"/>
                      <a:pt x="50" y="0"/>
                      <a:pt x="55" y="0"/>
                    </a:cubicBezTo>
                    <a:cubicBezTo>
                      <a:pt x="59" y="0"/>
                      <a:pt x="62" y="1"/>
                      <a:pt x="65" y="3"/>
                    </a:cubicBezTo>
                    <a:cubicBezTo>
                      <a:pt x="67" y="4"/>
                      <a:pt x="69" y="6"/>
                      <a:pt x="69" y="8"/>
                    </a:cubicBezTo>
                    <a:cubicBezTo>
                      <a:pt x="69" y="10"/>
                      <a:pt x="68" y="11"/>
                      <a:pt x="67" y="13"/>
                    </a:cubicBezTo>
                    <a:cubicBezTo>
                      <a:pt x="65" y="14"/>
                      <a:pt x="63" y="15"/>
                      <a:pt x="60" y="17"/>
                    </a:cubicBezTo>
                    <a:cubicBezTo>
                      <a:pt x="64" y="18"/>
                      <a:pt x="66" y="20"/>
                      <a:pt x="68" y="21"/>
                    </a:cubicBezTo>
                    <a:cubicBezTo>
                      <a:pt x="70" y="23"/>
                      <a:pt x="71" y="25"/>
                      <a:pt x="71" y="28"/>
                    </a:cubicBezTo>
                    <a:cubicBezTo>
                      <a:pt x="71" y="31"/>
                      <a:pt x="69" y="34"/>
                      <a:pt x="66" y="36"/>
                    </a:cubicBezTo>
                    <a:cubicBezTo>
                      <a:pt x="63" y="38"/>
                      <a:pt x="59" y="39"/>
                      <a:pt x="54" y="39"/>
                    </a:cubicBezTo>
                    <a:cubicBezTo>
                      <a:pt x="48" y="39"/>
                      <a:pt x="44" y="38"/>
                      <a:pt x="41" y="36"/>
                    </a:cubicBezTo>
                    <a:cubicBezTo>
                      <a:pt x="38" y="34"/>
                      <a:pt x="36" y="32"/>
                      <a:pt x="36" y="29"/>
                    </a:cubicBezTo>
                    <a:cubicBezTo>
                      <a:pt x="36" y="27"/>
                      <a:pt x="37" y="25"/>
                      <a:pt x="39" y="23"/>
                    </a:cubicBezTo>
                    <a:cubicBezTo>
                      <a:pt x="40" y="22"/>
                      <a:pt x="43" y="20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lose/>
                    <a:moveTo>
                      <a:pt x="77" y="36"/>
                    </a:moveTo>
                    <a:cubicBezTo>
                      <a:pt x="80" y="33"/>
                      <a:pt x="80" y="33"/>
                      <a:pt x="80" y="33"/>
                    </a:cubicBezTo>
                    <a:cubicBezTo>
                      <a:pt x="81" y="34"/>
                      <a:pt x="82" y="35"/>
                      <a:pt x="83" y="35"/>
                    </a:cubicBezTo>
                    <a:cubicBezTo>
                      <a:pt x="85" y="35"/>
                      <a:pt x="86" y="36"/>
                      <a:pt x="87" y="36"/>
                    </a:cubicBezTo>
                    <a:cubicBezTo>
                      <a:pt x="91" y="36"/>
                      <a:pt x="94" y="34"/>
                      <a:pt x="97" y="31"/>
                    </a:cubicBezTo>
                    <a:cubicBezTo>
                      <a:pt x="99" y="28"/>
                      <a:pt x="100" y="25"/>
                      <a:pt x="100" y="20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99" y="22"/>
                      <a:pt x="97" y="24"/>
                      <a:pt x="95" y="25"/>
                    </a:cubicBezTo>
                    <a:cubicBezTo>
                      <a:pt x="93" y="26"/>
                      <a:pt x="91" y="26"/>
                      <a:pt x="88" y="26"/>
                    </a:cubicBezTo>
                    <a:cubicBezTo>
                      <a:pt x="85" y="26"/>
                      <a:pt x="82" y="25"/>
                      <a:pt x="79" y="23"/>
                    </a:cubicBezTo>
                    <a:cubicBezTo>
                      <a:pt x="77" y="21"/>
                      <a:pt x="76" y="18"/>
                      <a:pt x="76" y="15"/>
                    </a:cubicBezTo>
                    <a:cubicBezTo>
                      <a:pt x="76" y="11"/>
                      <a:pt x="78" y="7"/>
                      <a:pt x="81" y="4"/>
                    </a:cubicBezTo>
                    <a:cubicBezTo>
                      <a:pt x="84" y="2"/>
                      <a:pt x="88" y="0"/>
                      <a:pt x="93" y="0"/>
                    </a:cubicBezTo>
                    <a:cubicBezTo>
                      <a:pt x="98" y="0"/>
                      <a:pt x="102" y="2"/>
                      <a:pt x="105" y="5"/>
                    </a:cubicBezTo>
                    <a:cubicBezTo>
                      <a:pt x="108" y="8"/>
                      <a:pt x="110" y="12"/>
                      <a:pt x="110" y="17"/>
                    </a:cubicBezTo>
                    <a:cubicBezTo>
                      <a:pt x="110" y="20"/>
                      <a:pt x="109" y="23"/>
                      <a:pt x="108" y="26"/>
                    </a:cubicBezTo>
                    <a:cubicBezTo>
                      <a:pt x="107" y="29"/>
                      <a:pt x="106" y="31"/>
                      <a:pt x="104" y="33"/>
                    </a:cubicBezTo>
                    <a:cubicBezTo>
                      <a:pt x="101" y="35"/>
                      <a:pt x="99" y="36"/>
                      <a:pt x="96" y="38"/>
                    </a:cubicBezTo>
                    <a:cubicBezTo>
                      <a:pt x="93" y="39"/>
                      <a:pt x="91" y="39"/>
                      <a:pt x="87" y="39"/>
                    </a:cubicBezTo>
                    <a:cubicBezTo>
                      <a:pt x="85" y="39"/>
                      <a:pt x="83" y="39"/>
                      <a:pt x="81" y="38"/>
                    </a:cubicBezTo>
                    <a:cubicBezTo>
                      <a:pt x="80" y="38"/>
                      <a:pt x="78" y="37"/>
                      <a:pt x="77" y="36"/>
                    </a:cubicBezTo>
                    <a:cubicBezTo>
                      <a:pt x="77" y="36"/>
                      <a:pt x="77" y="36"/>
                      <a:pt x="77" y="36"/>
                    </a:cubicBezTo>
                    <a:close/>
                    <a:moveTo>
                      <a:pt x="93" y="21"/>
                    </a:moveTo>
                    <a:cubicBezTo>
                      <a:pt x="95" y="21"/>
                      <a:pt x="97" y="21"/>
                      <a:pt x="98" y="19"/>
                    </a:cubicBezTo>
                    <a:cubicBezTo>
                      <a:pt x="99" y="18"/>
                      <a:pt x="100" y="16"/>
                      <a:pt x="100" y="14"/>
                    </a:cubicBezTo>
                    <a:cubicBezTo>
                      <a:pt x="100" y="11"/>
                      <a:pt x="99" y="8"/>
                      <a:pt x="98" y="6"/>
                    </a:cubicBezTo>
                    <a:cubicBezTo>
                      <a:pt x="96" y="4"/>
                      <a:pt x="94" y="3"/>
                      <a:pt x="92" y="3"/>
                    </a:cubicBezTo>
                    <a:cubicBezTo>
                      <a:pt x="90" y="3"/>
                      <a:pt x="88" y="4"/>
                      <a:pt x="87" y="6"/>
                    </a:cubicBezTo>
                    <a:cubicBezTo>
                      <a:pt x="86" y="7"/>
                      <a:pt x="86" y="9"/>
                      <a:pt x="86" y="12"/>
                    </a:cubicBezTo>
                    <a:cubicBezTo>
                      <a:pt x="86" y="15"/>
                      <a:pt x="87" y="17"/>
                      <a:pt x="88" y="19"/>
                    </a:cubicBezTo>
                    <a:cubicBezTo>
                      <a:pt x="89" y="21"/>
                      <a:pt x="91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lose/>
                    <a:moveTo>
                      <a:pt x="133" y="18"/>
                    </a:moveTo>
                    <a:cubicBezTo>
                      <a:pt x="131" y="18"/>
                      <a:pt x="130" y="19"/>
                      <a:pt x="128" y="20"/>
                    </a:cubicBezTo>
                    <a:cubicBezTo>
                      <a:pt x="127" y="21"/>
                      <a:pt x="127" y="23"/>
                      <a:pt x="127" y="25"/>
                    </a:cubicBezTo>
                    <a:cubicBezTo>
                      <a:pt x="127" y="29"/>
                      <a:pt x="127" y="31"/>
                      <a:pt x="129" y="33"/>
                    </a:cubicBezTo>
                    <a:cubicBezTo>
                      <a:pt x="130" y="35"/>
                      <a:pt x="132" y="36"/>
                      <a:pt x="134" y="36"/>
                    </a:cubicBezTo>
                    <a:cubicBezTo>
                      <a:pt x="136" y="36"/>
                      <a:pt x="138" y="35"/>
                      <a:pt x="139" y="34"/>
                    </a:cubicBezTo>
                    <a:cubicBezTo>
                      <a:pt x="140" y="33"/>
                      <a:pt x="140" y="31"/>
                      <a:pt x="140" y="28"/>
                    </a:cubicBezTo>
                    <a:cubicBezTo>
                      <a:pt x="140" y="25"/>
                      <a:pt x="140" y="22"/>
                      <a:pt x="139" y="21"/>
                    </a:cubicBezTo>
                    <a:cubicBezTo>
                      <a:pt x="137" y="19"/>
                      <a:pt x="136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lose/>
                    <a:moveTo>
                      <a:pt x="150" y="4"/>
                    </a:moveTo>
                    <a:cubicBezTo>
                      <a:pt x="146" y="6"/>
                      <a:pt x="146" y="6"/>
                      <a:pt x="146" y="6"/>
                    </a:cubicBezTo>
                    <a:cubicBezTo>
                      <a:pt x="145" y="5"/>
                      <a:pt x="144" y="5"/>
                      <a:pt x="143" y="5"/>
                    </a:cubicBezTo>
                    <a:cubicBezTo>
                      <a:pt x="142" y="4"/>
                      <a:pt x="141" y="4"/>
                      <a:pt x="139" y="4"/>
                    </a:cubicBezTo>
                    <a:cubicBezTo>
                      <a:pt x="135" y="4"/>
                      <a:pt x="132" y="5"/>
                      <a:pt x="130" y="8"/>
                    </a:cubicBezTo>
                    <a:cubicBezTo>
                      <a:pt x="127" y="11"/>
                      <a:pt x="126" y="15"/>
                      <a:pt x="126" y="19"/>
                    </a:cubicBezTo>
                    <a:cubicBezTo>
                      <a:pt x="126" y="19"/>
                      <a:pt x="126" y="19"/>
                      <a:pt x="126" y="19"/>
                    </a:cubicBezTo>
                    <a:cubicBezTo>
                      <a:pt x="127" y="17"/>
                      <a:pt x="129" y="16"/>
                      <a:pt x="131" y="15"/>
                    </a:cubicBezTo>
                    <a:cubicBezTo>
                      <a:pt x="133" y="14"/>
                      <a:pt x="135" y="13"/>
                      <a:pt x="138" y="13"/>
                    </a:cubicBezTo>
                    <a:cubicBezTo>
                      <a:pt x="142" y="13"/>
                      <a:pt x="145" y="14"/>
                      <a:pt x="147" y="16"/>
                    </a:cubicBezTo>
                    <a:cubicBezTo>
                      <a:pt x="149" y="18"/>
                      <a:pt x="150" y="21"/>
                      <a:pt x="150" y="25"/>
                    </a:cubicBezTo>
                    <a:cubicBezTo>
                      <a:pt x="150" y="29"/>
                      <a:pt x="149" y="32"/>
                      <a:pt x="146" y="35"/>
                    </a:cubicBezTo>
                    <a:cubicBezTo>
                      <a:pt x="143" y="38"/>
                      <a:pt x="139" y="39"/>
                      <a:pt x="134" y="39"/>
                    </a:cubicBezTo>
                    <a:cubicBezTo>
                      <a:pt x="128" y="39"/>
                      <a:pt x="124" y="38"/>
                      <a:pt x="121" y="35"/>
                    </a:cubicBezTo>
                    <a:cubicBezTo>
                      <a:pt x="118" y="32"/>
                      <a:pt x="116" y="27"/>
                      <a:pt x="116" y="22"/>
                    </a:cubicBezTo>
                    <a:cubicBezTo>
                      <a:pt x="116" y="19"/>
                      <a:pt x="117" y="16"/>
                      <a:pt x="118" y="13"/>
                    </a:cubicBezTo>
                    <a:cubicBezTo>
                      <a:pt x="119" y="11"/>
                      <a:pt x="121" y="9"/>
                      <a:pt x="123" y="7"/>
                    </a:cubicBezTo>
                    <a:cubicBezTo>
                      <a:pt x="125" y="5"/>
                      <a:pt x="127" y="3"/>
                      <a:pt x="130" y="2"/>
                    </a:cubicBezTo>
                    <a:cubicBezTo>
                      <a:pt x="133" y="1"/>
                      <a:pt x="136" y="0"/>
                      <a:pt x="139" y="0"/>
                    </a:cubicBezTo>
                    <a:cubicBezTo>
                      <a:pt x="141" y="0"/>
                      <a:pt x="143" y="1"/>
                      <a:pt x="145" y="1"/>
                    </a:cubicBezTo>
                    <a:cubicBezTo>
                      <a:pt x="147" y="2"/>
                      <a:pt x="148" y="3"/>
                      <a:pt x="15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3" name="ïsļîḑè"/>
              <p:cNvSpPr/>
              <p:nvPr/>
            </p:nvSpPr>
            <p:spPr bwMode="auto">
              <a:xfrm>
                <a:off x="2190751" y="2551113"/>
                <a:ext cx="1754188" cy="1651000"/>
              </a:xfrm>
              <a:custGeom>
                <a:avLst/>
                <a:gdLst>
                  <a:gd name="T0" fmla="*/ 266 w 532"/>
                  <a:gd name="T1" fmla="*/ 0 h 500"/>
                  <a:gd name="T2" fmla="*/ 532 w 532"/>
                  <a:gd name="T3" fmla="*/ 266 h 500"/>
                  <a:gd name="T4" fmla="*/ 395 w 532"/>
                  <a:gd name="T5" fmla="*/ 500 h 500"/>
                  <a:gd name="T6" fmla="*/ 389 w 532"/>
                  <a:gd name="T7" fmla="*/ 489 h 500"/>
                  <a:gd name="T8" fmla="*/ 521 w 532"/>
                  <a:gd name="T9" fmla="*/ 266 h 500"/>
                  <a:gd name="T10" fmla="*/ 266 w 532"/>
                  <a:gd name="T11" fmla="*/ 12 h 500"/>
                  <a:gd name="T12" fmla="*/ 11 w 532"/>
                  <a:gd name="T13" fmla="*/ 266 h 500"/>
                  <a:gd name="T14" fmla="*/ 144 w 532"/>
                  <a:gd name="T15" fmla="*/ 490 h 500"/>
                  <a:gd name="T16" fmla="*/ 139 w 532"/>
                  <a:gd name="T17" fmla="*/ 500 h 500"/>
                  <a:gd name="T18" fmla="*/ 0 w 532"/>
                  <a:gd name="T19" fmla="*/ 266 h 500"/>
                  <a:gd name="T20" fmla="*/ 266 w 532"/>
                  <a:gd name="T2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2" h="500">
                    <a:moveTo>
                      <a:pt x="266" y="0"/>
                    </a:moveTo>
                    <a:cubicBezTo>
                      <a:pt x="413" y="0"/>
                      <a:pt x="532" y="120"/>
                      <a:pt x="532" y="266"/>
                    </a:cubicBezTo>
                    <a:cubicBezTo>
                      <a:pt x="532" y="367"/>
                      <a:pt x="477" y="454"/>
                      <a:pt x="395" y="500"/>
                    </a:cubicBezTo>
                    <a:cubicBezTo>
                      <a:pt x="389" y="489"/>
                      <a:pt x="389" y="489"/>
                      <a:pt x="389" y="489"/>
                    </a:cubicBezTo>
                    <a:cubicBezTo>
                      <a:pt x="468" y="446"/>
                      <a:pt x="521" y="362"/>
                      <a:pt x="521" y="266"/>
                    </a:cubicBezTo>
                    <a:cubicBezTo>
                      <a:pt x="521" y="126"/>
                      <a:pt x="407" y="12"/>
                      <a:pt x="266" y="12"/>
                    </a:cubicBezTo>
                    <a:cubicBezTo>
                      <a:pt x="126" y="12"/>
                      <a:pt x="11" y="126"/>
                      <a:pt x="11" y="266"/>
                    </a:cubicBezTo>
                    <a:cubicBezTo>
                      <a:pt x="11" y="363"/>
                      <a:pt x="65" y="447"/>
                      <a:pt x="144" y="490"/>
                    </a:cubicBezTo>
                    <a:cubicBezTo>
                      <a:pt x="139" y="500"/>
                      <a:pt x="139" y="500"/>
                      <a:pt x="139" y="500"/>
                    </a:cubicBezTo>
                    <a:cubicBezTo>
                      <a:pt x="56" y="455"/>
                      <a:pt x="0" y="367"/>
                      <a:pt x="0" y="266"/>
                    </a:cubicBezTo>
                    <a:cubicBezTo>
                      <a:pt x="0" y="120"/>
                      <a:pt x="120" y="0"/>
                      <a:pt x="26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24" name="íšľïḋé"/>
            <p:cNvSpPr/>
            <p:nvPr/>
          </p:nvSpPr>
          <p:spPr bwMode="auto">
            <a:xfrm>
              <a:off x="7169402" y="3361464"/>
              <a:ext cx="4000166" cy="237633"/>
            </a:xfrm>
            <a:custGeom>
              <a:avLst/>
              <a:gdLst>
                <a:gd name="T0" fmla="*/ 2 w 1702"/>
                <a:gd name="T1" fmla="*/ 29 h 101"/>
                <a:gd name="T2" fmla="*/ 49 w 1702"/>
                <a:gd name="T3" fmla="*/ 13 h 101"/>
                <a:gd name="T4" fmla="*/ 59 w 1702"/>
                <a:gd name="T5" fmla="*/ 92 h 101"/>
                <a:gd name="T6" fmla="*/ 87 w 1702"/>
                <a:gd name="T7" fmla="*/ 93 h 101"/>
                <a:gd name="T8" fmla="*/ 110 w 1702"/>
                <a:gd name="T9" fmla="*/ 3 h 101"/>
                <a:gd name="T10" fmla="*/ 133 w 1702"/>
                <a:gd name="T11" fmla="*/ 99 h 101"/>
                <a:gd name="T12" fmla="*/ 235 w 1702"/>
                <a:gd name="T13" fmla="*/ 34 h 101"/>
                <a:gd name="T14" fmla="*/ 240 w 1702"/>
                <a:gd name="T15" fmla="*/ 77 h 101"/>
                <a:gd name="T16" fmla="*/ 254 w 1702"/>
                <a:gd name="T17" fmla="*/ 99 h 101"/>
                <a:gd name="T18" fmla="*/ 263 w 1702"/>
                <a:gd name="T19" fmla="*/ 2 h 101"/>
                <a:gd name="T20" fmla="*/ 326 w 1702"/>
                <a:gd name="T21" fmla="*/ 9 h 101"/>
                <a:gd name="T22" fmla="*/ 354 w 1702"/>
                <a:gd name="T23" fmla="*/ 9 h 101"/>
                <a:gd name="T24" fmla="*/ 318 w 1702"/>
                <a:gd name="T25" fmla="*/ 93 h 101"/>
                <a:gd name="T26" fmla="*/ 299 w 1702"/>
                <a:gd name="T27" fmla="*/ 98 h 101"/>
                <a:gd name="T28" fmla="*/ 377 w 1702"/>
                <a:gd name="T29" fmla="*/ 2 h 101"/>
                <a:gd name="T30" fmla="*/ 415 w 1702"/>
                <a:gd name="T31" fmla="*/ 82 h 101"/>
                <a:gd name="T32" fmla="*/ 454 w 1702"/>
                <a:gd name="T33" fmla="*/ 2 h 101"/>
                <a:gd name="T34" fmla="*/ 398 w 1702"/>
                <a:gd name="T35" fmla="*/ 93 h 101"/>
                <a:gd name="T36" fmla="*/ 510 w 1702"/>
                <a:gd name="T37" fmla="*/ 93 h 101"/>
                <a:gd name="T38" fmla="*/ 528 w 1702"/>
                <a:gd name="T39" fmla="*/ 2 h 101"/>
                <a:gd name="T40" fmla="*/ 534 w 1702"/>
                <a:gd name="T41" fmla="*/ 93 h 101"/>
                <a:gd name="T42" fmla="*/ 669 w 1702"/>
                <a:gd name="T43" fmla="*/ 9 h 101"/>
                <a:gd name="T44" fmla="*/ 680 w 1702"/>
                <a:gd name="T45" fmla="*/ 17 h 101"/>
                <a:gd name="T46" fmla="*/ 598 w 1702"/>
                <a:gd name="T47" fmla="*/ 98 h 101"/>
                <a:gd name="T48" fmla="*/ 607 w 1702"/>
                <a:gd name="T49" fmla="*/ 3 h 101"/>
                <a:gd name="T50" fmla="*/ 793 w 1702"/>
                <a:gd name="T51" fmla="*/ 3 h 101"/>
                <a:gd name="T52" fmla="*/ 827 w 1702"/>
                <a:gd name="T53" fmla="*/ 89 h 101"/>
                <a:gd name="T54" fmla="*/ 860 w 1702"/>
                <a:gd name="T55" fmla="*/ 2 h 101"/>
                <a:gd name="T56" fmla="*/ 781 w 1702"/>
                <a:gd name="T57" fmla="*/ 16 h 101"/>
                <a:gd name="T58" fmla="*/ 981 w 1702"/>
                <a:gd name="T59" fmla="*/ 7 h 101"/>
                <a:gd name="T60" fmla="*/ 914 w 1702"/>
                <a:gd name="T61" fmla="*/ 99 h 101"/>
                <a:gd name="T62" fmla="*/ 882 w 1702"/>
                <a:gd name="T63" fmla="*/ 7 h 101"/>
                <a:gd name="T64" fmla="*/ 1006 w 1702"/>
                <a:gd name="T65" fmla="*/ 91 h 101"/>
                <a:gd name="T66" fmla="*/ 1042 w 1702"/>
                <a:gd name="T67" fmla="*/ 2 h 101"/>
                <a:gd name="T68" fmla="*/ 1020 w 1702"/>
                <a:gd name="T69" fmla="*/ 98 h 101"/>
                <a:gd name="T70" fmla="*/ 1054 w 1702"/>
                <a:gd name="T71" fmla="*/ 2 h 101"/>
                <a:gd name="T72" fmla="*/ 1090 w 1702"/>
                <a:gd name="T73" fmla="*/ 15 h 101"/>
                <a:gd name="T74" fmla="*/ 1137 w 1702"/>
                <a:gd name="T75" fmla="*/ 2 h 101"/>
                <a:gd name="T76" fmla="*/ 1173 w 1702"/>
                <a:gd name="T77" fmla="*/ 91 h 101"/>
                <a:gd name="T78" fmla="*/ 1224 w 1702"/>
                <a:gd name="T79" fmla="*/ 2 h 101"/>
                <a:gd name="T80" fmla="*/ 1210 w 1702"/>
                <a:gd name="T81" fmla="*/ 46 h 101"/>
                <a:gd name="T82" fmla="*/ 1211 w 1702"/>
                <a:gd name="T83" fmla="*/ 52 h 101"/>
                <a:gd name="T84" fmla="*/ 1221 w 1702"/>
                <a:gd name="T85" fmla="*/ 98 h 101"/>
                <a:gd name="T86" fmla="*/ 1267 w 1702"/>
                <a:gd name="T87" fmla="*/ 9 h 101"/>
                <a:gd name="T88" fmla="*/ 1333 w 1702"/>
                <a:gd name="T89" fmla="*/ 40 h 101"/>
                <a:gd name="T90" fmla="*/ 1324 w 1702"/>
                <a:gd name="T91" fmla="*/ 96 h 101"/>
                <a:gd name="T92" fmla="*/ 1302 w 1702"/>
                <a:gd name="T93" fmla="*/ 93 h 101"/>
                <a:gd name="T94" fmla="*/ 1318 w 1702"/>
                <a:gd name="T95" fmla="*/ 28 h 101"/>
                <a:gd name="T96" fmla="*/ 1413 w 1702"/>
                <a:gd name="T97" fmla="*/ 88 h 101"/>
                <a:gd name="T98" fmla="*/ 1431 w 1702"/>
                <a:gd name="T99" fmla="*/ 4 h 101"/>
                <a:gd name="T100" fmla="*/ 1407 w 1702"/>
                <a:gd name="T101" fmla="*/ 38 h 101"/>
                <a:gd name="T102" fmla="*/ 1370 w 1702"/>
                <a:gd name="T103" fmla="*/ 73 h 101"/>
                <a:gd name="T104" fmla="*/ 1465 w 1702"/>
                <a:gd name="T105" fmla="*/ 9 h 101"/>
                <a:gd name="T106" fmla="*/ 1491 w 1702"/>
                <a:gd name="T107" fmla="*/ 16 h 101"/>
                <a:gd name="T108" fmla="*/ 1456 w 1702"/>
                <a:gd name="T109" fmla="*/ 99 h 101"/>
                <a:gd name="T110" fmla="*/ 1517 w 1702"/>
                <a:gd name="T111" fmla="*/ 26 h 101"/>
                <a:gd name="T112" fmla="*/ 1586 w 1702"/>
                <a:gd name="T113" fmla="*/ 13 h 101"/>
                <a:gd name="T114" fmla="*/ 1545 w 1702"/>
                <a:gd name="T115" fmla="*/ 98 h 101"/>
                <a:gd name="T116" fmla="*/ 1656 w 1702"/>
                <a:gd name="T117" fmla="*/ 98 h 101"/>
                <a:gd name="T118" fmla="*/ 1610 w 1702"/>
                <a:gd name="T119" fmla="*/ 7 h 101"/>
                <a:gd name="T120" fmla="*/ 1644 w 1702"/>
                <a:gd name="T121" fmla="*/ 12 h 101"/>
                <a:gd name="T122" fmla="*/ 1688 w 1702"/>
                <a:gd name="T123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2" h="101">
                  <a:moveTo>
                    <a:pt x="1" y="66"/>
                  </a:moveTo>
                  <a:cubicBezTo>
                    <a:pt x="11" y="66"/>
                    <a:pt x="11" y="66"/>
                    <a:pt x="11" y="66"/>
                  </a:cubicBezTo>
                  <a:cubicBezTo>
                    <a:pt x="11" y="75"/>
                    <a:pt x="13" y="81"/>
                    <a:pt x="16" y="85"/>
                  </a:cubicBezTo>
                  <a:cubicBezTo>
                    <a:pt x="20" y="90"/>
                    <a:pt x="25" y="92"/>
                    <a:pt x="32" y="92"/>
                  </a:cubicBezTo>
                  <a:cubicBezTo>
                    <a:pt x="37" y="92"/>
                    <a:pt x="41" y="90"/>
                    <a:pt x="44" y="88"/>
                  </a:cubicBezTo>
                  <a:cubicBezTo>
                    <a:pt x="48" y="85"/>
                    <a:pt x="49" y="82"/>
                    <a:pt x="49" y="77"/>
                  </a:cubicBezTo>
                  <a:cubicBezTo>
                    <a:pt x="49" y="74"/>
                    <a:pt x="48" y="71"/>
                    <a:pt x="46" y="68"/>
                  </a:cubicBezTo>
                  <a:cubicBezTo>
                    <a:pt x="44" y="66"/>
                    <a:pt x="39" y="63"/>
                    <a:pt x="31" y="60"/>
                  </a:cubicBezTo>
                  <a:cubicBezTo>
                    <a:pt x="20" y="55"/>
                    <a:pt x="12" y="51"/>
                    <a:pt x="8" y="46"/>
                  </a:cubicBezTo>
                  <a:cubicBezTo>
                    <a:pt x="4" y="41"/>
                    <a:pt x="2" y="36"/>
                    <a:pt x="2" y="29"/>
                  </a:cubicBezTo>
                  <a:cubicBezTo>
                    <a:pt x="2" y="20"/>
                    <a:pt x="5" y="13"/>
                    <a:pt x="11" y="8"/>
                  </a:cubicBezTo>
                  <a:cubicBezTo>
                    <a:pt x="17" y="2"/>
                    <a:pt x="25" y="0"/>
                    <a:pt x="34" y="0"/>
                  </a:cubicBezTo>
                  <a:cubicBezTo>
                    <a:pt x="38" y="0"/>
                    <a:pt x="42" y="0"/>
                    <a:pt x="47" y="1"/>
                  </a:cubicBezTo>
                  <a:cubicBezTo>
                    <a:pt x="51" y="1"/>
                    <a:pt x="56" y="2"/>
                    <a:pt x="62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9"/>
                    <a:pt x="62" y="14"/>
                    <a:pt x="62" y="17"/>
                  </a:cubicBezTo>
                  <a:cubicBezTo>
                    <a:pt x="62" y="19"/>
                    <a:pt x="62" y="23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2"/>
                    <a:pt x="53" y="17"/>
                    <a:pt x="49" y="13"/>
                  </a:cubicBezTo>
                  <a:cubicBezTo>
                    <a:pt x="46" y="10"/>
                    <a:pt x="42" y="8"/>
                    <a:pt x="36" y="8"/>
                  </a:cubicBezTo>
                  <a:cubicBezTo>
                    <a:pt x="31" y="8"/>
                    <a:pt x="27" y="9"/>
                    <a:pt x="25" y="11"/>
                  </a:cubicBezTo>
                  <a:cubicBezTo>
                    <a:pt x="22" y="14"/>
                    <a:pt x="21" y="17"/>
                    <a:pt x="21" y="21"/>
                  </a:cubicBezTo>
                  <a:cubicBezTo>
                    <a:pt x="21" y="24"/>
                    <a:pt x="22" y="27"/>
                    <a:pt x="24" y="30"/>
                  </a:cubicBezTo>
                  <a:cubicBezTo>
                    <a:pt x="26" y="32"/>
                    <a:pt x="31" y="35"/>
                    <a:pt x="39" y="38"/>
                  </a:cubicBezTo>
                  <a:cubicBezTo>
                    <a:pt x="40" y="38"/>
                    <a:pt x="41" y="39"/>
                    <a:pt x="43" y="40"/>
                  </a:cubicBezTo>
                  <a:cubicBezTo>
                    <a:pt x="51" y="43"/>
                    <a:pt x="57" y="46"/>
                    <a:pt x="60" y="49"/>
                  </a:cubicBezTo>
                  <a:cubicBezTo>
                    <a:pt x="63" y="51"/>
                    <a:pt x="65" y="55"/>
                    <a:pt x="66" y="58"/>
                  </a:cubicBezTo>
                  <a:cubicBezTo>
                    <a:pt x="68" y="61"/>
                    <a:pt x="69" y="65"/>
                    <a:pt x="69" y="69"/>
                  </a:cubicBezTo>
                  <a:cubicBezTo>
                    <a:pt x="69" y="79"/>
                    <a:pt x="65" y="86"/>
                    <a:pt x="59" y="92"/>
                  </a:cubicBezTo>
                  <a:cubicBezTo>
                    <a:pt x="53" y="98"/>
                    <a:pt x="44" y="101"/>
                    <a:pt x="33" y="101"/>
                  </a:cubicBezTo>
                  <a:cubicBezTo>
                    <a:pt x="27" y="101"/>
                    <a:pt x="21" y="100"/>
                    <a:pt x="16" y="99"/>
                  </a:cubicBezTo>
                  <a:cubicBezTo>
                    <a:pt x="11" y="98"/>
                    <a:pt x="5" y="96"/>
                    <a:pt x="0" y="93"/>
                  </a:cubicBezTo>
                  <a:cubicBezTo>
                    <a:pt x="1" y="90"/>
                    <a:pt x="1" y="87"/>
                    <a:pt x="1" y="83"/>
                  </a:cubicBezTo>
                  <a:cubicBezTo>
                    <a:pt x="1" y="80"/>
                    <a:pt x="1" y="77"/>
                    <a:pt x="1" y="73"/>
                  </a:cubicBezTo>
                  <a:cubicBezTo>
                    <a:pt x="1" y="71"/>
                    <a:pt x="1" y="70"/>
                    <a:pt x="1" y="69"/>
                  </a:cubicBezTo>
                  <a:cubicBezTo>
                    <a:pt x="1" y="68"/>
                    <a:pt x="1" y="6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lose/>
                  <a:moveTo>
                    <a:pt x="87" y="99"/>
                  </a:moveTo>
                  <a:cubicBezTo>
                    <a:pt x="87" y="93"/>
                    <a:pt x="87" y="93"/>
                    <a:pt x="87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93" y="93"/>
                    <a:pt x="95" y="92"/>
                    <a:pt x="97" y="91"/>
                  </a:cubicBezTo>
                  <a:cubicBezTo>
                    <a:pt x="98" y="89"/>
                    <a:pt x="99" y="86"/>
                    <a:pt x="99" y="81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3"/>
                    <a:pt x="98" y="11"/>
                    <a:pt x="97" y="9"/>
                  </a:cubicBezTo>
                  <a:cubicBezTo>
                    <a:pt x="95" y="8"/>
                    <a:pt x="93" y="7"/>
                    <a:pt x="89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91" y="2"/>
                    <a:pt x="95" y="2"/>
                    <a:pt x="99" y="2"/>
                  </a:cubicBezTo>
                  <a:cubicBezTo>
                    <a:pt x="103" y="3"/>
                    <a:pt x="107" y="3"/>
                    <a:pt x="110" y="3"/>
                  </a:cubicBezTo>
                  <a:cubicBezTo>
                    <a:pt x="114" y="3"/>
                    <a:pt x="118" y="3"/>
                    <a:pt x="122" y="2"/>
                  </a:cubicBezTo>
                  <a:cubicBezTo>
                    <a:pt x="126" y="2"/>
                    <a:pt x="129" y="2"/>
                    <a:pt x="133" y="2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29" y="7"/>
                    <a:pt x="126" y="8"/>
                    <a:pt x="125" y="9"/>
                  </a:cubicBezTo>
                  <a:cubicBezTo>
                    <a:pt x="123" y="10"/>
                    <a:pt x="122" y="12"/>
                    <a:pt x="122" y="16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22" y="86"/>
                    <a:pt x="123" y="89"/>
                    <a:pt x="124" y="91"/>
                  </a:cubicBezTo>
                  <a:cubicBezTo>
                    <a:pt x="126" y="92"/>
                    <a:pt x="128" y="93"/>
                    <a:pt x="133" y="93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3" y="99"/>
                    <a:pt x="133" y="99"/>
                    <a:pt x="133" y="99"/>
                  </a:cubicBezTo>
                  <a:cubicBezTo>
                    <a:pt x="130" y="98"/>
                    <a:pt x="126" y="98"/>
                    <a:pt x="122" y="98"/>
                  </a:cubicBezTo>
                  <a:cubicBezTo>
                    <a:pt x="118" y="98"/>
                    <a:pt x="114" y="98"/>
                    <a:pt x="110" y="98"/>
                  </a:cubicBezTo>
                  <a:cubicBezTo>
                    <a:pt x="107" y="98"/>
                    <a:pt x="104" y="98"/>
                    <a:pt x="100" y="98"/>
                  </a:cubicBezTo>
                  <a:cubicBezTo>
                    <a:pt x="96" y="98"/>
                    <a:pt x="92" y="98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lose/>
                  <a:moveTo>
                    <a:pt x="236" y="4"/>
                  </a:moveTo>
                  <a:cubicBezTo>
                    <a:pt x="236" y="8"/>
                    <a:pt x="235" y="11"/>
                    <a:pt x="235" y="14"/>
                  </a:cubicBezTo>
                  <a:cubicBezTo>
                    <a:pt x="235" y="17"/>
                    <a:pt x="235" y="20"/>
                    <a:pt x="235" y="23"/>
                  </a:cubicBezTo>
                  <a:cubicBezTo>
                    <a:pt x="235" y="24"/>
                    <a:pt x="235" y="26"/>
                    <a:pt x="235" y="27"/>
                  </a:cubicBezTo>
                  <a:cubicBezTo>
                    <a:pt x="235" y="29"/>
                    <a:pt x="235" y="31"/>
                    <a:pt x="235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6" y="25"/>
                    <a:pt x="224" y="18"/>
                    <a:pt x="220" y="14"/>
                  </a:cubicBezTo>
                  <a:cubicBezTo>
                    <a:pt x="216" y="10"/>
                    <a:pt x="211" y="7"/>
                    <a:pt x="205" y="7"/>
                  </a:cubicBezTo>
                  <a:cubicBezTo>
                    <a:pt x="195" y="7"/>
                    <a:pt x="188" y="11"/>
                    <a:pt x="183" y="18"/>
                  </a:cubicBezTo>
                  <a:cubicBezTo>
                    <a:pt x="178" y="25"/>
                    <a:pt x="175" y="35"/>
                    <a:pt x="175" y="47"/>
                  </a:cubicBezTo>
                  <a:cubicBezTo>
                    <a:pt x="175" y="60"/>
                    <a:pt x="178" y="71"/>
                    <a:pt x="184" y="78"/>
                  </a:cubicBezTo>
                  <a:cubicBezTo>
                    <a:pt x="189" y="86"/>
                    <a:pt x="197" y="90"/>
                    <a:pt x="206" y="90"/>
                  </a:cubicBezTo>
                  <a:cubicBezTo>
                    <a:pt x="211" y="90"/>
                    <a:pt x="216" y="89"/>
                    <a:pt x="220" y="86"/>
                  </a:cubicBezTo>
                  <a:cubicBezTo>
                    <a:pt x="224" y="83"/>
                    <a:pt x="229" y="79"/>
                    <a:pt x="233" y="73"/>
                  </a:cubicBezTo>
                  <a:cubicBezTo>
                    <a:pt x="240" y="77"/>
                    <a:pt x="240" y="77"/>
                    <a:pt x="240" y="77"/>
                  </a:cubicBezTo>
                  <a:cubicBezTo>
                    <a:pt x="234" y="85"/>
                    <a:pt x="229" y="91"/>
                    <a:pt x="222" y="95"/>
                  </a:cubicBezTo>
                  <a:cubicBezTo>
                    <a:pt x="215" y="99"/>
                    <a:pt x="208" y="101"/>
                    <a:pt x="199" y="101"/>
                  </a:cubicBezTo>
                  <a:cubicBezTo>
                    <a:pt x="184" y="101"/>
                    <a:pt x="172" y="96"/>
                    <a:pt x="164" y="87"/>
                  </a:cubicBezTo>
                  <a:cubicBezTo>
                    <a:pt x="155" y="78"/>
                    <a:pt x="151" y="66"/>
                    <a:pt x="151" y="50"/>
                  </a:cubicBezTo>
                  <a:cubicBezTo>
                    <a:pt x="151" y="35"/>
                    <a:pt x="156" y="23"/>
                    <a:pt x="165" y="14"/>
                  </a:cubicBezTo>
                  <a:cubicBezTo>
                    <a:pt x="175" y="4"/>
                    <a:pt x="187" y="0"/>
                    <a:pt x="203" y="0"/>
                  </a:cubicBezTo>
                  <a:cubicBezTo>
                    <a:pt x="209" y="0"/>
                    <a:pt x="218" y="1"/>
                    <a:pt x="233" y="4"/>
                  </a:cubicBezTo>
                  <a:cubicBezTo>
                    <a:pt x="234" y="4"/>
                    <a:pt x="235" y="4"/>
                    <a:pt x="236" y="4"/>
                  </a:cubicBezTo>
                  <a:cubicBezTo>
                    <a:pt x="236" y="4"/>
                    <a:pt x="236" y="4"/>
                    <a:pt x="236" y="4"/>
                  </a:cubicBezTo>
                  <a:close/>
                  <a:moveTo>
                    <a:pt x="254" y="99"/>
                  </a:moveTo>
                  <a:cubicBezTo>
                    <a:pt x="254" y="93"/>
                    <a:pt x="254" y="93"/>
                    <a:pt x="254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9" y="93"/>
                    <a:pt x="262" y="92"/>
                    <a:pt x="263" y="91"/>
                  </a:cubicBezTo>
                  <a:cubicBezTo>
                    <a:pt x="265" y="89"/>
                    <a:pt x="265" y="86"/>
                    <a:pt x="265" y="81"/>
                  </a:cubicBezTo>
                  <a:cubicBezTo>
                    <a:pt x="265" y="16"/>
                    <a:pt x="265" y="16"/>
                    <a:pt x="265" y="16"/>
                  </a:cubicBezTo>
                  <a:cubicBezTo>
                    <a:pt x="265" y="13"/>
                    <a:pt x="265" y="11"/>
                    <a:pt x="263" y="9"/>
                  </a:cubicBezTo>
                  <a:cubicBezTo>
                    <a:pt x="262" y="8"/>
                    <a:pt x="259" y="7"/>
                    <a:pt x="256" y="7"/>
                  </a:cubicBezTo>
                  <a:cubicBezTo>
                    <a:pt x="254" y="7"/>
                    <a:pt x="254" y="7"/>
                    <a:pt x="254" y="7"/>
                  </a:cubicBezTo>
                  <a:cubicBezTo>
                    <a:pt x="254" y="2"/>
                    <a:pt x="254" y="2"/>
                    <a:pt x="254" y="2"/>
                  </a:cubicBezTo>
                  <a:cubicBezTo>
                    <a:pt x="257" y="2"/>
                    <a:pt x="260" y="2"/>
                    <a:pt x="263" y="2"/>
                  </a:cubicBezTo>
                  <a:cubicBezTo>
                    <a:pt x="267" y="3"/>
                    <a:pt x="271" y="3"/>
                    <a:pt x="277" y="3"/>
                  </a:cubicBezTo>
                  <a:cubicBezTo>
                    <a:pt x="282" y="3"/>
                    <a:pt x="286" y="3"/>
                    <a:pt x="290" y="2"/>
                  </a:cubicBezTo>
                  <a:cubicBezTo>
                    <a:pt x="294" y="2"/>
                    <a:pt x="297" y="2"/>
                    <a:pt x="299" y="2"/>
                  </a:cubicBezTo>
                  <a:cubicBezTo>
                    <a:pt x="299" y="7"/>
                    <a:pt x="299" y="7"/>
                    <a:pt x="299" y="7"/>
                  </a:cubicBezTo>
                  <a:cubicBezTo>
                    <a:pt x="295" y="7"/>
                    <a:pt x="292" y="8"/>
                    <a:pt x="291" y="9"/>
                  </a:cubicBezTo>
                  <a:cubicBezTo>
                    <a:pt x="289" y="10"/>
                    <a:pt x="288" y="12"/>
                    <a:pt x="288" y="16"/>
                  </a:cubicBezTo>
                  <a:cubicBezTo>
                    <a:pt x="288" y="43"/>
                    <a:pt x="288" y="43"/>
                    <a:pt x="288" y="43"/>
                  </a:cubicBezTo>
                  <a:cubicBezTo>
                    <a:pt x="329" y="43"/>
                    <a:pt x="329" y="43"/>
                    <a:pt x="329" y="43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29" y="13"/>
                    <a:pt x="328" y="10"/>
                    <a:pt x="326" y="9"/>
                  </a:cubicBezTo>
                  <a:cubicBezTo>
                    <a:pt x="325" y="8"/>
                    <a:pt x="322" y="7"/>
                    <a:pt x="318" y="7"/>
                  </a:cubicBezTo>
                  <a:cubicBezTo>
                    <a:pt x="317" y="7"/>
                    <a:pt x="317" y="7"/>
                    <a:pt x="317" y="7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21" y="2"/>
                    <a:pt x="324" y="2"/>
                    <a:pt x="328" y="2"/>
                  </a:cubicBezTo>
                  <a:cubicBezTo>
                    <a:pt x="331" y="3"/>
                    <a:pt x="336" y="3"/>
                    <a:pt x="340" y="3"/>
                  </a:cubicBezTo>
                  <a:cubicBezTo>
                    <a:pt x="345" y="3"/>
                    <a:pt x="349" y="3"/>
                    <a:pt x="352" y="2"/>
                  </a:cubicBezTo>
                  <a:cubicBezTo>
                    <a:pt x="356" y="2"/>
                    <a:pt x="359" y="2"/>
                    <a:pt x="362" y="2"/>
                  </a:cubicBezTo>
                  <a:cubicBezTo>
                    <a:pt x="362" y="7"/>
                    <a:pt x="362" y="7"/>
                    <a:pt x="362" y="7"/>
                  </a:cubicBezTo>
                  <a:cubicBezTo>
                    <a:pt x="361" y="7"/>
                    <a:pt x="361" y="7"/>
                    <a:pt x="361" y="7"/>
                  </a:cubicBezTo>
                  <a:cubicBezTo>
                    <a:pt x="357" y="7"/>
                    <a:pt x="355" y="8"/>
                    <a:pt x="354" y="9"/>
                  </a:cubicBezTo>
                  <a:cubicBezTo>
                    <a:pt x="352" y="11"/>
                    <a:pt x="351" y="13"/>
                    <a:pt x="351" y="16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51" y="86"/>
                    <a:pt x="352" y="89"/>
                    <a:pt x="354" y="90"/>
                  </a:cubicBezTo>
                  <a:cubicBezTo>
                    <a:pt x="355" y="92"/>
                    <a:pt x="358" y="93"/>
                    <a:pt x="362" y="93"/>
                  </a:cubicBezTo>
                  <a:cubicBezTo>
                    <a:pt x="362" y="99"/>
                    <a:pt x="362" y="99"/>
                    <a:pt x="362" y="99"/>
                  </a:cubicBezTo>
                  <a:cubicBezTo>
                    <a:pt x="358" y="98"/>
                    <a:pt x="354" y="98"/>
                    <a:pt x="350" y="98"/>
                  </a:cubicBezTo>
                  <a:cubicBezTo>
                    <a:pt x="346" y="98"/>
                    <a:pt x="343" y="98"/>
                    <a:pt x="340" y="98"/>
                  </a:cubicBezTo>
                  <a:cubicBezTo>
                    <a:pt x="338" y="98"/>
                    <a:pt x="336" y="98"/>
                    <a:pt x="332" y="98"/>
                  </a:cubicBezTo>
                  <a:cubicBezTo>
                    <a:pt x="328" y="98"/>
                    <a:pt x="323" y="98"/>
                    <a:pt x="318" y="99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23" y="93"/>
                    <a:pt x="325" y="92"/>
                    <a:pt x="327" y="91"/>
                  </a:cubicBezTo>
                  <a:cubicBezTo>
                    <a:pt x="328" y="89"/>
                    <a:pt x="329" y="86"/>
                    <a:pt x="329" y="81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288" y="50"/>
                    <a:pt x="288" y="50"/>
                    <a:pt x="288" y="50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86"/>
                    <a:pt x="289" y="89"/>
                    <a:pt x="290" y="91"/>
                  </a:cubicBezTo>
                  <a:cubicBezTo>
                    <a:pt x="292" y="92"/>
                    <a:pt x="294" y="93"/>
                    <a:pt x="299" y="93"/>
                  </a:cubicBezTo>
                  <a:cubicBezTo>
                    <a:pt x="299" y="93"/>
                    <a:pt x="299" y="93"/>
                    <a:pt x="299" y="93"/>
                  </a:cubicBezTo>
                  <a:cubicBezTo>
                    <a:pt x="299" y="98"/>
                    <a:pt x="299" y="98"/>
                    <a:pt x="299" y="98"/>
                  </a:cubicBezTo>
                  <a:cubicBezTo>
                    <a:pt x="294" y="98"/>
                    <a:pt x="290" y="98"/>
                    <a:pt x="286" y="98"/>
                  </a:cubicBezTo>
                  <a:cubicBezTo>
                    <a:pt x="282" y="98"/>
                    <a:pt x="279" y="98"/>
                    <a:pt x="277" y="98"/>
                  </a:cubicBezTo>
                  <a:cubicBezTo>
                    <a:pt x="273" y="98"/>
                    <a:pt x="270" y="98"/>
                    <a:pt x="266" y="98"/>
                  </a:cubicBezTo>
                  <a:cubicBezTo>
                    <a:pt x="262" y="98"/>
                    <a:pt x="258" y="98"/>
                    <a:pt x="254" y="99"/>
                  </a:cubicBezTo>
                  <a:cubicBezTo>
                    <a:pt x="254" y="99"/>
                    <a:pt x="254" y="99"/>
                    <a:pt x="254" y="99"/>
                  </a:cubicBezTo>
                  <a:close/>
                  <a:moveTo>
                    <a:pt x="388" y="16"/>
                  </a:moveTo>
                  <a:cubicBezTo>
                    <a:pt x="388" y="13"/>
                    <a:pt x="387" y="11"/>
                    <a:pt x="386" y="9"/>
                  </a:cubicBezTo>
                  <a:cubicBezTo>
                    <a:pt x="384" y="8"/>
                    <a:pt x="382" y="7"/>
                    <a:pt x="378" y="7"/>
                  </a:cubicBezTo>
                  <a:cubicBezTo>
                    <a:pt x="377" y="7"/>
                    <a:pt x="377" y="7"/>
                    <a:pt x="377" y="7"/>
                  </a:cubicBezTo>
                  <a:cubicBezTo>
                    <a:pt x="377" y="2"/>
                    <a:pt x="377" y="2"/>
                    <a:pt x="377" y="2"/>
                  </a:cubicBezTo>
                  <a:cubicBezTo>
                    <a:pt x="382" y="2"/>
                    <a:pt x="386" y="2"/>
                    <a:pt x="390" y="3"/>
                  </a:cubicBezTo>
                  <a:cubicBezTo>
                    <a:pt x="393" y="3"/>
                    <a:pt x="397" y="3"/>
                    <a:pt x="400" y="3"/>
                  </a:cubicBezTo>
                  <a:cubicBezTo>
                    <a:pt x="403" y="3"/>
                    <a:pt x="406" y="3"/>
                    <a:pt x="410" y="3"/>
                  </a:cubicBezTo>
                  <a:cubicBezTo>
                    <a:pt x="414" y="2"/>
                    <a:pt x="418" y="2"/>
                    <a:pt x="423" y="2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18" y="7"/>
                    <a:pt x="415" y="8"/>
                    <a:pt x="414" y="9"/>
                  </a:cubicBezTo>
                  <a:cubicBezTo>
                    <a:pt x="412" y="10"/>
                    <a:pt x="411" y="12"/>
                    <a:pt x="411" y="16"/>
                  </a:cubicBezTo>
                  <a:cubicBezTo>
                    <a:pt x="411" y="60"/>
                    <a:pt x="411" y="60"/>
                    <a:pt x="411" y="60"/>
                  </a:cubicBezTo>
                  <a:cubicBezTo>
                    <a:pt x="411" y="67"/>
                    <a:pt x="412" y="72"/>
                    <a:pt x="412" y="75"/>
                  </a:cubicBezTo>
                  <a:cubicBezTo>
                    <a:pt x="413" y="78"/>
                    <a:pt x="414" y="80"/>
                    <a:pt x="415" y="82"/>
                  </a:cubicBezTo>
                  <a:cubicBezTo>
                    <a:pt x="417" y="84"/>
                    <a:pt x="420" y="86"/>
                    <a:pt x="423" y="88"/>
                  </a:cubicBezTo>
                  <a:cubicBezTo>
                    <a:pt x="426" y="89"/>
                    <a:pt x="430" y="89"/>
                    <a:pt x="434" y="89"/>
                  </a:cubicBezTo>
                  <a:cubicBezTo>
                    <a:pt x="442" y="89"/>
                    <a:pt x="448" y="87"/>
                    <a:pt x="452" y="83"/>
                  </a:cubicBezTo>
                  <a:cubicBezTo>
                    <a:pt x="456" y="78"/>
                    <a:pt x="457" y="70"/>
                    <a:pt x="457" y="60"/>
                  </a:cubicBezTo>
                  <a:cubicBezTo>
                    <a:pt x="457" y="59"/>
                    <a:pt x="457" y="59"/>
                    <a:pt x="457" y="59"/>
                  </a:cubicBezTo>
                  <a:cubicBezTo>
                    <a:pt x="457" y="18"/>
                    <a:pt x="457" y="18"/>
                    <a:pt x="457" y="18"/>
                  </a:cubicBezTo>
                  <a:cubicBezTo>
                    <a:pt x="457" y="14"/>
                    <a:pt x="457" y="11"/>
                    <a:pt x="455" y="9"/>
                  </a:cubicBezTo>
                  <a:cubicBezTo>
                    <a:pt x="454" y="8"/>
                    <a:pt x="451" y="7"/>
                    <a:pt x="446" y="7"/>
                  </a:cubicBezTo>
                  <a:cubicBezTo>
                    <a:pt x="446" y="2"/>
                    <a:pt x="446" y="2"/>
                    <a:pt x="446" y="2"/>
                  </a:cubicBezTo>
                  <a:cubicBezTo>
                    <a:pt x="449" y="2"/>
                    <a:pt x="452" y="2"/>
                    <a:pt x="454" y="2"/>
                  </a:cubicBezTo>
                  <a:cubicBezTo>
                    <a:pt x="456" y="2"/>
                    <a:pt x="458" y="3"/>
                    <a:pt x="460" y="3"/>
                  </a:cubicBezTo>
                  <a:cubicBezTo>
                    <a:pt x="462" y="3"/>
                    <a:pt x="465" y="2"/>
                    <a:pt x="467" y="2"/>
                  </a:cubicBezTo>
                  <a:cubicBezTo>
                    <a:pt x="469" y="2"/>
                    <a:pt x="472" y="2"/>
                    <a:pt x="474" y="2"/>
                  </a:cubicBezTo>
                  <a:cubicBezTo>
                    <a:pt x="474" y="7"/>
                    <a:pt x="474" y="7"/>
                    <a:pt x="474" y="7"/>
                  </a:cubicBezTo>
                  <a:cubicBezTo>
                    <a:pt x="471" y="7"/>
                    <a:pt x="469" y="8"/>
                    <a:pt x="468" y="9"/>
                  </a:cubicBezTo>
                  <a:cubicBezTo>
                    <a:pt x="467" y="10"/>
                    <a:pt x="466" y="13"/>
                    <a:pt x="466" y="18"/>
                  </a:cubicBezTo>
                  <a:cubicBezTo>
                    <a:pt x="465" y="62"/>
                    <a:pt x="465" y="62"/>
                    <a:pt x="465" y="62"/>
                  </a:cubicBezTo>
                  <a:cubicBezTo>
                    <a:pt x="465" y="76"/>
                    <a:pt x="462" y="86"/>
                    <a:pt x="456" y="92"/>
                  </a:cubicBezTo>
                  <a:cubicBezTo>
                    <a:pt x="450" y="98"/>
                    <a:pt x="440" y="101"/>
                    <a:pt x="427" y="101"/>
                  </a:cubicBezTo>
                  <a:cubicBezTo>
                    <a:pt x="414" y="101"/>
                    <a:pt x="405" y="98"/>
                    <a:pt x="398" y="93"/>
                  </a:cubicBezTo>
                  <a:cubicBezTo>
                    <a:pt x="391" y="87"/>
                    <a:pt x="388" y="79"/>
                    <a:pt x="388" y="69"/>
                  </a:cubicBezTo>
                  <a:cubicBezTo>
                    <a:pt x="388" y="16"/>
                    <a:pt x="388" y="16"/>
                    <a:pt x="388" y="16"/>
                  </a:cubicBezTo>
                  <a:close/>
                  <a:moveTo>
                    <a:pt x="524" y="27"/>
                  </a:moveTo>
                  <a:cubicBezTo>
                    <a:pt x="511" y="60"/>
                    <a:pt x="511" y="60"/>
                    <a:pt x="511" y="60"/>
                  </a:cubicBezTo>
                  <a:cubicBezTo>
                    <a:pt x="536" y="60"/>
                    <a:pt x="536" y="60"/>
                    <a:pt x="536" y="60"/>
                  </a:cubicBezTo>
                  <a:cubicBezTo>
                    <a:pt x="524" y="27"/>
                    <a:pt x="524" y="27"/>
                    <a:pt x="524" y="27"/>
                  </a:cubicBezTo>
                  <a:close/>
                  <a:moveTo>
                    <a:pt x="501" y="84"/>
                  </a:moveTo>
                  <a:cubicBezTo>
                    <a:pt x="500" y="85"/>
                    <a:pt x="500" y="86"/>
                    <a:pt x="500" y="86"/>
                  </a:cubicBezTo>
                  <a:cubicBezTo>
                    <a:pt x="500" y="87"/>
                    <a:pt x="500" y="88"/>
                    <a:pt x="500" y="88"/>
                  </a:cubicBezTo>
                  <a:cubicBezTo>
                    <a:pt x="500" y="91"/>
                    <a:pt x="503" y="92"/>
                    <a:pt x="510" y="93"/>
                  </a:cubicBezTo>
                  <a:cubicBezTo>
                    <a:pt x="510" y="93"/>
                    <a:pt x="510" y="93"/>
                    <a:pt x="510" y="93"/>
                  </a:cubicBezTo>
                  <a:cubicBezTo>
                    <a:pt x="510" y="99"/>
                    <a:pt x="510" y="99"/>
                    <a:pt x="510" y="99"/>
                  </a:cubicBezTo>
                  <a:cubicBezTo>
                    <a:pt x="507" y="98"/>
                    <a:pt x="505" y="98"/>
                    <a:pt x="502" y="98"/>
                  </a:cubicBezTo>
                  <a:cubicBezTo>
                    <a:pt x="499" y="98"/>
                    <a:pt x="497" y="98"/>
                    <a:pt x="495" y="98"/>
                  </a:cubicBezTo>
                  <a:cubicBezTo>
                    <a:pt x="493" y="98"/>
                    <a:pt x="492" y="98"/>
                    <a:pt x="490" y="98"/>
                  </a:cubicBezTo>
                  <a:cubicBezTo>
                    <a:pt x="488" y="98"/>
                    <a:pt x="484" y="98"/>
                    <a:pt x="480" y="99"/>
                  </a:cubicBezTo>
                  <a:cubicBezTo>
                    <a:pt x="480" y="93"/>
                    <a:pt x="480" y="93"/>
                    <a:pt x="480" y="93"/>
                  </a:cubicBezTo>
                  <a:cubicBezTo>
                    <a:pt x="483" y="92"/>
                    <a:pt x="485" y="91"/>
                    <a:pt x="487" y="90"/>
                  </a:cubicBezTo>
                  <a:cubicBezTo>
                    <a:pt x="489" y="88"/>
                    <a:pt x="491" y="85"/>
                    <a:pt x="493" y="81"/>
                  </a:cubicBezTo>
                  <a:cubicBezTo>
                    <a:pt x="528" y="2"/>
                    <a:pt x="528" y="2"/>
                    <a:pt x="528" y="2"/>
                  </a:cubicBezTo>
                  <a:cubicBezTo>
                    <a:pt x="537" y="2"/>
                    <a:pt x="537" y="2"/>
                    <a:pt x="537" y="2"/>
                  </a:cubicBezTo>
                  <a:cubicBezTo>
                    <a:pt x="568" y="86"/>
                    <a:pt x="568" y="86"/>
                    <a:pt x="568" y="86"/>
                  </a:cubicBezTo>
                  <a:cubicBezTo>
                    <a:pt x="569" y="89"/>
                    <a:pt x="571" y="90"/>
                    <a:pt x="572" y="91"/>
                  </a:cubicBezTo>
                  <a:cubicBezTo>
                    <a:pt x="574" y="92"/>
                    <a:pt x="576" y="93"/>
                    <a:pt x="579" y="93"/>
                  </a:cubicBezTo>
                  <a:cubicBezTo>
                    <a:pt x="579" y="99"/>
                    <a:pt x="579" y="99"/>
                    <a:pt x="579" y="99"/>
                  </a:cubicBezTo>
                  <a:cubicBezTo>
                    <a:pt x="575" y="98"/>
                    <a:pt x="571" y="98"/>
                    <a:pt x="567" y="98"/>
                  </a:cubicBezTo>
                  <a:cubicBezTo>
                    <a:pt x="564" y="98"/>
                    <a:pt x="560" y="98"/>
                    <a:pt x="557" y="98"/>
                  </a:cubicBezTo>
                  <a:cubicBezTo>
                    <a:pt x="554" y="98"/>
                    <a:pt x="551" y="98"/>
                    <a:pt x="547" y="98"/>
                  </a:cubicBezTo>
                  <a:cubicBezTo>
                    <a:pt x="543" y="98"/>
                    <a:pt x="538" y="98"/>
                    <a:pt x="534" y="99"/>
                  </a:cubicBezTo>
                  <a:cubicBezTo>
                    <a:pt x="534" y="93"/>
                    <a:pt x="534" y="93"/>
                    <a:pt x="534" y="93"/>
                  </a:cubicBezTo>
                  <a:cubicBezTo>
                    <a:pt x="539" y="93"/>
                    <a:pt x="542" y="92"/>
                    <a:pt x="543" y="92"/>
                  </a:cubicBezTo>
                  <a:cubicBezTo>
                    <a:pt x="545" y="91"/>
                    <a:pt x="545" y="90"/>
                    <a:pt x="545" y="88"/>
                  </a:cubicBezTo>
                  <a:cubicBezTo>
                    <a:pt x="545" y="88"/>
                    <a:pt x="545" y="87"/>
                    <a:pt x="545" y="87"/>
                  </a:cubicBezTo>
                  <a:cubicBezTo>
                    <a:pt x="545" y="86"/>
                    <a:pt x="545" y="86"/>
                    <a:pt x="545" y="85"/>
                  </a:cubicBezTo>
                  <a:cubicBezTo>
                    <a:pt x="538" y="67"/>
                    <a:pt x="538" y="67"/>
                    <a:pt x="538" y="67"/>
                  </a:cubicBezTo>
                  <a:cubicBezTo>
                    <a:pt x="508" y="67"/>
                    <a:pt x="508" y="67"/>
                    <a:pt x="508" y="67"/>
                  </a:cubicBezTo>
                  <a:cubicBezTo>
                    <a:pt x="501" y="84"/>
                    <a:pt x="501" y="84"/>
                    <a:pt x="501" y="84"/>
                  </a:cubicBezTo>
                  <a:close/>
                  <a:moveTo>
                    <a:pt x="672" y="64"/>
                  </a:moveTo>
                  <a:cubicBezTo>
                    <a:pt x="672" y="17"/>
                    <a:pt x="672" y="17"/>
                    <a:pt x="672" y="17"/>
                  </a:cubicBezTo>
                  <a:cubicBezTo>
                    <a:pt x="672" y="13"/>
                    <a:pt x="671" y="10"/>
                    <a:pt x="669" y="9"/>
                  </a:cubicBezTo>
                  <a:cubicBezTo>
                    <a:pt x="668" y="8"/>
                    <a:pt x="664" y="7"/>
                    <a:pt x="659" y="7"/>
                  </a:cubicBezTo>
                  <a:cubicBezTo>
                    <a:pt x="659" y="2"/>
                    <a:pt x="659" y="2"/>
                    <a:pt x="659" y="2"/>
                  </a:cubicBezTo>
                  <a:cubicBezTo>
                    <a:pt x="661" y="2"/>
                    <a:pt x="664" y="2"/>
                    <a:pt x="666" y="2"/>
                  </a:cubicBezTo>
                  <a:cubicBezTo>
                    <a:pt x="669" y="2"/>
                    <a:pt x="672" y="2"/>
                    <a:pt x="675" y="2"/>
                  </a:cubicBezTo>
                  <a:cubicBezTo>
                    <a:pt x="678" y="2"/>
                    <a:pt x="680" y="2"/>
                    <a:pt x="683" y="2"/>
                  </a:cubicBezTo>
                  <a:cubicBezTo>
                    <a:pt x="685" y="2"/>
                    <a:pt x="688" y="2"/>
                    <a:pt x="690" y="2"/>
                  </a:cubicBezTo>
                  <a:cubicBezTo>
                    <a:pt x="690" y="7"/>
                    <a:pt x="690" y="7"/>
                    <a:pt x="690" y="7"/>
                  </a:cubicBezTo>
                  <a:cubicBezTo>
                    <a:pt x="689" y="7"/>
                    <a:pt x="689" y="7"/>
                    <a:pt x="689" y="7"/>
                  </a:cubicBezTo>
                  <a:cubicBezTo>
                    <a:pt x="686" y="7"/>
                    <a:pt x="683" y="8"/>
                    <a:pt x="682" y="9"/>
                  </a:cubicBezTo>
                  <a:cubicBezTo>
                    <a:pt x="681" y="11"/>
                    <a:pt x="680" y="13"/>
                    <a:pt x="680" y="17"/>
                  </a:cubicBezTo>
                  <a:cubicBezTo>
                    <a:pt x="680" y="99"/>
                    <a:pt x="680" y="99"/>
                    <a:pt x="680" y="99"/>
                  </a:cubicBezTo>
                  <a:cubicBezTo>
                    <a:pt x="671" y="99"/>
                    <a:pt x="671" y="99"/>
                    <a:pt x="671" y="99"/>
                  </a:cubicBezTo>
                  <a:cubicBezTo>
                    <a:pt x="610" y="20"/>
                    <a:pt x="610" y="20"/>
                    <a:pt x="610" y="20"/>
                  </a:cubicBezTo>
                  <a:cubicBezTo>
                    <a:pt x="610" y="81"/>
                    <a:pt x="610" y="81"/>
                    <a:pt x="610" y="81"/>
                  </a:cubicBezTo>
                  <a:cubicBezTo>
                    <a:pt x="610" y="86"/>
                    <a:pt x="611" y="89"/>
                    <a:pt x="612" y="91"/>
                  </a:cubicBezTo>
                  <a:cubicBezTo>
                    <a:pt x="614" y="92"/>
                    <a:pt x="617" y="93"/>
                    <a:pt x="623" y="93"/>
                  </a:cubicBezTo>
                  <a:cubicBezTo>
                    <a:pt x="623" y="99"/>
                    <a:pt x="623" y="99"/>
                    <a:pt x="623" y="99"/>
                  </a:cubicBezTo>
                  <a:cubicBezTo>
                    <a:pt x="620" y="98"/>
                    <a:pt x="617" y="98"/>
                    <a:pt x="614" y="98"/>
                  </a:cubicBezTo>
                  <a:cubicBezTo>
                    <a:pt x="611" y="98"/>
                    <a:pt x="608" y="98"/>
                    <a:pt x="605" y="98"/>
                  </a:cubicBezTo>
                  <a:cubicBezTo>
                    <a:pt x="603" y="98"/>
                    <a:pt x="600" y="98"/>
                    <a:pt x="598" y="98"/>
                  </a:cubicBezTo>
                  <a:cubicBezTo>
                    <a:pt x="595" y="98"/>
                    <a:pt x="592" y="98"/>
                    <a:pt x="590" y="99"/>
                  </a:cubicBezTo>
                  <a:cubicBezTo>
                    <a:pt x="590" y="93"/>
                    <a:pt x="590" y="93"/>
                    <a:pt x="590" y="93"/>
                  </a:cubicBezTo>
                  <a:cubicBezTo>
                    <a:pt x="595" y="93"/>
                    <a:pt x="598" y="92"/>
                    <a:pt x="599" y="91"/>
                  </a:cubicBezTo>
                  <a:cubicBezTo>
                    <a:pt x="601" y="89"/>
                    <a:pt x="602" y="86"/>
                    <a:pt x="602" y="81"/>
                  </a:cubicBezTo>
                  <a:cubicBezTo>
                    <a:pt x="602" y="17"/>
                    <a:pt x="602" y="17"/>
                    <a:pt x="602" y="17"/>
                  </a:cubicBezTo>
                  <a:cubicBezTo>
                    <a:pt x="602" y="13"/>
                    <a:pt x="601" y="11"/>
                    <a:pt x="599" y="9"/>
                  </a:cubicBezTo>
                  <a:cubicBezTo>
                    <a:pt x="598" y="8"/>
                    <a:pt x="595" y="8"/>
                    <a:pt x="591" y="7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5" y="2"/>
                    <a:pt x="599" y="2"/>
                    <a:pt x="601" y="2"/>
                  </a:cubicBezTo>
                  <a:cubicBezTo>
                    <a:pt x="603" y="2"/>
                    <a:pt x="605" y="3"/>
                    <a:pt x="607" y="3"/>
                  </a:cubicBezTo>
                  <a:cubicBezTo>
                    <a:pt x="609" y="3"/>
                    <a:pt x="612" y="2"/>
                    <a:pt x="614" y="2"/>
                  </a:cubicBezTo>
                  <a:cubicBezTo>
                    <a:pt x="617" y="2"/>
                    <a:pt x="620" y="2"/>
                    <a:pt x="623" y="2"/>
                  </a:cubicBezTo>
                  <a:cubicBezTo>
                    <a:pt x="672" y="64"/>
                    <a:pt x="672" y="64"/>
                    <a:pt x="672" y="64"/>
                  </a:cubicBezTo>
                  <a:close/>
                  <a:moveTo>
                    <a:pt x="781" y="16"/>
                  </a:moveTo>
                  <a:cubicBezTo>
                    <a:pt x="781" y="13"/>
                    <a:pt x="780" y="11"/>
                    <a:pt x="779" y="9"/>
                  </a:cubicBezTo>
                  <a:cubicBezTo>
                    <a:pt x="777" y="8"/>
                    <a:pt x="775" y="7"/>
                    <a:pt x="771" y="7"/>
                  </a:cubicBezTo>
                  <a:cubicBezTo>
                    <a:pt x="770" y="7"/>
                    <a:pt x="770" y="7"/>
                    <a:pt x="770" y="7"/>
                  </a:cubicBezTo>
                  <a:cubicBezTo>
                    <a:pt x="770" y="2"/>
                    <a:pt x="770" y="2"/>
                    <a:pt x="770" y="2"/>
                  </a:cubicBezTo>
                  <a:cubicBezTo>
                    <a:pt x="775" y="2"/>
                    <a:pt x="779" y="2"/>
                    <a:pt x="782" y="3"/>
                  </a:cubicBezTo>
                  <a:cubicBezTo>
                    <a:pt x="786" y="3"/>
                    <a:pt x="790" y="3"/>
                    <a:pt x="793" y="3"/>
                  </a:cubicBezTo>
                  <a:cubicBezTo>
                    <a:pt x="796" y="3"/>
                    <a:pt x="799" y="3"/>
                    <a:pt x="803" y="3"/>
                  </a:cubicBezTo>
                  <a:cubicBezTo>
                    <a:pt x="807" y="2"/>
                    <a:pt x="811" y="2"/>
                    <a:pt x="815" y="2"/>
                  </a:cubicBezTo>
                  <a:cubicBezTo>
                    <a:pt x="815" y="7"/>
                    <a:pt x="815" y="7"/>
                    <a:pt x="815" y="7"/>
                  </a:cubicBezTo>
                  <a:cubicBezTo>
                    <a:pt x="811" y="7"/>
                    <a:pt x="808" y="8"/>
                    <a:pt x="807" y="9"/>
                  </a:cubicBezTo>
                  <a:cubicBezTo>
                    <a:pt x="805" y="10"/>
                    <a:pt x="804" y="12"/>
                    <a:pt x="804" y="16"/>
                  </a:cubicBezTo>
                  <a:cubicBezTo>
                    <a:pt x="804" y="60"/>
                    <a:pt x="804" y="60"/>
                    <a:pt x="804" y="60"/>
                  </a:cubicBezTo>
                  <a:cubicBezTo>
                    <a:pt x="804" y="67"/>
                    <a:pt x="805" y="72"/>
                    <a:pt x="805" y="75"/>
                  </a:cubicBezTo>
                  <a:cubicBezTo>
                    <a:pt x="806" y="78"/>
                    <a:pt x="807" y="80"/>
                    <a:pt x="808" y="82"/>
                  </a:cubicBezTo>
                  <a:cubicBezTo>
                    <a:pt x="810" y="84"/>
                    <a:pt x="813" y="86"/>
                    <a:pt x="816" y="88"/>
                  </a:cubicBezTo>
                  <a:cubicBezTo>
                    <a:pt x="819" y="89"/>
                    <a:pt x="822" y="89"/>
                    <a:pt x="827" y="89"/>
                  </a:cubicBezTo>
                  <a:cubicBezTo>
                    <a:pt x="835" y="89"/>
                    <a:pt x="841" y="87"/>
                    <a:pt x="845" y="83"/>
                  </a:cubicBezTo>
                  <a:cubicBezTo>
                    <a:pt x="848" y="78"/>
                    <a:pt x="850" y="70"/>
                    <a:pt x="850" y="60"/>
                  </a:cubicBezTo>
                  <a:cubicBezTo>
                    <a:pt x="850" y="59"/>
                    <a:pt x="850" y="59"/>
                    <a:pt x="850" y="59"/>
                  </a:cubicBezTo>
                  <a:cubicBezTo>
                    <a:pt x="850" y="18"/>
                    <a:pt x="850" y="18"/>
                    <a:pt x="850" y="18"/>
                  </a:cubicBezTo>
                  <a:cubicBezTo>
                    <a:pt x="850" y="14"/>
                    <a:pt x="849" y="11"/>
                    <a:pt x="848" y="9"/>
                  </a:cubicBezTo>
                  <a:cubicBezTo>
                    <a:pt x="847" y="8"/>
                    <a:pt x="844" y="7"/>
                    <a:pt x="839" y="7"/>
                  </a:cubicBezTo>
                  <a:cubicBezTo>
                    <a:pt x="839" y="2"/>
                    <a:pt x="839" y="2"/>
                    <a:pt x="839" y="2"/>
                  </a:cubicBezTo>
                  <a:cubicBezTo>
                    <a:pt x="842" y="2"/>
                    <a:pt x="845" y="2"/>
                    <a:pt x="847" y="2"/>
                  </a:cubicBezTo>
                  <a:cubicBezTo>
                    <a:pt x="849" y="2"/>
                    <a:pt x="851" y="3"/>
                    <a:pt x="853" y="3"/>
                  </a:cubicBezTo>
                  <a:cubicBezTo>
                    <a:pt x="855" y="3"/>
                    <a:pt x="857" y="2"/>
                    <a:pt x="860" y="2"/>
                  </a:cubicBezTo>
                  <a:cubicBezTo>
                    <a:pt x="862" y="2"/>
                    <a:pt x="865" y="2"/>
                    <a:pt x="867" y="2"/>
                  </a:cubicBezTo>
                  <a:cubicBezTo>
                    <a:pt x="867" y="7"/>
                    <a:pt x="867" y="7"/>
                    <a:pt x="867" y="7"/>
                  </a:cubicBezTo>
                  <a:cubicBezTo>
                    <a:pt x="864" y="7"/>
                    <a:pt x="862" y="8"/>
                    <a:pt x="861" y="9"/>
                  </a:cubicBezTo>
                  <a:cubicBezTo>
                    <a:pt x="860" y="10"/>
                    <a:pt x="859" y="13"/>
                    <a:pt x="859" y="18"/>
                  </a:cubicBezTo>
                  <a:cubicBezTo>
                    <a:pt x="858" y="62"/>
                    <a:pt x="858" y="62"/>
                    <a:pt x="858" y="62"/>
                  </a:cubicBezTo>
                  <a:cubicBezTo>
                    <a:pt x="858" y="76"/>
                    <a:pt x="855" y="86"/>
                    <a:pt x="849" y="92"/>
                  </a:cubicBezTo>
                  <a:cubicBezTo>
                    <a:pt x="843" y="98"/>
                    <a:pt x="833" y="101"/>
                    <a:pt x="820" y="101"/>
                  </a:cubicBezTo>
                  <a:cubicBezTo>
                    <a:pt x="807" y="101"/>
                    <a:pt x="797" y="98"/>
                    <a:pt x="791" y="93"/>
                  </a:cubicBezTo>
                  <a:cubicBezTo>
                    <a:pt x="784" y="87"/>
                    <a:pt x="781" y="79"/>
                    <a:pt x="781" y="69"/>
                  </a:cubicBezTo>
                  <a:cubicBezTo>
                    <a:pt x="781" y="16"/>
                    <a:pt x="781" y="16"/>
                    <a:pt x="781" y="16"/>
                  </a:cubicBezTo>
                  <a:close/>
                  <a:moveTo>
                    <a:pt x="963" y="64"/>
                  </a:moveTo>
                  <a:cubicBezTo>
                    <a:pt x="963" y="17"/>
                    <a:pt x="963" y="17"/>
                    <a:pt x="963" y="17"/>
                  </a:cubicBezTo>
                  <a:cubicBezTo>
                    <a:pt x="963" y="13"/>
                    <a:pt x="962" y="10"/>
                    <a:pt x="961" y="9"/>
                  </a:cubicBezTo>
                  <a:cubicBezTo>
                    <a:pt x="959" y="8"/>
                    <a:pt x="956" y="7"/>
                    <a:pt x="950" y="7"/>
                  </a:cubicBezTo>
                  <a:cubicBezTo>
                    <a:pt x="950" y="2"/>
                    <a:pt x="950" y="2"/>
                    <a:pt x="950" y="2"/>
                  </a:cubicBezTo>
                  <a:cubicBezTo>
                    <a:pt x="953" y="2"/>
                    <a:pt x="955" y="2"/>
                    <a:pt x="958" y="2"/>
                  </a:cubicBezTo>
                  <a:cubicBezTo>
                    <a:pt x="960" y="2"/>
                    <a:pt x="963" y="2"/>
                    <a:pt x="966" y="2"/>
                  </a:cubicBezTo>
                  <a:cubicBezTo>
                    <a:pt x="969" y="2"/>
                    <a:pt x="972" y="2"/>
                    <a:pt x="974" y="2"/>
                  </a:cubicBezTo>
                  <a:cubicBezTo>
                    <a:pt x="977" y="2"/>
                    <a:pt x="979" y="2"/>
                    <a:pt x="981" y="2"/>
                  </a:cubicBezTo>
                  <a:cubicBezTo>
                    <a:pt x="981" y="7"/>
                    <a:pt x="981" y="7"/>
                    <a:pt x="981" y="7"/>
                  </a:cubicBezTo>
                  <a:cubicBezTo>
                    <a:pt x="980" y="7"/>
                    <a:pt x="980" y="7"/>
                    <a:pt x="980" y="7"/>
                  </a:cubicBezTo>
                  <a:cubicBezTo>
                    <a:pt x="977" y="7"/>
                    <a:pt x="975" y="8"/>
                    <a:pt x="973" y="9"/>
                  </a:cubicBezTo>
                  <a:cubicBezTo>
                    <a:pt x="972" y="11"/>
                    <a:pt x="971" y="13"/>
                    <a:pt x="971" y="17"/>
                  </a:cubicBezTo>
                  <a:cubicBezTo>
                    <a:pt x="971" y="99"/>
                    <a:pt x="971" y="99"/>
                    <a:pt x="971" y="99"/>
                  </a:cubicBezTo>
                  <a:cubicBezTo>
                    <a:pt x="963" y="99"/>
                    <a:pt x="963" y="99"/>
                    <a:pt x="963" y="99"/>
                  </a:cubicBezTo>
                  <a:cubicBezTo>
                    <a:pt x="901" y="20"/>
                    <a:pt x="901" y="20"/>
                    <a:pt x="901" y="20"/>
                  </a:cubicBezTo>
                  <a:cubicBezTo>
                    <a:pt x="901" y="81"/>
                    <a:pt x="901" y="81"/>
                    <a:pt x="901" y="81"/>
                  </a:cubicBezTo>
                  <a:cubicBezTo>
                    <a:pt x="901" y="86"/>
                    <a:pt x="902" y="89"/>
                    <a:pt x="904" y="91"/>
                  </a:cubicBezTo>
                  <a:cubicBezTo>
                    <a:pt x="905" y="92"/>
                    <a:pt x="909" y="93"/>
                    <a:pt x="914" y="93"/>
                  </a:cubicBezTo>
                  <a:cubicBezTo>
                    <a:pt x="914" y="99"/>
                    <a:pt x="914" y="99"/>
                    <a:pt x="914" y="99"/>
                  </a:cubicBezTo>
                  <a:cubicBezTo>
                    <a:pt x="911" y="98"/>
                    <a:pt x="908" y="98"/>
                    <a:pt x="905" y="98"/>
                  </a:cubicBezTo>
                  <a:cubicBezTo>
                    <a:pt x="902" y="98"/>
                    <a:pt x="900" y="98"/>
                    <a:pt x="897" y="98"/>
                  </a:cubicBezTo>
                  <a:cubicBezTo>
                    <a:pt x="894" y="98"/>
                    <a:pt x="892" y="98"/>
                    <a:pt x="889" y="98"/>
                  </a:cubicBezTo>
                  <a:cubicBezTo>
                    <a:pt x="886" y="98"/>
                    <a:pt x="884" y="98"/>
                    <a:pt x="881" y="99"/>
                  </a:cubicBezTo>
                  <a:cubicBezTo>
                    <a:pt x="881" y="93"/>
                    <a:pt x="881" y="93"/>
                    <a:pt x="881" y="93"/>
                  </a:cubicBezTo>
                  <a:cubicBezTo>
                    <a:pt x="886" y="93"/>
                    <a:pt x="889" y="92"/>
                    <a:pt x="891" y="91"/>
                  </a:cubicBezTo>
                  <a:cubicBezTo>
                    <a:pt x="892" y="89"/>
                    <a:pt x="893" y="86"/>
                    <a:pt x="893" y="81"/>
                  </a:cubicBezTo>
                  <a:cubicBezTo>
                    <a:pt x="893" y="17"/>
                    <a:pt x="893" y="17"/>
                    <a:pt x="893" y="17"/>
                  </a:cubicBezTo>
                  <a:cubicBezTo>
                    <a:pt x="893" y="13"/>
                    <a:pt x="892" y="11"/>
                    <a:pt x="891" y="9"/>
                  </a:cubicBezTo>
                  <a:cubicBezTo>
                    <a:pt x="889" y="8"/>
                    <a:pt x="886" y="8"/>
                    <a:pt x="882" y="7"/>
                  </a:cubicBezTo>
                  <a:cubicBezTo>
                    <a:pt x="882" y="2"/>
                    <a:pt x="882" y="2"/>
                    <a:pt x="882" y="2"/>
                  </a:cubicBezTo>
                  <a:cubicBezTo>
                    <a:pt x="887" y="2"/>
                    <a:pt x="890" y="2"/>
                    <a:pt x="892" y="2"/>
                  </a:cubicBezTo>
                  <a:cubicBezTo>
                    <a:pt x="895" y="2"/>
                    <a:pt x="897" y="3"/>
                    <a:pt x="899" y="3"/>
                  </a:cubicBezTo>
                  <a:cubicBezTo>
                    <a:pt x="901" y="3"/>
                    <a:pt x="903" y="2"/>
                    <a:pt x="906" y="2"/>
                  </a:cubicBezTo>
                  <a:cubicBezTo>
                    <a:pt x="908" y="2"/>
                    <a:pt x="911" y="2"/>
                    <a:pt x="915" y="2"/>
                  </a:cubicBezTo>
                  <a:cubicBezTo>
                    <a:pt x="963" y="64"/>
                    <a:pt x="963" y="64"/>
                    <a:pt x="963" y="64"/>
                  </a:cubicBezTo>
                  <a:close/>
                  <a:moveTo>
                    <a:pt x="997" y="99"/>
                  </a:moveTo>
                  <a:cubicBezTo>
                    <a:pt x="997" y="93"/>
                    <a:pt x="997" y="93"/>
                    <a:pt x="997" y="93"/>
                  </a:cubicBezTo>
                  <a:cubicBezTo>
                    <a:pt x="997" y="93"/>
                    <a:pt x="997" y="93"/>
                    <a:pt x="997" y="93"/>
                  </a:cubicBezTo>
                  <a:cubicBezTo>
                    <a:pt x="1002" y="93"/>
                    <a:pt x="1005" y="92"/>
                    <a:pt x="1006" y="91"/>
                  </a:cubicBezTo>
                  <a:cubicBezTo>
                    <a:pt x="1007" y="89"/>
                    <a:pt x="1008" y="86"/>
                    <a:pt x="1008" y="81"/>
                  </a:cubicBezTo>
                  <a:cubicBezTo>
                    <a:pt x="1008" y="16"/>
                    <a:pt x="1008" y="16"/>
                    <a:pt x="1008" y="16"/>
                  </a:cubicBezTo>
                  <a:cubicBezTo>
                    <a:pt x="1008" y="13"/>
                    <a:pt x="1007" y="11"/>
                    <a:pt x="1006" y="9"/>
                  </a:cubicBezTo>
                  <a:cubicBezTo>
                    <a:pt x="1004" y="8"/>
                    <a:pt x="1002" y="7"/>
                    <a:pt x="998" y="7"/>
                  </a:cubicBezTo>
                  <a:cubicBezTo>
                    <a:pt x="997" y="7"/>
                    <a:pt x="997" y="7"/>
                    <a:pt x="997" y="7"/>
                  </a:cubicBezTo>
                  <a:cubicBezTo>
                    <a:pt x="997" y="2"/>
                    <a:pt x="997" y="2"/>
                    <a:pt x="997" y="2"/>
                  </a:cubicBezTo>
                  <a:cubicBezTo>
                    <a:pt x="1001" y="2"/>
                    <a:pt x="1004" y="2"/>
                    <a:pt x="1008" y="2"/>
                  </a:cubicBezTo>
                  <a:cubicBezTo>
                    <a:pt x="1012" y="3"/>
                    <a:pt x="1016" y="3"/>
                    <a:pt x="1020" y="3"/>
                  </a:cubicBezTo>
                  <a:cubicBezTo>
                    <a:pt x="1023" y="3"/>
                    <a:pt x="1027" y="3"/>
                    <a:pt x="1031" y="2"/>
                  </a:cubicBezTo>
                  <a:cubicBezTo>
                    <a:pt x="1035" y="2"/>
                    <a:pt x="1039" y="2"/>
                    <a:pt x="1042" y="2"/>
                  </a:cubicBezTo>
                  <a:cubicBezTo>
                    <a:pt x="1042" y="7"/>
                    <a:pt x="1042" y="7"/>
                    <a:pt x="1042" y="7"/>
                  </a:cubicBezTo>
                  <a:cubicBezTo>
                    <a:pt x="1038" y="7"/>
                    <a:pt x="1035" y="8"/>
                    <a:pt x="1034" y="9"/>
                  </a:cubicBezTo>
                  <a:cubicBezTo>
                    <a:pt x="1032" y="10"/>
                    <a:pt x="1031" y="12"/>
                    <a:pt x="1031" y="16"/>
                  </a:cubicBezTo>
                  <a:cubicBezTo>
                    <a:pt x="1031" y="81"/>
                    <a:pt x="1031" y="81"/>
                    <a:pt x="1031" y="81"/>
                  </a:cubicBezTo>
                  <a:cubicBezTo>
                    <a:pt x="1031" y="86"/>
                    <a:pt x="1032" y="89"/>
                    <a:pt x="1033" y="91"/>
                  </a:cubicBezTo>
                  <a:cubicBezTo>
                    <a:pt x="1035" y="92"/>
                    <a:pt x="1038" y="93"/>
                    <a:pt x="1042" y="93"/>
                  </a:cubicBezTo>
                  <a:cubicBezTo>
                    <a:pt x="1042" y="93"/>
                    <a:pt x="1042" y="93"/>
                    <a:pt x="1042" y="93"/>
                  </a:cubicBezTo>
                  <a:cubicBezTo>
                    <a:pt x="1042" y="99"/>
                    <a:pt x="1042" y="99"/>
                    <a:pt x="1042" y="99"/>
                  </a:cubicBezTo>
                  <a:cubicBezTo>
                    <a:pt x="1039" y="98"/>
                    <a:pt x="1035" y="98"/>
                    <a:pt x="1031" y="98"/>
                  </a:cubicBezTo>
                  <a:cubicBezTo>
                    <a:pt x="1027" y="98"/>
                    <a:pt x="1024" y="98"/>
                    <a:pt x="1020" y="98"/>
                  </a:cubicBezTo>
                  <a:cubicBezTo>
                    <a:pt x="1016" y="98"/>
                    <a:pt x="1013" y="98"/>
                    <a:pt x="1009" y="98"/>
                  </a:cubicBezTo>
                  <a:cubicBezTo>
                    <a:pt x="1005" y="98"/>
                    <a:pt x="1001" y="98"/>
                    <a:pt x="997" y="99"/>
                  </a:cubicBezTo>
                  <a:cubicBezTo>
                    <a:pt x="997" y="99"/>
                    <a:pt x="997" y="99"/>
                    <a:pt x="997" y="99"/>
                  </a:cubicBezTo>
                  <a:close/>
                  <a:moveTo>
                    <a:pt x="1107" y="100"/>
                  </a:moveTo>
                  <a:cubicBezTo>
                    <a:pt x="1097" y="100"/>
                    <a:pt x="1097" y="100"/>
                    <a:pt x="1097" y="100"/>
                  </a:cubicBezTo>
                  <a:cubicBezTo>
                    <a:pt x="1066" y="16"/>
                    <a:pt x="1066" y="16"/>
                    <a:pt x="1066" y="16"/>
                  </a:cubicBezTo>
                  <a:cubicBezTo>
                    <a:pt x="1065" y="13"/>
                    <a:pt x="1064" y="11"/>
                    <a:pt x="1062" y="9"/>
                  </a:cubicBezTo>
                  <a:cubicBezTo>
                    <a:pt x="1060" y="8"/>
                    <a:pt x="1058" y="7"/>
                    <a:pt x="1055" y="7"/>
                  </a:cubicBezTo>
                  <a:cubicBezTo>
                    <a:pt x="1054" y="7"/>
                    <a:pt x="1054" y="7"/>
                    <a:pt x="1054" y="7"/>
                  </a:cubicBezTo>
                  <a:cubicBezTo>
                    <a:pt x="1054" y="2"/>
                    <a:pt x="1054" y="2"/>
                    <a:pt x="1054" y="2"/>
                  </a:cubicBezTo>
                  <a:cubicBezTo>
                    <a:pt x="1058" y="2"/>
                    <a:pt x="1062" y="2"/>
                    <a:pt x="1066" y="2"/>
                  </a:cubicBezTo>
                  <a:cubicBezTo>
                    <a:pt x="1070" y="2"/>
                    <a:pt x="1073" y="3"/>
                    <a:pt x="1076" y="3"/>
                  </a:cubicBezTo>
                  <a:cubicBezTo>
                    <a:pt x="1079" y="3"/>
                    <a:pt x="1081" y="2"/>
                    <a:pt x="1085" y="2"/>
                  </a:cubicBezTo>
                  <a:cubicBezTo>
                    <a:pt x="1088" y="2"/>
                    <a:pt x="1093" y="2"/>
                    <a:pt x="1100" y="2"/>
                  </a:cubicBezTo>
                  <a:cubicBezTo>
                    <a:pt x="1100" y="7"/>
                    <a:pt x="1100" y="7"/>
                    <a:pt x="1100" y="7"/>
                  </a:cubicBezTo>
                  <a:cubicBezTo>
                    <a:pt x="1099" y="7"/>
                    <a:pt x="1099" y="7"/>
                    <a:pt x="1099" y="7"/>
                  </a:cubicBezTo>
                  <a:cubicBezTo>
                    <a:pt x="1095" y="7"/>
                    <a:pt x="1093" y="8"/>
                    <a:pt x="1092" y="8"/>
                  </a:cubicBezTo>
                  <a:cubicBezTo>
                    <a:pt x="1090" y="9"/>
                    <a:pt x="1089" y="11"/>
                    <a:pt x="1089" y="12"/>
                  </a:cubicBezTo>
                  <a:cubicBezTo>
                    <a:pt x="1089" y="13"/>
                    <a:pt x="1089" y="13"/>
                    <a:pt x="1090" y="14"/>
                  </a:cubicBezTo>
                  <a:cubicBezTo>
                    <a:pt x="1090" y="14"/>
                    <a:pt x="1090" y="15"/>
                    <a:pt x="1090" y="15"/>
                  </a:cubicBezTo>
                  <a:cubicBezTo>
                    <a:pt x="1110" y="74"/>
                    <a:pt x="1110" y="74"/>
                    <a:pt x="1110" y="74"/>
                  </a:cubicBezTo>
                  <a:cubicBezTo>
                    <a:pt x="1133" y="16"/>
                    <a:pt x="1133" y="16"/>
                    <a:pt x="1133" y="16"/>
                  </a:cubicBezTo>
                  <a:cubicBezTo>
                    <a:pt x="1134" y="14"/>
                    <a:pt x="1134" y="14"/>
                    <a:pt x="1134" y="13"/>
                  </a:cubicBezTo>
                  <a:cubicBezTo>
                    <a:pt x="1134" y="12"/>
                    <a:pt x="1135" y="11"/>
                    <a:pt x="1135" y="11"/>
                  </a:cubicBezTo>
                  <a:cubicBezTo>
                    <a:pt x="1135" y="9"/>
                    <a:pt x="1134" y="9"/>
                    <a:pt x="1132" y="8"/>
                  </a:cubicBezTo>
                  <a:cubicBezTo>
                    <a:pt x="1131" y="7"/>
                    <a:pt x="1128" y="7"/>
                    <a:pt x="1125" y="7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2"/>
                    <a:pt x="1124" y="2"/>
                    <a:pt x="1124" y="2"/>
                  </a:cubicBezTo>
                  <a:cubicBezTo>
                    <a:pt x="1126" y="2"/>
                    <a:pt x="1128" y="2"/>
                    <a:pt x="1130" y="2"/>
                  </a:cubicBezTo>
                  <a:cubicBezTo>
                    <a:pt x="1132" y="2"/>
                    <a:pt x="1135" y="2"/>
                    <a:pt x="1137" y="2"/>
                  </a:cubicBezTo>
                  <a:cubicBezTo>
                    <a:pt x="1140" y="2"/>
                    <a:pt x="1143" y="2"/>
                    <a:pt x="1145" y="2"/>
                  </a:cubicBezTo>
                  <a:cubicBezTo>
                    <a:pt x="1147" y="2"/>
                    <a:pt x="1149" y="2"/>
                    <a:pt x="1151" y="2"/>
                  </a:cubicBezTo>
                  <a:cubicBezTo>
                    <a:pt x="1152" y="7"/>
                    <a:pt x="1152" y="7"/>
                    <a:pt x="1152" y="7"/>
                  </a:cubicBezTo>
                  <a:cubicBezTo>
                    <a:pt x="1149" y="7"/>
                    <a:pt x="1148" y="8"/>
                    <a:pt x="1146" y="9"/>
                  </a:cubicBezTo>
                  <a:cubicBezTo>
                    <a:pt x="1145" y="10"/>
                    <a:pt x="1144" y="12"/>
                    <a:pt x="1143" y="15"/>
                  </a:cubicBezTo>
                  <a:cubicBezTo>
                    <a:pt x="1107" y="100"/>
                    <a:pt x="1107" y="100"/>
                    <a:pt x="1107" y="100"/>
                  </a:cubicBezTo>
                  <a:close/>
                  <a:moveTo>
                    <a:pt x="1163" y="99"/>
                  </a:moveTo>
                  <a:cubicBezTo>
                    <a:pt x="1163" y="93"/>
                    <a:pt x="1163" y="93"/>
                    <a:pt x="1163" y="93"/>
                  </a:cubicBezTo>
                  <a:cubicBezTo>
                    <a:pt x="1165" y="93"/>
                    <a:pt x="1165" y="93"/>
                    <a:pt x="1165" y="93"/>
                  </a:cubicBezTo>
                  <a:cubicBezTo>
                    <a:pt x="1168" y="93"/>
                    <a:pt x="1171" y="92"/>
                    <a:pt x="1173" y="91"/>
                  </a:cubicBezTo>
                  <a:cubicBezTo>
                    <a:pt x="1174" y="89"/>
                    <a:pt x="1175" y="87"/>
                    <a:pt x="1175" y="84"/>
                  </a:cubicBezTo>
                  <a:cubicBezTo>
                    <a:pt x="1175" y="16"/>
                    <a:pt x="1175" y="16"/>
                    <a:pt x="1175" y="16"/>
                  </a:cubicBezTo>
                  <a:cubicBezTo>
                    <a:pt x="1175" y="13"/>
                    <a:pt x="1174" y="11"/>
                    <a:pt x="1173" y="10"/>
                  </a:cubicBezTo>
                  <a:cubicBezTo>
                    <a:pt x="1171" y="8"/>
                    <a:pt x="1168" y="7"/>
                    <a:pt x="1165" y="7"/>
                  </a:cubicBezTo>
                  <a:cubicBezTo>
                    <a:pt x="1163" y="7"/>
                    <a:pt x="1163" y="7"/>
                    <a:pt x="1163" y="7"/>
                  </a:cubicBezTo>
                  <a:cubicBezTo>
                    <a:pt x="1163" y="2"/>
                    <a:pt x="1163" y="2"/>
                    <a:pt x="1163" y="2"/>
                  </a:cubicBezTo>
                  <a:cubicBezTo>
                    <a:pt x="1166" y="2"/>
                    <a:pt x="1170" y="2"/>
                    <a:pt x="1174" y="2"/>
                  </a:cubicBezTo>
                  <a:cubicBezTo>
                    <a:pt x="1178" y="2"/>
                    <a:pt x="1184" y="2"/>
                    <a:pt x="1193" y="2"/>
                  </a:cubicBezTo>
                  <a:cubicBezTo>
                    <a:pt x="1207" y="2"/>
                    <a:pt x="1207" y="2"/>
                    <a:pt x="1207" y="2"/>
                  </a:cubicBezTo>
                  <a:cubicBezTo>
                    <a:pt x="1214" y="2"/>
                    <a:pt x="1219" y="2"/>
                    <a:pt x="1224" y="2"/>
                  </a:cubicBezTo>
                  <a:cubicBezTo>
                    <a:pt x="1228" y="2"/>
                    <a:pt x="1232" y="2"/>
                    <a:pt x="1236" y="2"/>
                  </a:cubicBezTo>
                  <a:cubicBezTo>
                    <a:pt x="1236" y="5"/>
                    <a:pt x="1236" y="9"/>
                    <a:pt x="1236" y="13"/>
                  </a:cubicBezTo>
                  <a:cubicBezTo>
                    <a:pt x="1236" y="16"/>
                    <a:pt x="1237" y="21"/>
                    <a:pt x="1237" y="25"/>
                  </a:cubicBezTo>
                  <a:cubicBezTo>
                    <a:pt x="1231" y="25"/>
                    <a:pt x="1231" y="25"/>
                    <a:pt x="1231" y="25"/>
                  </a:cubicBezTo>
                  <a:cubicBezTo>
                    <a:pt x="1230" y="19"/>
                    <a:pt x="1228" y="15"/>
                    <a:pt x="1225" y="12"/>
                  </a:cubicBezTo>
                  <a:cubicBezTo>
                    <a:pt x="1222" y="10"/>
                    <a:pt x="1216" y="9"/>
                    <a:pt x="1208" y="9"/>
                  </a:cubicBezTo>
                  <a:cubicBezTo>
                    <a:pt x="1204" y="9"/>
                    <a:pt x="1201" y="9"/>
                    <a:pt x="1200" y="10"/>
                  </a:cubicBezTo>
                  <a:cubicBezTo>
                    <a:pt x="1198" y="10"/>
                    <a:pt x="1198" y="12"/>
                    <a:pt x="1198" y="13"/>
                  </a:cubicBezTo>
                  <a:cubicBezTo>
                    <a:pt x="1198" y="46"/>
                    <a:pt x="1198" y="46"/>
                    <a:pt x="1198" y="46"/>
                  </a:cubicBezTo>
                  <a:cubicBezTo>
                    <a:pt x="1210" y="46"/>
                    <a:pt x="1210" y="46"/>
                    <a:pt x="1210" y="46"/>
                  </a:cubicBezTo>
                  <a:cubicBezTo>
                    <a:pt x="1214" y="46"/>
                    <a:pt x="1217" y="45"/>
                    <a:pt x="1219" y="42"/>
                  </a:cubicBezTo>
                  <a:cubicBezTo>
                    <a:pt x="1221" y="40"/>
                    <a:pt x="1222" y="37"/>
                    <a:pt x="1222" y="32"/>
                  </a:cubicBezTo>
                  <a:cubicBezTo>
                    <a:pt x="1227" y="32"/>
                    <a:pt x="1227" y="32"/>
                    <a:pt x="1227" y="32"/>
                  </a:cubicBezTo>
                  <a:cubicBezTo>
                    <a:pt x="1227" y="35"/>
                    <a:pt x="1227" y="38"/>
                    <a:pt x="1227" y="40"/>
                  </a:cubicBezTo>
                  <a:cubicBezTo>
                    <a:pt x="1227" y="43"/>
                    <a:pt x="1227" y="46"/>
                    <a:pt x="1227" y="49"/>
                  </a:cubicBezTo>
                  <a:cubicBezTo>
                    <a:pt x="1227" y="52"/>
                    <a:pt x="1227" y="54"/>
                    <a:pt x="1227" y="57"/>
                  </a:cubicBezTo>
                  <a:cubicBezTo>
                    <a:pt x="1227" y="60"/>
                    <a:pt x="1227" y="63"/>
                    <a:pt x="1227" y="65"/>
                  </a:cubicBezTo>
                  <a:cubicBezTo>
                    <a:pt x="1222" y="65"/>
                    <a:pt x="1222" y="65"/>
                    <a:pt x="1222" y="65"/>
                  </a:cubicBezTo>
                  <a:cubicBezTo>
                    <a:pt x="1222" y="60"/>
                    <a:pt x="1221" y="57"/>
                    <a:pt x="1219" y="55"/>
                  </a:cubicBezTo>
                  <a:cubicBezTo>
                    <a:pt x="1218" y="53"/>
                    <a:pt x="1215" y="52"/>
                    <a:pt x="1211" y="52"/>
                  </a:cubicBezTo>
                  <a:cubicBezTo>
                    <a:pt x="1198" y="52"/>
                    <a:pt x="1198" y="52"/>
                    <a:pt x="1198" y="52"/>
                  </a:cubicBezTo>
                  <a:cubicBezTo>
                    <a:pt x="1198" y="85"/>
                    <a:pt x="1198" y="85"/>
                    <a:pt x="1198" y="85"/>
                  </a:cubicBezTo>
                  <a:cubicBezTo>
                    <a:pt x="1198" y="87"/>
                    <a:pt x="1198" y="88"/>
                    <a:pt x="1199" y="89"/>
                  </a:cubicBezTo>
                  <a:cubicBezTo>
                    <a:pt x="1201" y="90"/>
                    <a:pt x="1202" y="90"/>
                    <a:pt x="1205" y="90"/>
                  </a:cubicBezTo>
                  <a:cubicBezTo>
                    <a:pt x="1216" y="90"/>
                    <a:pt x="1224" y="89"/>
                    <a:pt x="1229" y="86"/>
                  </a:cubicBezTo>
                  <a:cubicBezTo>
                    <a:pt x="1233" y="83"/>
                    <a:pt x="1236" y="78"/>
                    <a:pt x="1238" y="71"/>
                  </a:cubicBezTo>
                  <a:cubicBezTo>
                    <a:pt x="1244" y="71"/>
                    <a:pt x="1244" y="71"/>
                    <a:pt x="1244" y="71"/>
                  </a:cubicBezTo>
                  <a:cubicBezTo>
                    <a:pt x="1243" y="76"/>
                    <a:pt x="1242" y="80"/>
                    <a:pt x="1241" y="85"/>
                  </a:cubicBezTo>
                  <a:cubicBezTo>
                    <a:pt x="1240" y="90"/>
                    <a:pt x="1239" y="94"/>
                    <a:pt x="1239" y="99"/>
                  </a:cubicBezTo>
                  <a:cubicBezTo>
                    <a:pt x="1233" y="98"/>
                    <a:pt x="1228" y="98"/>
                    <a:pt x="1221" y="98"/>
                  </a:cubicBezTo>
                  <a:cubicBezTo>
                    <a:pt x="1215" y="98"/>
                    <a:pt x="1208" y="98"/>
                    <a:pt x="1201" y="98"/>
                  </a:cubicBezTo>
                  <a:cubicBezTo>
                    <a:pt x="1193" y="98"/>
                    <a:pt x="1186" y="98"/>
                    <a:pt x="1180" y="98"/>
                  </a:cubicBezTo>
                  <a:cubicBezTo>
                    <a:pt x="1174" y="98"/>
                    <a:pt x="1168" y="98"/>
                    <a:pt x="1163" y="99"/>
                  </a:cubicBezTo>
                  <a:cubicBezTo>
                    <a:pt x="1163" y="99"/>
                    <a:pt x="1163" y="99"/>
                    <a:pt x="1163" y="99"/>
                  </a:cubicBezTo>
                  <a:close/>
                  <a:moveTo>
                    <a:pt x="1259" y="99"/>
                  </a:moveTo>
                  <a:cubicBezTo>
                    <a:pt x="1259" y="93"/>
                    <a:pt x="1259" y="93"/>
                    <a:pt x="1259" y="93"/>
                  </a:cubicBezTo>
                  <a:cubicBezTo>
                    <a:pt x="1263" y="93"/>
                    <a:pt x="1266" y="92"/>
                    <a:pt x="1267" y="91"/>
                  </a:cubicBezTo>
                  <a:cubicBezTo>
                    <a:pt x="1269" y="89"/>
                    <a:pt x="1270" y="86"/>
                    <a:pt x="1270" y="81"/>
                  </a:cubicBezTo>
                  <a:cubicBezTo>
                    <a:pt x="1270" y="16"/>
                    <a:pt x="1270" y="16"/>
                    <a:pt x="1270" y="16"/>
                  </a:cubicBezTo>
                  <a:cubicBezTo>
                    <a:pt x="1270" y="13"/>
                    <a:pt x="1269" y="11"/>
                    <a:pt x="1267" y="9"/>
                  </a:cubicBezTo>
                  <a:cubicBezTo>
                    <a:pt x="1266" y="8"/>
                    <a:pt x="1263" y="7"/>
                    <a:pt x="1260" y="7"/>
                  </a:cubicBezTo>
                  <a:cubicBezTo>
                    <a:pt x="1259" y="7"/>
                    <a:pt x="1259" y="7"/>
                    <a:pt x="1259" y="7"/>
                  </a:cubicBezTo>
                  <a:cubicBezTo>
                    <a:pt x="1259" y="2"/>
                    <a:pt x="1259" y="2"/>
                    <a:pt x="1259" y="2"/>
                  </a:cubicBezTo>
                  <a:cubicBezTo>
                    <a:pt x="1262" y="2"/>
                    <a:pt x="1265" y="2"/>
                    <a:pt x="1268" y="2"/>
                  </a:cubicBezTo>
                  <a:cubicBezTo>
                    <a:pt x="1271" y="2"/>
                    <a:pt x="1274" y="3"/>
                    <a:pt x="1277" y="3"/>
                  </a:cubicBezTo>
                  <a:cubicBezTo>
                    <a:pt x="1281" y="3"/>
                    <a:pt x="1286" y="2"/>
                    <a:pt x="1292" y="2"/>
                  </a:cubicBezTo>
                  <a:cubicBezTo>
                    <a:pt x="1298" y="2"/>
                    <a:pt x="1302" y="2"/>
                    <a:pt x="1305" y="2"/>
                  </a:cubicBezTo>
                  <a:cubicBezTo>
                    <a:pt x="1316" y="2"/>
                    <a:pt x="1325" y="4"/>
                    <a:pt x="1330" y="7"/>
                  </a:cubicBezTo>
                  <a:cubicBezTo>
                    <a:pt x="1336" y="11"/>
                    <a:pt x="1339" y="17"/>
                    <a:pt x="1339" y="24"/>
                  </a:cubicBezTo>
                  <a:cubicBezTo>
                    <a:pt x="1339" y="30"/>
                    <a:pt x="1337" y="36"/>
                    <a:pt x="1333" y="40"/>
                  </a:cubicBezTo>
                  <a:cubicBezTo>
                    <a:pt x="1329" y="45"/>
                    <a:pt x="1323" y="49"/>
                    <a:pt x="1316" y="51"/>
                  </a:cubicBezTo>
                  <a:cubicBezTo>
                    <a:pt x="1320" y="53"/>
                    <a:pt x="1324" y="56"/>
                    <a:pt x="1328" y="61"/>
                  </a:cubicBezTo>
                  <a:cubicBezTo>
                    <a:pt x="1332" y="66"/>
                    <a:pt x="1336" y="73"/>
                    <a:pt x="1341" y="82"/>
                  </a:cubicBezTo>
                  <a:cubicBezTo>
                    <a:pt x="1341" y="83"/>
                    <a:pt x="1341" y="84"/>
                    <a:pt x="1342" y="85"/>
                  </a:cubicBezTo>
                  <a:cubicBezTo>
                    <a:pt x="1345" y="92"/>
                    <a:pt x="1348" y="95"/>
                    <a:pt x="1351" y="95"/>
                  </a:cubicBezTo>
                  <a:cubicBezTo>
                    <a:pt x="1352" y="95"/>
                    <a:pt x="1352" y="95"/>
                    <a:pt x="1352" y="95"/>
                  </a:cubicBezTo>
                  <a:cubicBezTo>
                    <a:pt x="1352" y="100"/>
                    <a:pt x="1352" y="100"/>
                    <a:pt x="1352" y="100"/>
                  </a:cubicBezTo>
                  <a:cubicBezTo>
                    <a:pt x="1347" y="99"/>
                    <a:pt x="1341" y="99"/>
                    <a:pt x="1334" y="98"/>
                  </a:cubicBezTo>
                  <a:cubicBezTo>
                    <a:pt x="1333" y="98"/>
                    <a:pt x="1333" y="98"/>
                    <a:pt x="1332" y="98"/>
                  </a:cubicBezTo>
                  <a:cubicBezTo>
                    <a:pt x="1328" y="98"/>
                    <a:pt x="1326" y="97"/>
                    <a:pt x="1324" y="96"/>
                  </a:cubicBezTo>
                  <a:cubicBezTo>
                    <a:pt x="1322" y="94"/>
                    <a:pt x="1320" y="91"/>
                    <a:pt x="1318" y="86"/>
                  </a:cubicBezTo>
                  <a:cubicBezTo>
                    <a:pt x="1317" y="83"/>
                    <a:pt x="1316" y="80"/>
                    <a:pt x="1314" y="75"/>
                  </a:cubicBezTo>
                  <a:cubicBezTo>
                    <a:pt x="1310" y="64"/>
                    <a:pt x="1307" y="58"/>
                    <a:pt x="1304" y="56"/>
                  </a:cubicBezTo>
                  <a:cubicBezTo>
                    <a:pt x="1303" y="56"/>
                    <a:pt x="1302" y="55"/>
                    <a:pt x="1301" y="55"/>
                  </a:cubicBezTo>
                  <a:cubicBezTo>
                    <a:pt x="1300" y="55"/>
                    <a:pt x="1298" y="55"/>
                    <a:pt x="1296" y="55"/>
                  </a:cubicBezTo>
                  <a:cubicBezTo>
                    <a:pt x="1296" y="55"/>
                    <a:pt x="1295" y="55"/>
                    <a:pt x="1295" y="55"/>
                  </a:cubicBezTo>
                  <a:cubicBezTo>
                    <a:pt x="1294" y="55"/>
                    <a:pt x="1293" y="55"/>
                    <a:pt x="1292" y="55"/>
                  </a:cubicBezTo>
                  <a:cubicBezTo>
                    <a:pt x="1292" y="81"/>
                    <a:pt x="1292" y="81"/>
                    <a:pt x="1292" y="81"/>
                  </a:cubicBezTo>
                  <a:cubicBezTo>
                    <a:pt x="1292" y="86"/>
                    <a:pt x="1293" y="89"/>
                    <a:pt x="1294" y="90"/>
                  </a:cubicBezTo>
                  <a:cubicBezTo>
                    <a:pt x="1295" y="92"/>
                    <a:pt x="1298" y="93"/>
                    <a:pt x="1302" y="93"/>
                  </a:cubicBezTo>
                  <a:cubicBezTo>
                    <a:pt x="1302" y="99"/>
                    <a:pt x="1302" y="99"/>
                    <a:pt x="1302" y="99"/>
                  </a:cubicBezTo>
                  <a:cubicBezTo>
                    <a:pt x="1297" y="98"/>
                    <a:pt x="1292" y="98"/>
                    <a:pt x="1289" y="98"/>
                  </a:cubicBezTo>
                  <a:cubicBezTo>
                    <a:pt x="1285" y="98"/>
                    <a:pt x="1282" y="98"/>
                    <a:pt x="1281" y="98"/>
                  </a:cubicBezTo>
                  <a:cubicBezTo>
                    <a:pt x="1277" y="98"/>
                    <a:pt x="1274" y="98"/>
                    <a:pt x="1270" y="98"/>
                  </a:cubicBezTo>
                  <a:cubicBezTo>
                    <a:pt x="1267" y="98"/>
                    <a:pt x="1263" y="98"/>
                    <a:pt x="1259" y="99"/>
                  </a:cubicBezTo>
                  <a:cubicBezTo>
                    <a:pt x="1259" y="99"/>
                    <a:pt x="1259" y="99"/>
                    <a:pt x="1259" y="99"/>
                  </a:cubicBezTo>
                  <a:close/>
                  <a:moveTo>
                    <a:pt x="1292" y="48"/>
                  </a:moveTo>
                  <a:cubicBezTo>
                    <a:pt x="1298" y="48"/>
                    <a:pt x="1298" y="48"/>
                    <a:pt x="1298" y="48"/>
                  </a:cubicBezTo>
                  <a:cubicBezTo>
                    <a:pt x="1305" y="48"/>
                    <a:pt x="1310" y="46"/>
                    <a:pt x="1313" y="43"/>
                  </a:cubicBezTo>
                  <a:cubicBezTo>
                    <a:pt x="1316" y="40"/>
                    <a:pt x="1318" y="35"/>
                    <a:pt x="1318" y="28"/>
                  </a:cubicBezTo>
                  <a:cubicBezTo>
                    <a:pt x="1318" y="21"/>
                    <a:pt x="1316" y="16"/>
                    <a:pt x="1313" y="13"/>
                  </a:cubicBezTo>
                  <a:cubicBezTo>
                    <a:pt x="1309" y="10"/>
                    <a:pt x="1304" y="8"/>
                    <a:pt x="1297" y="8"/>
                  </a:cubicBezTo>
                  <a:cubicBezTo>
                    <a:pt x="1295" y="8"/>
                    <a:pt x="1295" y="8"/>
                    <a:pt x="1294" y="8"/>
                  </a:cubicBezTo>
                  <a:cubicBezTo>
                    <a:pt x="1293" y="9"/>
                    <a:pt x="1293" y="9"/>
                    <a:pt x="1292" y="9"/>
                  </a:cubicBezTo>
                  <a:cubicBezTo>
                    <a:pt x="1292" y="48"/>
                    <a:pt x="1292" y="48"/>
                    <a:pt x="1292" y="48"/>
                  </a:cubicBezTo>
                  <a:close/>
                  <a:moveTo>
                    <a:pt x="1370" y="66"/>
                  </a:moveTo>
                  <a:cubicBezTo>
                    <a:pt x="1380" y="66"/>
                    <a:pt x="1380" y="66"/>
                    <a:pt x="1380" y="66"/>
                  </a:cubicBezTo>
                  <a:cubicBezTo>
                    <a:pt x="1380" y="75"/>
                    <a:pt x="1382" y="81"/>
                    <a:pt x="1385" y="85"/>
                  </a:cubicBezTo>
                  <a:cubicBezTo>
                    <a:pt x="1389" y="90"/>
                    <a:pt x="1394" y="92"/>
                    <a:pt x="1400" y="92"/>
                  </a:cubicBezTo>
                  <a:cubicBezTo>
                    <a:pt x="1406" y="92"/>
                    <a:pt x="1410" y="90"/>
                    <a:pt x="1413" y="88"/>
                  </a:cubicBezTo>
                  <a:cubicBezTo>
                    <a:pt x="1416" y="85"/>
                    <a:pt x="1418" y="82"/>
                    <a:pt x="1418" y="77"/>
                  </a:cubicBezTo>
                  <a:cubicBezTo>
                    <a:pt x="1418" y="74"/>
                    <a:pt x="1417" y="71"/>
                    <a:pt x="1415" y="68"/>
                  </a:cubicBezTo>
                  <a:cubicBezTo>
                    <a:pt x="1413" y="66"/>
                    <a:pt x="1408" y="63"/>
                    <a:pt x="1400" y="60"/>
                  </a:cubicBezTo>
                  <a:cubicBezTo>
                    <a:pt x="1389" y="55"/>
                    <a:pt x="1381" y="51"/>
                    <a:pt x="1377" y="46"/>
                  </a:cubicBezTo>
                  <a:cubicBezTo>
                    <a:pt x="1373" y="41"/>
                    <a:pt x="1371" y="36"/>
                    <a:pt x="1371" y="29"/>
                  </a:cubicBezTo>
                  <a:cubicBezTo>
                    <a:pt x="1371" y="20"/>
                    <a:pt x="1374" y="13"/>
                    <a:pt x="1380" y="8"/>
                  </a:cubicBezTo>
                  <a:cubicBezTo>
                    <a:pt x="1386" y="2"/>
                    <a:pt x="1393" y="0"/>
                    <a:pt x="1403" y="0"/>
                  </a:cubicBezTo>
                  <a:cubicBezTo>
                    <a:pt x="1407" y="0"/>
                    <a:pt x="1411" y="0"/>
                    <a:pt x="1415" y="1"/>
                  </a:cubicBezTo>
                  <a:cubicBezTo>
                    <a:pt x="1420" y="1"/>
                    <a:pt x="1425" y="2"/>
                    <a:pt x="1431" y="3"/>
                  </a:cubicBezTo>
                  <a:cubicBezTo>
                    <a:pt x="1431" y="4"/>
                    <a:pt x="1431" y="4"/>
                    <a:pt x="1431" y="4"/>
                  </a:cubicBezTo>
                  <a:cubicBezTo>
                    <a:pt x="1431" y="9"/>
                    <a:pt x="1431" y="14"/>
                    <a:pt x="1431" y="17"/>
                  </a:cubicBezTo>
                  <a:cubicBezTo>
                    <a:pt x="1431" y="19"/>
                    <a:pt x="1431" y="23"/>
                    <a:pt x="1431" y="29"/>
                  </a:cubicBezTo>
                  <a:cubicBezTo>
                    <a:pt x="1431" y="29"/>
                    <a:pt x="1431" y="29"/>
                    <a:pt x="1431" y="29"/>
                  </a:cubicBezTo>
                  <a:cubicBezTo>
                    <a:pt x="1423" y="29"/>
                    <a:pt x="1423" y="29"/>
                    <a:pt x="1423" y="29"/>
                  </a:cubicBezTo>
                  <a:cubicBezTo>
                    <a:pt x="1423" y="22"/>
                    <a:pt x="1421" y="17"/>
                    <a:pt x="1418" y="13"/>
                  </a:cubicBezTo>
                  <a:cubicBezTo>
                    <a:pt x="1415" y="10"/>
                    <a:pt x="1410" y="8"/>
                    <a:pt x="1404" y="8"/>
                  </a:cubicBezTo>
                  <a:cubicBezTo>
                    <a:pt x="1400" y="8"/>
                    <a:pt x="1396" y="9"/>
                    <a:pt x="1393" y="11"/>
                  </a:cubicBezTo>
                  <a:cubicBezTo>
                    <a:pt x="1391" y="14"/>
                    <a:pt x="1389" y="17"/>
                    <a:pt x="1389" y="21"/>
                  </a:cubicBezTo>
                  <a:cubicBezTo>
                    <a:pt x="1389" y="24"/>
                    <a:pt x="1390" y="27"/>
                    <a:pt x="1392" y="30"/>
                  </a:cubicBezTo>
                  <a:cubicBezTo>
                    <a:pt x="1395" y="32"/>
                    <a:pt x="1400" y="35"/>
                    <a:pt x="1407" y="38"/>
                  </a:cubicBezTo>
                  <a:cubicBezTo>
                    <a:pt x="1408" y="38"/>
                    <a:pt x="1410" y="39"/>
                    <a:pt x="1412" y="40"/>
                  </a:cubicBezTo>
                  <a:cubicBezTo>
                    <a:pt x="1420" y="43"/>
                    <a:pt x="1426" y="46"/>
                    <a:pt x="1429" y="49"/>
                  </a:cubicBezTo>
                  <a:cubicBezTo>
                    <a:pt x="1432" y="51"/>
                    <a:pt x="1434" y="55"/>
                    <a:pt x="1435" y="58"/>
                  </a:cubicBezTo>
                  <a:cubicBezTo>
                    <a:pt x="1437" y="61"/>
                    <a:pt x="1437" y="65"/>
                    <a:pt x="1437" y="69"/>
                  </a:cubicBezTo>
                  <a:cubicBezTo>
                    <a:pt x="1437" y="79"/>
                    <a:pt x="1434" y="86"/>
                    <a:pt x="1428" y="92"/>
                  </a:cubicBezTo>
                  <a:cubicBezTo>
                    <a:pt x="1421" y="98"/>
                    <a:pt x="1413" y="101"/>
                    <a:pt x="1402" y="101"/>
                  </a:cubicBezTo>
                  <a:cubicBezTo>
                    <a:pt x="1396" y="101"/>
                    <a:pt x="1390" y="100"/>
                    <a:pt x="1385" y="99"/>
                  </a:cubicBezTo>
                  <a:cubicBezTo>
                    <a:pt x="1379" y="98"/>
                    <a:pt x="1374" y="96"/>
                    <a:pt x="1369" y="93"/>
                  </a:cubicBezTo>
                  <a:cubicBezTo>
                    <a:pt x="1370" y="90"/>
                    <a:pt x="1370" y="87"/>
                    <a:pt x="1370" y="83"/>
                  </a:cubicBezTo>
                  <a:cubicBezTo>
                    <a:pt x="1370" y="80"/>
                    <a:pt x="1370" y="77"/>
                    <a:pt x="1370" y="73"/>
                  </a:cubicBezTo>
                  <a:cubicBezTo>
                    <a:pt x="1370" y="71"/>
                    <a:pt x="1370" y="70"/>
                    <a:pt x="1370" y="69"/>
                  </a:cubicBezTo>
                  <a:cubicBezTo>
                    <a:pt x="1370" y="68"/>
                    <a:pt x="1370" y="67"/>
                    <a:pt x="1370" y="66"/>
                  </a:cubicBezTo>
                  <a:cubicBezTo>
                    <a:pt x="1370" y="66"/>
                    <a:pt x="1370" y="66"/>
                    <a:pt x="1370" y="66"/>
                  </a:cubicBezTo>
                  <a:close/>
                  <a:moveTo>
                    <a:pt x="1456" y="99"/>
                  </a:moveTo>
                  <a:cubicBezTo>
                    <a:pt x="1456" y="93"/>
                    <a:pt x="1456" y="93"/>
                    <a:pt x="1456" y="93"/>
                  </a:cubicBezTo>
                  <a:cubicBezTo>
                    <a:pt x="1457" y="93"/>
                    <a:pt x="1457" y="93"/>
                    <a:pt x="1457" y="93"/>
                  </a:cubicBezTo>
                  <a:cubicBezTo>
                    <a:pt x="1461" y="93"/>
                    <a:pt x="1464" y="92"/>
                    <a:pt x="1466" y="91"/>
                  </a:cubicBezTo>
                  <a:cubicBezTo>
                    <a:pt x="1467" y="89"/>
                    <a:pt x="1468" y="86"/>
                    <a:pt x="1468" y="81"/>
                  </a:cubicBezTo>
                  <a:cubicBezTo>
                    <a:pt x="1468" y="16"/>
                    <a:pt x="1468" y="16"/>
                    <a:pt x="1468" y="16"/>
                  </a:cubicBezTo>
                  <a:cubicBezTo>
                    <a:pt x="1468" y="13"/>
                    <a:pt x="1467" y="11"/>
                    <a:pt x="1465" y="9"/>
                  </a:cubicBezTo>
                  <a:cubicBezTo>
                    <a:pt x="1464" y="8"/>
                    <a:pt x="1461" y="7"/>
                    <a:pt x="1458" y="7"/>
                  </a:cubicBezTo>
                  <a:cubicBezTo>
                    <a:pt x="1456" y="7"/>
                    <a:pt x="1456" y="7"/>
                    <a:pt x="1456" y="7"/>
                  </a:cubicBezTo>
                  <a:cubicBezTo>
                    <a:pt x="1456" y="2"/>
                    <a:pt x="1456" y="2"/>
                    <a:pt x="1456" y="2"/>
                  </a:cubicBezTo>
                  <a:cubicBezTo>
                    <a:pt x="1460" y="2"/>
                    <a:pt x="1464" y="2"/>
                    <a:pt x="1468" y="2"/>
                  </a:cubicBezTo>
                  <a:cubicBezTo>
                    <a:pt x="1472" y="3"/>
                    <a:pt x="1475" y="3"/>
                    <a:pt x="1479" y="3"/>
                  </a:cubicBezTo>
                  <a:cubicBezTo>
                    <a:pt x="1483" y="3"/>
                    <a:pt x="1487" y="3"/>
                    <a:pt x="1491" y="2"/>
                  </a:cubicBezTo>
                  <a:cubicBezTo>
                    <a:pt x="1494" y="2"/>
                    <a:pt x="1498" y="2"/>
                    <a:pt x="1502" y="2"/>
                  </a:cubicBezTo>
                  <a:cubicBezTo>
                    <a:pt x="1502" y="7"/>
                    <a:pt x="1502" y="7"/>
                    <a:pt x="1502" y="7"/>
                  </a:cubicBezTo>
                  <a:cubicBezTo>
                    <a:pt x="1498" y="7"/>
                    <a:pt x="1495" y="8"/>
                    <a:pt x="1493" y="9"/>
                  </a:cubicBezTo>
                  <a:cubicBezTo>
                    <a:pt x="1492" y="10"/>
                    <a:pt x="1491" y="12"/>
                    <a:pt x="1491" y="16"/>
                  </a:cubicBezTo>
                  <a:cubicBezTo>
                    <a:pt x="1491" y="81"/>
                    <a:pt x="1491" y="81"/>
                    <a:pt x="1491" y="81"/>
                  </a:cubicBezTo>
                  <a:cubicBezTo>
                    <a:pt x="1491" y="86"/>
                    <a:pt x="1492" y="89"/>
                    <a:pt x="1493" y="91"/>
                  </a:cubicBezTo>
                  <a:cubicBezTo>
                    <a:pt x="1494" y="92"/>
                    <a:pt x="1497" y="93"/>
                    <a:pt x="1501" y="93"/>
                  </a:cubicBezTo>
                  <a:cubicBezTo>
                    <a:pt x="1502" y="93"/>
                    <a:pt x="1502" y="93"/>
                    <a:pt x="1502" y="93"/>
                  </a:cubicBezTo>
                  <a:cubicBezTo>
                    <a:pt x="1502" y="99"/>
                    <a:pt x="1502" y="99"/>
                    <a:pt x="1502" y="99"/>
                  </a:cubicBezTo>
                  <a:cubicBezTo>
                    <a:pt x="1498" y="98"/>
                    <a:pt x="1495" y="98"/>
                    <a:pt x="1491" y="98"/>
                  </a:cubicBezTo>
                  <a:cubicBezTo>
                    <a:pt x="1487" y="98"/>
                    <a:pt x="1483" y="98"/>
                    <a:pt x="1479" y="98"/>
                  </a:cubicBezTo>
                  <a:cubicBezTo>
                    <a:pt x="1476" y="98"/>
                    <a:pt x="1472" y="98"/>
                    <a:pt x="1469" y="98"/>
                  </a:cubicBezTo>
                  <a:cubicBezTo>
                    <a:pt x="1465" y="98"/>
                    <a:pt x="1461" y="98"/>
                    <a:pt x="1456" y="99"/>
                  </a:cubicBezTo>
                  <a:cubicBezTo>
                    <a:pt x="1456" y="99"/>
                    <a:pt x="1456" y="99"/>
                    <a:pt x="1456" y="99"/>
                  </a:cubicBezTo>
                  <a:close/>
                  <a:moveTo>
                    <a:pt x="1533" y="99"/>
                  </a:moveTo>
                  <a:cubicBezTo>
                    <a:pt x="1533" y="93"/>
                    <a:pt x="1533" y="93"/>
                    <a:pt x="1533" y="93"/>
                  </a:cubicBezTo>
                  <a:cubicBezTo>
                    <a:pt x="1535" y="93"/>
                    <a:pt x="1535" y="93"/>
                    <a:pt x="1535" y="93"/>
                  </a:cubicBezTo>
                  <a:cubicBezTo>
                    <a:pt x="1539" y="93"/>
                    <a:pt x="1542" y="92"/>
                    <a:pt x="1543" y="91"/>
                  </a:cubicBezTo>
                  <a:cubicBezTo>
                    <a:pt x="1545" y="89"/>
                    <a:pt x="1546" y="87"/>
                    <a:pt x="1546" y="84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3" y="9"/>
                    <a:pt x="1543" y="9"/>
                    <a:pt x="1543" y="9"/>
                  </a:cubicBezTo>
                  <a:cubicBezTo>
                    <a:pt x="1537" y="9"/>
                    <a:pt x="1532" y="10"/>
                    <a:pt x="1528" y="13"/>
                  </a:cubicBezTo>
                  <a:cubicBezTo>
                    <a:pt x="1525" y="16"/>
                    <a:pt x="1523" y="20"/>
                    <a:pt x="1522" y="26"/>
                  </a:cubicBezTo>
                  <a:cubicBezTo>
                    <a:pt x="1517" y="26"/>
                    <a:pt x="1517" y="26"/>
                    <a:pt x="1517" y="26"/>
                  </a:cubicBezTo>
                  <a:cubicBezTo>
                    <a:pt x="1518" y="2"/>
                    <a:pt x="1518" y="2"/>
                    <a:pt x="1518" y="2"/>
                  </a:cubicBezTo>
                  <a:cubicBezTo>
                    <a:pt x="1520" y="2"/>
                    <a:pt x="1522" y="2"/>
                    <a:pt x="1524" y="2"/>
                  </a:cubicBezTo>
                  <a:cubicBezTo>
                    <a:pt x="1527" y="2"/>
                    <a:pt x="1531" y="2"/>
                    <a:pt x="1536" y="2"/>
                  </a:cubicBezTo>
                  <a:cubicBezTo>
                    <a:pt x="1557" y="2"/>
                    <a:pt x="1557" y="2"/>
                    <a:pt x="1557" y="2"/>
                  </a:cubicBezTo>
                  <a:cubicBezTo>
                    <a:pt x="1578" y="2"/>
                    <a:pt x="1578" y="2"/>
                    <a:pt x="1578" y="2"/>
                  </a:cubicBezTo>
                  <a:cubicBezTo>
                    <a:pt x="1584" y="2"/>
                    <a:pt x="1588" y="2"/>
                    <a:pt x="1591" y="2"/>
                  </a:cubicBezTo>
                  <a:cubicBezTo>
                    <a:pt x="1593" y="2"/>
                    <a:pt x="1595" y="2"/>
                    <a:pt x="1597" y="2"/>
                  </a:cubicBezTo>
                  <a:cubicBezTo>
                    <a:pt x="1598" y="26"/>
                    <a:pt x="1598" y="26"/>
                    <a:pt x="1598" y="26"/>
                  </a:cubicBezTo>
                  <a:cubicBezTo>
                    <a:pt x="1593" y="26"/>
                    <a:pt x="1593" y="26"/>
                    <a:pt x="1593" y="26"/>
                  </a:cubicBezTo>
                  <a:cubicBezTo>
                    <a:pt x="1592" y="20"/>
                    <a:pt x="1590" y="16"/>
                    <a:pt x="1586" y="13"/>
                  </a:cubicBezTo>
                  <a:cubicBezTo>
                    <a:pt x="1583" y="10"/>
                    <a:pt x="1578" y="9"/>
                    <a:pt x="1572" y="9"/>
                  </a:cubicBezTo>
                  <a:cubicBezTo>
                    <a:pt x="1569" y="9"/>
                    <a:pt x="1569" y="9"/>
                    <a:pt x="1569" y="9"/>
                  </a:cubicBezTo>
                  <a:cubicBezTo>
                    <a:pt x="1569" y="83"/>
                    <a:pt x="1569" y="83"/>
                    <a:pt x="1569" y="83"/>
                  </a:cubicBezTo>
                  <a:cubicBezTo>
                    <a:pt x="1569" y="87"/>
                    <a:pt x="1570" y="89"/>
                    <a:pt x="1571" y="91"/>
                  </a:cubicBezTo>
                  <a:cubicBezTo>
                    <a:pt x="1573" y="92"/>
                    <a:pt x="1576" y="93"/>
                    <a:pt x="1580" y="93"/>
                  </a:cubicBezTo>
                  <a:cubicBezTo>
                    <a:pt x="1581" y="93"/>
                    <a:pt x="1581" y="93"/>
                    <a:pt x="1581" y="93"/>
                  </a:cubicBezTo>
                  <a:cubicBezTo>
                    <a:pt x="1581" y="99"/>
                    <a:pt x="1581" y="99"/>
                    <a:pt x="1581" y="99"/>
                  </a:cubicBezTo>
                  <a:cubicBezTo>
                    <a:pt x="1576" y="98"/>
                    <a:pt x="1571" y="98"/>
                    <a:pt x="1567" y="98"/>
                  </a:cubicBezTo>
                  <a:cubicBezTo>
                    <a:pt x="1563" y="98"/>
                    <a:pt x="1560" y="98"/>
                    <a:pt x="1557" y="98"/>
                  </a:cubicBezTo>
                  <a:cubicBezTo>
                    <a:pt x="1553" y="98"/>
                    <a:pt x="1549" y="98"/>
                    <a:pt x="1545" y="98"/>
                  </a:cubicBezTo>
                  <a:cubicBezTo>
                    <a:pt x="1541" y="98"/>
                    <a:pt x="1537" y="98"/>
                    <a:pt x="1533" y="99"/>
                  </a:cubicBezTo>
                  <a:cubicBezTo>
                    <a:pt x="1533" y="99"/>
                    <a:pt x="1533" y="99"/>
                    <a:pt x="1533" y="99"/>
                  </a:cubicBezTo>
                  <a:close/>
                  <a:moveTo>
                    <a:pt x="1666" y="56"/>
                  </a:moveTo>
                  <a:cubicBezTo>
                    <a:pt x="1666" y="81"/>
                    <a:pt x="1666" y="81"/>
                    <a:pt x="1666" y="81"/>
                  </a:cubicBezTo>
                  <a:cubicBezTo>
                    <a:pt x="1666" y="86"/>
                    <a:pt x="1667" y="89"/>
                    <a:pt x="1669" y="91"/>
                  </a:cubicBezTo>
                  <a:cubicBezTo>
                    <a:pt x="1670" y="92"/>
                    <a:pt x="1673" y="93"/>
                    <a:pt x="1678" y="93"/>
                  </a:cubicBezTo>
                  <a:cubicBezTo>
                    <a:pt x="1680" y="93"/>
                    <a:pt x="1680" y="93"/>
                    <a:pt x="1680" y="93"/>
                  </a:cubicBezTo>
                  <a:cubicBezTo>
                    <a:pt x="1680" y="99"/>
                    <a:pt x="1680" y="99"/>
                    <a:pt x="1680" y="99"/>
                  </a:cubicBezTo>
                  <a:cubicBezTo>
                    <a:pt x="1675" y="98"/>
                    <a:pt x="1670" y="98"/>
                    <a:pt x="1666" y="98"/>
                  </a:cubicBezTo>
                  <a:cubicBezTo>
                    <a:pt x="1661" y="98"/>
                    <a:pt x="1658" y="98"/>
                    <a:pt x="1656" y="98"/>
                  </a:cubicBezTo>
                  <a:cubicBezTo>
                    <a:pt x="1653" y="98"/>
                    <a:pt x="1649" y="98"/>
                    <a:pt x="1645" y="98"/>
                  </a:cubicBezTo>
                  <a:cubicBezTo>
                    <a:pt x="1640" y="98"/>
                    <a:pt x="1635" y="98"/>
                    <a:pt x="1630" y="99"/>
                  </a:cubicBezTo>
                  <a:cubicBezTo>
                    <a:pt x="1630" y="93"/>
                    <a:pt x="1630" y="93"/>
                    <a:pt x="1630" y="93"/>
                  </a:cubicBezTo>
                  <a:cubicBezTo>
                    <a:pt x="1633" y="93"/>
                    <a:pt x="1633" y="93"/>
                    <a:pt x="1633" y="93"/>
                  </a:cubicBezTo>
                  <a:cubicBezTo>
                    <a:pt x="1638" y="93"/>
                    <a:pt x="1641" y="92"/>
                    <a:pt x="1642" y="91"/>
                  </a:cubicBezTo>
                  <a:cubicBezTo>
                    <a:pt x="1644" y="89"/>
                    <a:pt x="1644" y="86"/>
                    <a:pt x="1644" y="81"/>
                  </a:cubicBezTo>
                  <a:cubicBezTo>
                    <a:pt x="1644" y="56"/>
                    <a:pt x="1644" y="56"/>
                    <a:pt x="1644" y="56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6" y="10"/>
                    <a:pt x="1613" y="7"/>
                    <a:pt x="1610" y="7"/>
                  </a:cubicBezTo>
                  <a:cubicBezTo>
                    <a:pt x="1608" y="7"/>
                    <a:pt x="1608" y="7"/>
                    <a:pt x="1608" y="7"/>
                  </a:cubicBezTo>
                  <a:cubicBezTo>
                    <a:pt x="1608" y="2"/>
                    <a:pt x="1608" y="2"/>
                    <a:pt x="1608" y="2"/>
                  </a:cubicBezTo>
                  <a:cubicBezTo>
                    <a:pt x="1612" y="2"/>
                    <a:pt x="1616" y="2"/>
                    <a:pt x="1620" y="2"/>
                  </a:cubicBezTo>
                  <a:cubicBezTo>
                    <a:pt x="1623" y="2"/>
                    <a:pt x="1627" y="3"/>
                    <a:pt x="1631" y="3"/>
                  </a:cubicBezTo>
                  <a:cubicBezTo>
                    <a:pt x="1636" y="3"/>
                    <a:pt x="1640" y="2"/>
                    <a:pt x="1644" y="2"/>
                  </a:cubicBezTo>
                  <a:cubicBezTo>
                    <a:pt x="1648" y="2"/>
                    <a:pt x="1651" y="2"/>
                    <a:pt x="1654" y="2"/>
                  </a:cubicBezTo>
                  <a:cubicBezTo>
                    <a:pt x="1654" y="7"/>
                    <a:pt x="1654" y="7"/>
                    <a:pt x="1654" y="7"/>
                  </a:cubicBezTo>
                  <a:cubicBezTo>
                    <a:pt x="1650" y="7"/>
                    <a:pt x="1647" y="7"/>
                    <a:pt x="1646" y="8"/>
                  </a:cubicBezTo>
                  <a:cubicBezTo>
                    <a:pt x="1644" y="9"/>
                    <a:pt x="1644" y="9"/>
                    <a:pt x="1644" y="11"/>
                  </a:cubicBezTo>
                  <a:cubicBezTo>
                    <a:pt x="1644" y="11"/>
                    <a:pt x="1644" y="11"/>
                    <a:pt x="1644" y="12"/>
                  </a:cubicBezTo>
                  <a:cubicBezTo>
                    <a:pt x="1644" y="12"/>
                    <a:pt x="1644" y="13"/>
                    <a:pt x="1644" y="13"/>
                  </a:cubicBezTo>
                  <a:cubicBezTo>
                    <a:pt x="1664" y="48"/>
                    <a:pt x="1664" y="48"/>
                    <a:pt x="1664" y="48"/>
                  </a:cubicBezTo>
                  <a:cubicBezTo>
                    <a:pt x="1683" y="13"/>
                    <a:pt x="1683" y="13"/>
                    <a:pt x="1683" y="13"/>
                  </a:cubicBezTo>
                  <a:cubicBezTo>
                    <a:pt x="1683" y="12"/>
                    <a:pt x="1683" y="12"/>
                    <a:pt x="1683" y="11"/>
                  </a:cubicBezTo>
                  <a:cubicBezTo>
                    <a:pt x="1683" y="11"/>
                    <a:pt x="1683" y="11"/>
                    <a:pt x="1683" y="10"/>
                  </a:cubicBezTo>
                  <a:cubicBezTo>
                    <a:pt x="1683" y="9"/>
                    <a:pt x="1683" y="8"/>
                    <a:pt x="1681" y="8"/>
                  </a:cubicBezTo>
                  <a:cubicBezTo>
                    <a:pt x="1679" y="7"/>
                    <a:pt x="1677" y="7"/>
                    <a:pt x="1673" y="7"/>
                  </a:cubicBezTo>
                  <a:cubicBezTo>
                    <a:pt x="1673" y="2"/>
                    <a:pt x="1673" y="2"/>
                    <a:pt x="1673" y="2"/>
                  </a:cubicBezTo>
                  <a:cubicBezTo>
                    <a:pt x="1676" y="2"/>
                    <a:pt x="1679" y="2"/>
                    <a:pt x="1682" y="2"/>
                  </a:cubicBezTo>
                  <a:cubicBezTo>
                    <a:pt x="1684" y="2"/>
                    <a:pt x="1686" y="3"/>
                    <a:pt x="1688" y="3"/>
                  </a:cubicBezTo>
                  <a:cubicBezTo>
                    <a:pt x="1691" y="3"/>
                    <a:pt x="1693" y="2"/>
                    <a:pt x="1695" y="2"/>
                  </a:cubicBezTo>
                  <a:cubicBezTo>
                    <a:pt x="1698" y="2"/>
                    <a:pt x="1700" y="2"/>
                    <a:pt x="1702" y="2"/>
                  </a:cubicBezTo>
                  <a:cubicBezTo>
                    <a:pt x="1702" y="7"/>
                    <a:pt x="1702" y="7"/>
                    <a:pt x="1702" y="7"/>
                  </a:cubicBezTo>
                  <a:cubicBezTo>
                    <a:pt x="1699" y="7"/>
                    <a:pt x="1697" y="8"/>
                    <a:pt x="1696" y="8"/>
                  </a:cubicBezTo>
                  <a:cubicBezTo>
                    <a:pt x="1695" y="9"/>
                    <a:pt x="1694" y="10"/>
                    <a:pt x="1692" y="13"/>
                  </a:cubicBezTo>
                  <a:lnTo>
                    <a:pt x="1666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25" name="í$ļîdé"/>
            <p:cNvGrpSpPr/>
            <p:nvPr/>
          </p:nvGrpSpPr>
          <p:grpSpPr>
            <a:xfrm>
              <a:off x="7354984" y="2180085"/>
              <a:ext cx="3612032" cy="965243"/>
              <a:chOff x="5102226" y="2428875"/>
              <a:chExt cx="5067300" cy="1354138"/>
            </a:xfrm>
            <a:grpFill/>
          </p:grpSpPr>
          <p:sp>
            <p:nvSpPr>
              <p:cNvPr id="26" name="ís1ïḋe"/>
              <p:cNvSpPr/>
              <p:nvPr/>
            </p:nvSpPr>
            <p:spPr bwMode="auto">
              <a:xfrm>
                <a:off x="5102226" y="2884488"/>
                <a:ext cx="1347788" cy="673100"/>
              </a:xfrm>
              <a:custGeom>
                <a:avLst/>
                <a:gdLst>
                  <a:gd name="T0" fmla="*/ 62 w 409"/>
                  <a:gd name="T1" fmla="*/ 79 h 204"/>
                  <a:gd name="T2" fmla="*/ 47 w 409"/>
                  <a:gd name="T3" fmla="*/ 55 h 204"/>
                  <a:gd name="T4" fmla="*/ 23 w 409"/>
                  <a:gd name="T5" fmla="*/ 49 h 204"/>
                  <a:gd name="T6" fmla="*/ 0 w 409"/>
                  <a:gd name="T7" fmla="*/ 87 h 204"/>
                  <a:gd name="T8" fmla="*/ 34 w 409"/>
                  <a:gd name="T9" fmla="*/ 193 h 204"/>
                  <a:gd name="T10" fmla="*/ 70 w 409"/>
                  <a:gd name="T11" fmla="*/ 186 h 204"/>
                  <a:gd name="T12" fmla="*/ 65 w 409"/>
                  <a:gd name="T13" fmla="*/ 129 h 204"/>
                  <a:gd name="T14" fmla="*/ 132 w 409"/>
                  <a:gd name="T15" fmla="*/ 63 h 204"/>
                  <a:gd name="T16" fmla="*/ 219 w 409"/>
                  <a:gd name="T17" fmla="*/ 42 h 204"/>
                  <a:gd name="T18" fmla="*/ 223 w 409"/>
                  <a:gd name="T19" fmla="*/ 63 h 204"/>
                  <a:gd name="T20" fmla="*/ 191 w 409"/>
                  <a:gd name="T21" fmla="*/ 105 h 204"/>
                  <a:gd name="T22" fmla="*/ 179 w 409"/>
                  <a:gd name="T23" fmla="*/ 103 h 204"/>
                  <a:gd name="T24" fmla="*/ 166 w 409"/>
                  <a:gd name="T25" fmla="*/ 77 h 204"/>
                  <a:gd name="T26" fmla="*/ 141 w 409"/>
                  <a:gd name="T27" fmla="*/ 85 h 204"/>
                  <a:gd name="T28" fmla="*/ 150 w 409"/>
                  <a:gd name="T29" fmla="*/ 113 h 204"/>
                  <a:gd name="T30" fmla="*/ 156 w 409"/>
                  <a:gd name="T31" fmla="*/ 127 h 204"/>
                  <a:gd name="T32" fmla="*/ 126 w 409"/>
                  <a:gd name="T33" fmla="*/ 142 h 204"/>
                  <a:gd name="T34" fmla="*/ 108 w 409"/>
                  <a:gd name="T35" fmla="*/ 153 h 204"/>
                  <a:gd name="T36" fmla="*/ 122 w 409"/>
                  <a:gd name="T37" fmla="*/ 177 h 204"/>
                  <a:gd name="T38" fmla="*/ 160 w 409"/>
                  <a:gd name="T39" fmla="*/ 156 h 204"/>
                  <a:gd name="T40" fmla="*/ 202 w 409"/>
                  <a:gd name="T41" fmla="*/ 149 h 204"/>
                  <a:gd name="T42" fmla="*/ 225 w 409"/>
                  <a:gd name="T43" fmla="*/ 169 h 204"/>
                  <a:gd name="T44" fmla="*/ 280 w 409"/>
                  <a:gd name="T45" fmla="*/ 173 h 204"/>
                  <a:gd name="T46" fmla="*/ 369 w 409"/>
                  <a:gd name="T47" fmla="*/ 139 h 204"/>
                  <a:gd name="T48" fmla="*/ 404 w 409"/>
                  <a:gd name="T49" fmla="*/ 129 h 204"/>
                  <a:gd name="T50" fmla="*/ 337 w 409"/>
                  <a:gd name="T51" fmla="*/ 21 h 204"/>
                  <a:gd name="T52" fmla="*/ 193 w 409"/>
                  <a:gd name="T53" fmla="*/ 12 h 204"/>
                  <a:gd name="T54" fmla="*/ 93 w 409"/>
                  <a:gd name="T55" fmla="*/ 54 h 204"/>
                  <a:gd name="T56" fmla="*/ 62 w 409"/>
                  <a:gd name="T57" fmla="*/ 79 h 204"/>
                  <a:gd name="T58" fmla="*/ 62 w 409"/>
                  <a:gd name="T59" fmla="*/ 79 h 204"/>
                  <a:gd name="T60" fmla="*/ 204 w 409"/>
                  <a:gd name="T61" fmla="*/ 125 h 204"/>
                  <a:gd name="T62" fmla="*/ 194 w 409"/>
                  <a:gd name="T63" fmla="*/ 124 h 204"/>
                  <a:gd name="T64" fmla="*/ 244 w 409"/>
                  <a:gd name="T65" fmla="*/ 90 h 204"/>
                  <a:gd name="T66" fmla="*/ 245 w 409"/>
                  <a:gd name="T67" fmla="*/ 60 h 204"/>
                  <a:gd name="T68" fmla="*/ 234 w 409"/>
                  <a:gd name="T69" fmla="*/ 45 h 204"/>
                  <a:gd name="T70" fmla="*/ 284 w 409"/>
                  <a:gd name="T71" fmla="*/ 43 h 204"/>
                  <a:gd name="T72" fmla="*/ 357 w 409"/>
                  <a:gd name="T73" fmla="*/ 75 h 204"/>
                  <a:gd name="T74" fmla="*/ 307 w 409"/>
                  <a:gd name="T75" fmla="*/ 112 h 204"/>
                  <a:gd name="T76" fmla="*/ 249 w 409"/>
                  <a:gd name="T77" fmla="*/ 142 h 204"/>
                  <a:gd name="T78" fmla="*/ 229 w 409"/>
                  <a:gd name="T79" fmla="*/ 127 h 204"/>
                  <a:gd name="T80" fmla="*/ 204 w 409"/>
                  <a:gd name="T81" fmla="*/ 12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9" h="204">
                    <a:moveTo>
                      <a:pt x="62" y="79"/>
                    </a:moveTo>
                    <a:cubicBezTo>
                      <a:pt x="56" y="77"/>
                      <a:pt x="57" y="61"/>
                      <a:pt x="47" y="55"/>
                    </a:cubicBezTo>
                    <a:cubicBezTo>
                      <a:pt x="38" y="49"/>
                      <a:pt x="30" y="49"/>
                      <a:pt x="23" y="49"/>
                    </a:cubicBezTo>
                    <a:cubicBezTo>
                      <a:pt x="16" y="50"/>
                      <a:pt x="1" y="62"/>
                      <a:pt x="0" y="87"/>
                    </a:cubicBezTo>
                    <a:cubicBezTo>
                      <a:pt x="0" y="112"/>
                      <a:pt x="25" y="181"/>
                      <a:pt x="34" y="193"/>
                    </a:cubicBezTo>
                    <a:cubicBezTo>
                      <a:pt x="43" y="204"/>
                      <a:pt x="74" y="198"/>
                      <a:pt x="70" y="186"/>
                    </a:cubicBezTo>
                    <a:cubicBezTo>
                      <a:pt x="65" y="175"/>
                      <a:pt x="57" y="144"/>
                      <a:pt x="65" y="129"/>
                    </a:cubicBezTo>
                    <a:cubicBezTo>
                      <a:pt x="73" y="115"/>
                      <a:pt x="88" y="89"/>
                      <a:pt x="132" y="63"/>
                    </a:cubicBezTo>
                    <a:cubicBezTo>
                      <a:pt x="177" y="38"/>
                      <a:pt x="211" y="39"/>
                      <a:pt x="219" y="42"/>
                    </a:cubicBezTo>
                    <a:cubicBezTo>
                      <a:pt x="227" y="45"/>
                      <a:pt x="224" y="59"/>
                      <a:pt x="223" y="63"/>
                    </a:cubicBezTo>
                    <a:cubicBezTo>
                      <a:pt x="221" y="67"/>
                      <a:pt x="191" y="102"/>
                      <a:pt x="191" y="105"/>
                    </a:cubicBezTo>
                    <a:cubicBezTo>
                      <a:pt x="190" y="108"/>
                      <a:pt x="180" y="114"/>
                      <a:pt x="179" y="103"/>
                    </a:cubicBezTo>
                    <a:cubicBezTo>
                      <a:pt x="179" y="92"/>
                      <a:pt x="177" y="81"/>
                      <a:pt x="166" y="77"/>
                    </a:cubicBezTo>
                    <a:cubicBezTo>
                      <a:pt x="156" y="73"/>
                      <a:pt x="146" y="71"/>
                      <a:pt x="141" y="85"/>
                    </a:cubicBezTo>
                    <a:cubicBezTo>
                      <a:pt x="137" y="99"/>
                      <a:pt x="144" y="109"/>
                      <a:pt x="150" y="113"/>
                    </a:cubicBezTo>
                    <a:cubicBezTo>
                      <a:pt x="155" y="118"/>
                      <a:pt x="164" y="126"/>
                      <a:pt x="156" y="127"/>
                    </a:cubicBezTo>
                    <a:cubicBezTo>
                      <a:pt x="149" y="127"/>
                      <a:pt x="126" y="142"/>
                      <a:pt x="126" y="142"/>
                    </a:cubicBezTo>
                    <a:cubicBezTo>
                      <a:pt x="126" y="142"/>
                      <a:pt x="111" y="140"/>
                      <a:pt x="108" y="153"/>
                    </a:cubicBezTo>
                    <a:cubicBezTo>
                      <a:pt x="106" y="166"/>
                      <a:pt x="115" y="181"/>
                      <a:pt x="122" y="177"/>
                    </a:cubicBezTo>
                    <a:cubicBezTo>
                      <a:pt x="128" y="173"/>
                      <a:pt x="148" y="161"/>
                      <a:pt x="160" y="156"/>
                    </a:cubicBezTo>
                    <a:cubicBezTo>
                      <a:pt x="173" y="151"/>
                      <a:pt x="194" y="144"/>
                      <a:pt x="202" y="149"/>
                    </a:cubicBezTo>
                    <a:cubicBezTo>
                      <a:pt x="210" y="154"/>
                      <a:pt x="211" y="162"/>
                      <a:pt x="225" y="169"/>
                    </a:cubicBezTo>
                    <a:cubicBezTo>
                      <a:pt x="240" y="177"/>
                      <a:pt x="268" y="178"/>
                      <a:pt x="280" y="173"/>
                    </a:cubicBezTo>
                    <a:cubicBezTo>
                      <a:pt x="292" y="167"/>
                      <a:pt x="356" y="138"/>
                      <a:pt x="369" y="139"/>
                    </a:cubicBezTo>
                    <a:cubicBezTo>
                      <a:pt x="383" y="140"/>
                      <a:pt x="398" y="154"/>
                      <a:pt x="404" y="129"/>
                    </a:cubicBezTo>
                    <a:cubicBezTo>
                      <a:pt x="409" y="104"/>
                      <a:pt x="378" y="37"/>
                      <a:pt x="337" y="21"/>
                    </a:cubicBezTo>
                    <a:cubicBezTo>
                      <a:pt x="295" y="5"/>
                      <a:pt x="248" y="0"/>
                      <a:pt x="193" y="12"/>
                    </a:cubicBezTo>
                    <a:cubicBezTo>
                      <a:pt x="139" y="23"/>
                      <a:pt x="113" y="34"/>
                      <a:pt x="93" y="54"/>
                    </a:cubicBezTo>
                    <a:cubicBezTo>
                      <a:pt x="73" y="73"/>
                      <a:pt x="68" y="82"/>
                      <a:pt x="62" y="79"/>
                    </a:cubicBezTo>
                    <a:cubicBezTo>
                      <a:pt x="62" y="79"/>
                      <a:pt x="62" y="79"/>
                      <a:pt x="62" y="79"/>
                    </a:cubicBezTo>
                    <a:close/>
                    <a:moveTo>
                      <a:pt x="204" y="125"/>
                    </a:moveTo>
                    <a:cubicBezTo>
                      <a:pt x="204" y="125"/>
                      <a:pt x="200" y="122"/>
                      <a:pt x="194" y="124"/>
                    </a:cubicBezTo>
                    <a:cubicBezTo>
                      <a:pt x="188" y="125"/>
                      <a:pt x="229" y="99"/>
                      <a:pt x="244" y="90"/>
                    </a:cubicBezTo>
                    <a:cubicBezTo>
                      <a:pt x="259" y="81"/>
                      <a:pt x="253" y="71"/>
                      <a:pt x="245" y="60"/>
                    </a:cubicBezTo>
                    <a:cubicBezTo>
                      <a:pt x="238" y="50"/>
                      <a:pt x="238" y="50"/>
                      <a:pt x="234" y="45"/>
                    </a:cubicBezTo>
                    <a:cubicBezTo>
                      <a:pt x="251" y="42"/>
                      <a:pt x="264" y="41"/>
                      <a:pt x="284" y="43"/>
                    </a:cubicBezTo>
                    <a:cubicBezTo>
                      <a:pt x="310" y="45"/>
                      <a:pt x="341" y="53"/>
                      <a:pt x="357" y="75"/>
                    </a:cubicBezTo>
                    <a:cubicBezTo>
                      <a:pt x="366" y="87"/>
                      <a:pt x="319" y="105"/>
                      <a:pt x="307" y="112"/>
                    </a:cubicBezTo>
                    <a:cubicBezTo>
                      <a:pt x="294" y="118"/>
                      <a:pt x="257" y="138"/>
                      <a:pt x="249" y="142"/>
                    </a:cubicBezTo>
                    <a:cubicBezTo>
                      <a:pt x="241" y="145"/>
                      <a:pt x="238" y="137"/>
                      <a:pt x="229" y="127"/>
                    </a:cubicBezTo>
                    <a:cubicBezTo>
                      <a:pt x="220" y="118"/>
                      <a:pt x="204" y="125"/>
                      <a:pt x="20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îślïḍê"/>
              <p:cNvSpPr/>
              <p:nvPr/>
            </p:nvSpPr>
            <p:spPr bwMode="auto">
              <a:xfrm>
                <a:off x="6911976" y="2584450"/>
                <a:ext cx="781050" cy="1198563"/>
              </a:xfrm>
              <a:custGeom>
                <a:avLst/>
                <a:gdLst>
                  <a:gd name="T0" fmla="*/ 35 w 237"/>
                  <a:gd name="T1" fmla="*/ 87 h 363"/>
                  <a:gd name="T2" fmla="*/ 18 w 237"/>
                  <a:gd name="T3" fmla="*/ 113 h 363"/>
                  <a:gd name="T4" fmla="*/ 29 w 237"/>
                  <a:gd name="T5" fmla="*/ 166 h 363"/>
                  <a:gd name="T6" fmla="*/ 18 w 237"/>
                  <a:gd name="T7" fmla="*/ 273 h 363"/>
                  <a:gd name="T8" fmla="*/ 7 w 237"/>
                  <a:gd name="T9" fmla="*/ 306 h 363"/>
                  <a:gd name="T10" fmla="*/ 16 w 237"/>
                  <a:gd name="T11" fmla="*/ 338 h 363"/>
                  <a:gd name="T12" fmla="*/ 35 w 237"/>
                  <a:gd name="T13" fmla="*/ 311 h 363"/>
                  <a:gd name="T14" fmla="*/ 48 w 237"/>
                  <a:gd name="T15" fmla="*/ 205 h 363"/>
                  <a:gd name="T16" fmla="*/ 52 w 237"/>
                  <a:gd name="T17" fmla="*/ 149 h 363"/>
                  <a:gd name="T18" fmla="*/ 54 w 237"/>
                  <a:gd name="T19" fmla="*/ 114 h 363"/>
                  <a:gd name="T20" fmla="*/ 35 w 237"/>
                  <a:gd name="T21" fmla="*/ 87 h 363"/>
                  <a:gd name="T22" fmla="*/ 35 w 237"/>
                  <a:gd name="T23" fmla="*/ 87 h 363"/>
                  <a:gd name="T24" fmla="*/ 112 w 237"/>
                  <a:gd name="T25" fmla="*/ 102 h 363"/>
                  <a:gd name="T26" fmla="*/ 94 w 237"/>
                  <a:gd name="T27" fmla="*/ 109 h 363"/>
                  <a:gd name="T28" fmla="*/ 98 w 237"/>
                  <a:gd name="T29" fmla="*/ 142 h 363"/>
                  <a:gd name="T30" fmla="*/ 103 w 237"/>
                  <a:gd name="T31" fmla="*/ 171 h 363"/>
                  <a:gd name="T32" fmla="*/ 106 w 237"/>
                  <a:gd name="T33" fmla="*/ 246 h 363"/>
                  <a:gd name="T34" fmla="*/ 127 w 237"/>
                  <a:gd name="T35" fmla="*/ 232 h 363"/>
                  <a:gd name="T36" fmla="*/ 133 w 237"/>
                  <a:gd name="T37" fmla="*/ 191 h 363"/>
                  <a:gd name="T38" fmla="*/ 135 w 237"/>
                  <a:gd name="T39" fmla="*/ 161 h 363"/>
                  <a:gd name="T40" fmla="*/ 133 w 237"/>
                  <a:gd name="T41" fmla="*/ 119 h 363"/>
                  <a:gd name="T42" fmla="*/ 112 w 237"/>
                  <a:gd name="T43" fmla="*/ 102 h 363"/>
                  <a:gd name="T44" fmla="*/ 112 w 237"/>
                  <a:gd name="T45" fmla="*/ 102 h 363"/>
                  <a:gd name="T46" fmla="*/ 209 w 237"/>
                  <a:gd name="T47" fmla="*/ 2 h 363"/>
                  <a:gd name="T48" fmla="*/ 186 w 237"/>
                  <a:gd name="T49" fmla="*/ 5 h 363"/>
                  <a:gd name="T50" fmla="*/ 184 w 237"/>
                  <a:gd name="T51" fmla="*/ 33 h 363"/>
                  <a:gd name="T52" fmla="*/ 190 w 237"/>
                  <a:gd name="T53" fmla="*/ 65 h 363"/>
                  <a:gd name="T54" fmla="*/ 191 w 237"/>
                  <a:gd name="T55" fmla="*/ 174 h 363"/>
                  <a:gd name="T56" fmla="*/ 189 w 237"/>
                  <a:gd name="T57" fmla="*/ 262 h 363"/>
                  <a:gd name="T58" fmla="*/ 199 w 237"/>
                  <a:gd name="T59" fmla="*/ 350 h 363"/>
                  <a:gd name="T60" fmla="*/ 221 w 237"/>
                  <a:gd name="T61" fmla="*/ 330 h 363"/>
                  <a:gd name="T62" fmla="*/ 212 w 237"/>
                  <a:gd name="T63" fmla="*/ 296 h 363"/>
                  <a:gd name="T64" fmla="*/ 208 w 237"/>
                  <a:gd name="T65" fmla="*/ 128 h 363"/>
                  <a:gd name="T66" fmla="*/ 217 w 237"/>
                  <a:gd name="T67" fmla="*/ 68 h 363"/>
                  <a:gd name="T68" fmla="*/ 234 w 237"/>
                  <a:gd name="T69" fmla="*/ 32 h 363"/>
                  <a:gd name="T70" fmla="*/ 209 w 237"/>
                  <a:gd name="T71" fmla="*/ 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7" h="363">
                    <a:moveTo>
                      <a:pt x="35" y="87"/>
                    </a:moveTo>
                    <a:cubicBezTo>
                      <a:pt x="23" y="88"/>
                      <a:pt x="16" y="93"/>
                      <a:pt x="18" y="113"/>
                    </a:cubicBezTo>
                    <a:cubicBezTo>
                      <a:pt x="21" y="132"/>
                      <a:pt x="33" y="134"/>
                      <a:pt x="29" y="166"/>
                    </a:cubicBezTo>
                    <a:cubicBezTo>
                      <a:pt x="25" y="197"/>
                      <a:pt x="18" y="262"/>
                      <a:pt x="18" y="273"/>
                    </a:cubicBezTo>
                    <a:cubicBezTo>
                      <a:pt x="18" y="283"/>
                      <a:pt x="9" y="299"/>
                      <a:pt x="7" y="306"/>
                    </a:cubicBezTo>
                    <a:cubicBezTo>
                      <a:pt x="4" y="313"/>
                      <a:pt x="0" y="335"/>
                      <a:pt x="16" y="338"/>
                    </a:cubicBezTo>
                    <a:cubicBezTo>
                      <a:pt x="32" y="341"/>
                      <a:pt x="33" y="320"/>
                      <a:pt x="35" y="311"/>
                    </a:cubicBezTo>
                    <a:cubicBezTo>
                      <a:pt x="38" y="301"/>
                      <a:pt x="48" y="218"/>
                      <a:pt x="48" y="205"/>
                    </a:cubicBezTo>
                    <a:cubicBezTo>
                      <a:pt x="47" y="192"/>
                      <a:pt x="49" y="160"/>
                      <a:pt x="52" y="149"/>
                    </a:cubicBezTo>
                    <a:cubicBezTo>
                      <a:pt x="55" y="138"/>
                      <a:pt x="59" y="128"/>
                      <a:pt x="54" y="114"/>
                    </a:cubicBezTo>
                    <a:cubicBezTo>
                      <a:pt x="49" y="101"/>
                      <a:pt x="47" y="86"/>
                      <a:pt x="35" y="87"/>
                    </a:cubicBezTo>
                    <a:cubicBezTo>
                      <a:pt x="35" y="87"/>
                      <a:pt x="35" y="87"/>
                      <a:pt x="35" y="87"/>
                    </a:cubicBezTo>
                    <a:close/>
                    <a:moveTo>
                      <a:pt x="112" y="102"/>
                    </a:moveTo>
                    <a:cubicBezTo>
                      <a:pt x="107" y="101"/>
                      <a:pt x="98" y="100"/>
                      <a:pt x="94" y="109"/>
                    </a:cubicBezTo>
                    <a:cubicBezTo>
                      <a:pt x="89" y="118"/>
                      <a:pt x="94" y="133"/>
                      <a:pt x="98" y="142"/>
                    </a:cubicBezTo>
                    <a:cubicBezTo>
                      <a:pt x="101" y="152"/>
                      <a:pt x="104" y="162"/>
                      <a:pt x="103" y="171"/>
                    </a:cubicBezTo>
                    <a:cubicBezTo>
                      <a:pt x="101" y="180"/>
                      <a:pt x="100" y="240"/>
                      <a:pt x="106" y="246"/>
                    </a:cubicBezTo>
                    <a:cubicBezTo>
                      <a:pt x="111" y="252"/>
                      <a:pt x="121" y="245"/>
                      <a:pt x="127" y="232"/>
                    </a:cubicBezTo>
                    <a:cubicBezTo>
                      <a:pt x="133" y="218"/>
                      <a:pt x="137" y="200"/>
                      <a:pt x="133" y="191"/>
                    </a:cubicBezTo>
                    <a:cubicBezTo>
                      <a:pt x="130" y="183"/>
                      <a:pt x="130" y="173"/>
                      <a:pt x="135" y="161"/>
                    </a:cubicBezTo>
                    <a:cubicBezTo>
                      <a:pt x="140" y="149"/>
                      <a:pt x="137" y="133"/>
                      <a:pt x="133" y="119"/>
                    </a:cubicBezTo>
                    <a:cubicBezTo>
                      <a:pt x="129" y="105"/>
                      <a:pt x="117" y="102"/>
                      <a:pt x="112" y="102"/>
                    </a:cubicBezTo>
                    <a:cubicBezTo>
                      <a:pt x="112" y="102"/>
                      <a:pt x="112" y="102"/>
                      <a:pt x="112" y="102"/>
                    </a:cubicBezTo>
                    <a:close/>
                    <a:moveTo>
                      <a:pt x="209" y="2"/>
                    </a:moveTo>
                    <a:cubicBezTo>
                      <a:pt x="203" y="1"/>
                      <a:pt x="190" y="0"/>
                      <a:pt x="186" y="5"/>
                    </a:cubicBezTo>
                    <a:cubicBezTo>
                      <a:pt x="181" y="10"/>
                      <a:pt x="179" y="21"/>
                      <a:pt x="184" y="33"/>
                    </a:cubicBezTo>
                    <a:cubicBezTo>
                      <a:pt x="190" y="46"/>
                      <a:pt x="191" y="57"/>
                      <a:pt x="190" y="65"/>
                    </a:cubicBezTo>
                    <a:cubicBezTo>
                      <a:pt x="189" y="72"/>
                      <a:pt x="191" y="153"/>
                      <a:pt x="191" y="174"/>
                    </a:cubicBezTo>
                    <a:cubicBezTo>
                      <a:pt x="191" y="195"/>
                      <a:pt x="188" y="235"/>
                      <a:pt x="189" y="262"/>
                    </a:cubicBezTo>
                    <a:cubicBezTo>
                      <a:pt x="190" y="289"/>
                      <a:pt x="189" y="337"/>
                      <a:pt x="199" y="350"/>
                    </a:cubicBezTo>
                    <a:cubicBezTo>
                      <a:pt x="210" y="363"/>
                      <a:pt x="225" y="344"/>
                      <a:pt x="221" y="330"/>
                    </a:cubicBezTo>
                    <a:cubicBezTo>
                      <a:pt x="217" y="317"/>
                      <a:pt x="216" y="321"/>
                      <a:pt x="212" y="296"/>
                    </a:cubicBezTo>
                    <a:cubicBezTo>
                      <a:pt x="209" y="270"/>
                      <a:pt x="208" y="138"/>
                      <a:pt x="208" y="128"/>
                    </a:cubicBezTo>
                    <a:cubicBezTo>
                      <a:pt x="209" y="117"/>
                      <a:pt x="212" y="79"/>
                      <a:pt x="217" y="68"/>
                    </a:cubicBezTo>
                    <a:cubicBezTo>
                      <a:pt x="221" y="57"/>
                      <a:pt x="237" y="45"/>
                      <a:pt x="234" y="32"/>
                    </a:cubicBezTo>
                    <a:cubicBezTo>
                      <a:pt x="236" y="20"/>
                      <a:pt x="215" y="4"/>
                      <a:pt x="20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" name="iśḷiḍê"/>
              <p:cNvSpPr/>
              <p:nvPr/>
            </p:nvSpPr>
            <p:spPr bwMode="auto">
              <a:xfrm>
                <a:off x="8172451" y="2600325"/>
                <a:ext cx="806450" cy="1046163"/>
              </a:xfrm>
              <a:custGeom>
                <a:avLst/>
                <a:gdLst>
                  <a:gd name="T0" fmla="*/ 144 w 245"/>
                  <a:gd name="T1" fmla="*/ 240 h 317"/>
                  <a:gd name="T2" fmla="*/ 216 w 245"/>
                  <a:gd name="T3" fmla="*/ 298 h 317"/>
                  <a:gd name="T4" fmla="*/ 221 w 245"/>
                  <a:gd name="T5" fmla="*/ 247 h 317"/>
                  <a:gd name="T6" fmla="*/ 155 w 245"/>
                  <a:gd name="T7" fmla="*/ 214 h 317"/>
                  <a:gd name="T8" fmla="*/ 144 w 245"/>
                  <a:gd name="T9" fmla="*/ 240 h 317"/>
                  <a:gd name="T10" fmla="*/ 144 w 245"/>
                  <a:gd name="T11" fmla="*/ 240 h 317"/>
                  <a:gd name="T12" fmla="*/ 117 w 245"/>
                  <a:gd name="T13" fmla="*/ 59 h 317"/>
                  <a:gd name="T14" fmla="*/ 114 w 245"/>
                  <a:gd name="T15" fmla="*/ 20 h 317"/>
                  <a:gd name="T16" fmla="*/ 132 w 245"/>
                  <a:gd name="T17" fmla="*/ 2 h 317"/>
                  <a:gd name="T18" fmla="*/ 151 w 245"/>
                  <a:gd name="T19" fmla="*/ 32 h 317"/>
                  <a:gd name="T20" fmla="*/ 142 w 245"/>
                  <a:gd name="T21" fmla="*/ 57 h 317"/>
                  <a:gd name="T22" fmla="*/ 136 w 245"/>
                  <a:gd name="T23" fmla="*/ 74 h 317"/>
                  <a:gd name="T24" fmla="*/ 131 w 245"/>
                  <a:gd name="T25" fmla="*/ 98 h 317"/>
                  <a:gd name="T26" fmla="*/ 151 w 245"/>
                  <a:gd name="T27" fmla="*/ 91 h 317"/>
                  <a:gd name="T28" fmla="*/ 177 w 245"/>
                  <a:gd name="T29" fmla="*/ 76 h 317"/>
                  <a:gd name="T30" fmla="*/ 208 w 245"/>
                  <a:gd name="T31" fmla="*/ 82 h 317"/>
                  <a:gd name="T32" fmla="*/ 199 w 245"/>
                  <a:gd name="T33" fmla="*/ 103 h 317"/>
                  <a:gd name="T34" fmla="*/ 172 w 245"/>
                  <a:gd name="T35" fmla="*/ 109 h 317"/>
                  <a:gd name="T36" fmla="*/ 124 w 245"/>
                  <a:gd name="T37" fmla="*/ 132 h 317"/>
                  <a:gd name="T38" fmla="*/ 107 w 245"/>
                  <a:gd name="T39" fmla="*/ 203 h 317"/>
                  <a:gd name="T40" fmla="*/ 65 w 245"/>
                  <a:gd name="T41" fmla="*/ 263 h 317"/>
                  <a:gd name="T42" fmla="*/ 32 w 245"/>
                  <a:gd name="T43" fmla="*/ 308 h 317"/>
                  <a:gd name="T44" fmla="*/ 14 w 245"/>
                  <a:gd name="T45" fmla="*/ 303 h 317"/>
                  <a:gd name="T46" fmla="*/ 8 w 245"/>
                  <a:gd name="T47" fmla="*/ 275 h 317"/>
                  <a:gd name="T48" fmla="*/ 24 w 245"/>
                  <a:gd name="T49" fmla="*/ 263 h 317"/>
                  <a:gd name="T50" fmla="*/ 36 w 245"/>
                  <a:gd name="T51" fmla="*/ 267 h 317"/>
                  <a:gd name="T52" fmla="*/ 70 w 245"/>
                  <a:gd name="T53" fmla="*/ 222 h 317"/>
                  <a:gd name="T54" fmla="*/ 93 w 245"/>
                  <a:gd name="T55" fmla="*/ 165 h 317"/>
                  <a:gd name="T56" fmla="*/ 98 w 245"/>
                  <a:gd name="T57" fmla="*/ 148 h 317"/>
                  <a:gd name="T58" fmla="*/ 79 w 245"/>
                  <a:gd name="T59" fmla="*/ 160 h 317"/>
                  <a:gd name="T60" fmla="*/ 46 w 245"/>
                  <a:gd name="T61" fmla="*/ 163 h 317"/>
                  <a:gd name="T62" fmla="*/ 20 w 245"/>
                  <a:gd name="T63" fmla="*/ 134 h 317"/>
                  <a:gd name="T64" fmla="*/ 30 w 245"/>
                  <a:gd name="T65" fmla="*/ 115 h 317"/>
                  <a:gd name="T66" fmla="*/ 64 w 245"/>
                  <a:gd name="T67" fmla="*/ 119 h 317"/>
                  <a:gd name="T68" fmla="*/ 105 w 245"/>
                  <a:gd name="T69" fmla="*/ 106 h 317"/>
                  <a:gd name="T70" fmla="*/ 106 w 245"/>
                  <a:gd name="T71" fmla="*/ 105 h 317"/>
                  <a:gd name="T72" fmla="*/ 117 w 245"/>
                  <a:gd name="T73" fmla="*/ 59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5" h="317">
                    <a:moveTo>
                      <a:pt x="144" y="240"/>
                    </a:moveTo>
                    <a:cubicBezTo>
                      <a:pt x="154" y="257"/>
                      <a:pt x="187" y="309"/>
                      <a:pt x="216" y="298"/>
                    </a:cubicBezTo>
                    <a:cubicBezTo>
                      <a:pt x="245" y="288"/>
                      <a:pt x="233" y="255"/>
                      <a:pt x="221" y="247"/>
                    </a:cubicBezTo>
                    <a:cubicBezTo>
                      <a:pt x="210" y="239"/>
                      <a:pt x="155" y="214"/>
                      <a:pt x="155" y="214"/>
                    </a:cubicBezTo>
                    <a:cubicBezTo>
                      <a:pt x="132" y="204"/>
                      <a:pt x="138" y="230"/>
                      <a:pt x="144" y="240"/>
                    </a:cubicBezTo>
                    <a:cubicBezTo>
                      <a:pt x="144" y="240"/>
                      <a:pt x="144" y="240"/>
                      <a:pt x="144" y="240"/>
                    </a:cubicBezTo>
                    <a:close/>
                    <a:moveTo>
                      <a:pt x="117" y="59"/>
                    </a:moveTo>
                    <a:cubicBezTo>
                      <a:pt x="120" y="57"/>
                      <a:pt x="113" y="32"/>
                      <a:pt x="114" y="20"/>
                    </a:cubicBezTo>
                    <a:cubicBezTo>
                      <a:pt x="115" y="8"/>
                      <a:pt x="124" y="0"/>
                      <a:pt x="132" y="2"/>
                    </a:cubicBezTo>
                    <a:cubicBezTo>
                      <a:pt x="140" y="4"/>
                      <a:pt x="152" y="23"/>
                      <a:pt x="151" y="32"/>
                    </a:cubicBezTo>
                    <a:cubicBezTo>
                      <a:pt x="150" y="42"/>
                      <a:pt x="145" y="53"/>
                      <a:pt x="142" y="57"/>
                    </a:cubicBezTo>
                    <a:cubicBezTo>
                      <a:pt x="139" y="60"/>
                      <a:pt x="137" y="64"/>
                      <a:pt x="136" y="74"/>
                    </a:cubicBezTo>
                    <a:cubicBezTo>
                      <a:pt x="135" y="80"/>
                      <a:pt x="133" y="89"/>
                      <a:pt x="131" y="98"/>
                    </a:cubicBezTo>
                    <a:cubicBezTo>
                      <a:pt x="140" y="95"/>
                      <a:pt x="148" y="93"/>
                      <a:pt x="151" y="91"/>
                    </a:cubicBezTo>
                    <a:cubicBezTo>
                      <a:pt x="157" y="87"/>
                      <a:pt x="168" y="83"/>
                      <a:pt x="177" y="76"/>
                    </a:cubicBezTo>
                    <a:cubicBezTo>
                      <a:pt x="187" y="68"/>
                      <a:pt x="197" y="76"/>
                      <a:pt x="208" y="82"/>
                    </a:cubicBezTo>
                    <a:cubicBezTo>
                      <a:pt x="218" y="88"/>
                      <a:pt x="209" y="98"/>
                      <a:pt x="199" y="103"/>
                    </a:cubicBezTo>
                    <a:cubicBezTo>
                      <a:pt x="188" y="109"/>
                      <a:pt x="179" y="106"/>
                      <a:pt x="172" y="109"/>
                    </a:cubicBezTo>
                    <a:cubicBezTo>
                      <a:pt x="166" y="112"/>
                      <a:pt x="138" y="124"/>
                      <a:pt x="124" y="132"/>
                    </a:cubicBezTo>
                    <a:cubicBezTo>
                      <a:pt x="121" y="152"/>
                      <a:pt x="113" y="188"/>
                      <a:pt x="107" y="203"/>
                    </a:cubicBezTo>
                    <a:cubicBezTo>
                      <a:pt x="101" y="221"/>
                      <a:pt x="77" y="248"/>
                      <a:pt x="65" y="263"/>
                    </a:cubicBezTo>
                    <a:cubicBezTo>
                      <a:pt x="52" y="279"/>
                      <a:pt x="45" y="300"/>
                      <a:pt x="32" y="308"/>
                    </a:cubicBezTo>
                    <a:cubicBezTo>
                      <a:pt x="19" y="317"/>
                      <a:pt x="16" y="311"/>
                      <a:pt x="14" y="303"/>
                    </a:cubicBezTo>
                    <a:cubicBezTo>
                      <a:pt x="12" y="295"/>
                      <a:pt x="0" y="285"/>
                      <a:pt x="8" y="275"/>
                    </a:cubicBezTo>
                    <a:cubicBezTo>
                      <a:pt x="16" y="264"/>
                      <a:pt x="18" y="252"/>
                      <a:pt x="24" y="263"/>
                    </a:cubicBezTo>
                    <a:cubicBezTo>
                      <a:pt x="29" y="273"/>
                      <a:pt x="38" y="267"/>
                      <a:pt x="36" y="267"/>
                    </a:cubicBezTo>
                    <a:cubicBezTo>
                      <a:pt x="34" y="266"/>
                      <a:pt x="62" y="236"/>
                      <a:pt x="70" y="222"/>
                    </a:cubicBezTo>
                    <a:cubicBezTo>
                      <a:pt x="79" y="207"/>
                      <a:pt x="89" y="173"/>
                      <a:pt x="93" y="165"/>
                    </a:cubicBezTo>
                    <a:cubicBezTo>
                      <a:pt x="94" y="163"/>
                      <a:pt x="96" y="157"/>
                      <a:pt x="98" y="148"/>
                    </a:cubicBezTo>
                    <a:cubicBezTo>
                      <a:pt x="91" y="152"/>
                      <a:pt x="84" y="156"/>
                      <a:pt x="79" y="160"/>
                    </a:cubicBezTo>
                    <a:cubicBezTo>
                      <a:pt x="68" y="168"/>
                      <a:pt x="66" y="171"/>
                      <a:pt x="46" y="163"/>
                    </a:cubicBezTo>
                    <a:cubicBezTo>
                      <a:pt x="26" y="154"/>
                      <a:pt x="21" y="145"/>
                      <a:pt x="20" y="134"/>
                    </a:cubicBezTo>
                    <a:cubicBezTo>
                      <a:pt x="18" y="123"/>
                      <a:pt x="24" y="116"/>
                      <a:pt x="30" y="115"/>
                    </a:cubicBezTo>
                    <a:cubicBezTo>
                      <a:pt x="37" y="113"/>
                      <a:pt x="53" y="117"/>
                      <a:pt x="64" y="119"/>
                    </a:cubicBezTo>
                    <a:cubicBezTo>
                      <a:pt x="76" y="121"/>
                      <a:pt x="99" y="108"/>
                      <a:pt x="105" y="106"/>
                    </a:cubicBezTo>
                    <a:cubicBezTo>
                      <a:pt x="105" y="106"/>
                      <a:pt x="106" y="105"/>
                      <a:pt x="106" y="105"/>
                    </a:cubicBezTo>
                    <a:cubicBezTo>
                      <a:pt x="111" y="82"/>
                      <a:pt x="115" y="60"/>
                      <a:pt x="117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" name="iṧľíḑe"/>
              <p:cNvSpPr/>
              <p:nvPr/>
            </p:nvSpPr>
            <p:spPr bwMode="auto">
              <a:xfrm>
                <a:off x="9385301" y="2428875"/>
                <a:ext cx="784225" cy="1284288"/>
              </a:xfrm>
              <a:custGeom>
                <a:avLst/>
                <a:gdLst>
                  <a:gd name="T0" fmla="*/ 62 w 238"/>
                  <a:gd name="T1" fmla="*/ 102 h 389"/>
                  <a:gd name="T2" fmla="*/ 70 w 238"/>
                  <a:gd name="T3" fmla="*/ 150 h 389"/>
                  <a:gd name="T4" fmla="*/ 80 w 238"/>
                  <a:gd name="T5" fmla="*/ 191 h 389"/>
                  <a:gd name="T6" fmla="*/ 98 w 238"/>
                  <a:gd name="T7" fmla="*/ 182 h 389"/>
                  <a:gd name="T8" fmla="*/ 98 w 238"/>
                  <a:gd name="T9" fmla="*/ 198 h 389"/>
                  <a:gd name="T10" fmla="*/ 16 w 238"/>
                  <a:gd name="T11" fmla="*/ 237 h 389"/>
                  <a:gd name="T12" fmla="*/ 7 w 238"/>
                  <a:gd name="T13" fmla="*/ 265 h 389"/>
                  <a:gd name="T14" fmla="*/ 70 w 238"/>
                  <a:gd name="T15" fmla="*/ 235 h 389"/>
                  <a:gd name="T16" fmla="*/ 183 w 238"/>
                  <a:gd name="T17" fmla="*/ 180 h 389"/>
                  <a:gd name="T18" fmla="*/ 183 w 238"/>
                  <a:gd name="T19" fmla="*/ 205 h 389"/>
                  <a:gd name="T20" fmla="*/ 199 w 238"/>
                  <a:gd name="T21" fmla="*/ 209 h 389"/>
                  <a:gd name="T22" fmla="*/ 212 w 238"/>
                  <a:gd name="T23" fmla="*/ 164 h 389"/>
                  <a:gd name="T24" fmla="*/ 163 w 238"/>
                  <a:gd name="T25" fmla="*/ 161 h 389"/>
                  <a:gd name="T26" fmla="*/ 188 w 238"/>
                  <a:gd name="T27" fmla="*/ 110 h 389"/>
                  <a:gd name="T28" fmla="*/ 183 w 238"/>
                  <a:gd name="T29" fmla="*/ 77 h 389"/>
                  <a:gd name="T30" fmla="*/ 179 w 238"/>
                  <a:gd name="T31" fmla="*/ 43 h 389"/>
                  <a:gd name="T32" fmla="*/ 189 w 238"/>
                  <a:gd name="T33" fmla="*/ 22 h 389"/>
                  <a:gd name="T34" fmla="*/ 163 w 238"/>
                  <a:gd name="T35" fmla="*/ 5 h 389"/>
                  <a:gd name="T36" fmla="*/ 163 w 238"/>
                  <a:gd name="T37" fmla="*/ 42 h 389"/>
                  <a:gd name="T38" fmla="*/ 159 w 238"/>
                  <a:gd name="T39" fmla="*/ 65 h 389"/>
                  <a:gd name="T40" fmla="*/ 145 w 238"/>
                  <a:gd name="T41" fmla="*/ 96 h 389"/>
                  <a:gd name="T42" fmla="*/ 139 w 238"/>
                  <a:gd name="T43" fmla="*/ 145 h 389"/>
                  <a:gd name="T44" fmla="*/ 147 w 238"/>
                  <a:gd name="T45" fmla="*/ 172 h 389"/>
                  <a:gd name="T46" fmla="*/ 120 w 238"/>
                  <a:gd name="T47" fmla="*/ 172 h 389"/>
                  <a:gd name="T48" fmla="*/ 125 w 238"/>
                  <a:gd name="T49" fmla="*/ 127 h 389"/>
                  <a:gd name="T50" fmla="*/ 110 w 238"/>
                  <a:gd name="T51" fmla="*/ 117 h 389"/>
                  <a:gd name="T52" fmla="*/ 115 w 238"/>
                  <a:gd name="T53" fmla="*/ 39 h 389"/>
                  <a:gd name="T54" fmla="*/ 104 w 238"/>
                  <a:gd name="T55" fmla="*/ 73 h 389"/>
                  <a:gd name="T56" fmla="*/ 101 w 238"/>
                  <a:gd name="T57" fmla="*/ 134 h 389"/>
                  <a:gd name="T58" fmla="*/ 86 w 238"/>
                  <a:gd name="T59" fmla="*/ 96 h 389"/>
                  <a:gd name="T60" fmla="*/ 54 w 238"/>
                  <a:gd name="T61" fmla="*/ 88 h 389"/>
                  <a:gd name="T62" fmla="*/ 93 w 238"/>
                  <a:gd name="T63" fmla="*/ 244 h 389"/>
                  <a:gd name="T64" fmla="*/ 151 w 238"/>
                  <a:gd name="T65" fmla="*/ 216 h 389"/>
                  <a:gd name="T66" fmla="*/ 146 w 238"/>
                  <a:gd name="T67" fmla="*/ 262 h 389"/>
                  <a:gd name="T68" fmla="*/ 194 w 238"/>
                  <a:gd name="T69" fmla="*/ 265 h 389"/>
                  <a:gd name="T70" fmla="*/ 168 w 238"/>
                  <a:gd name="T71" fmla="*/ 297 h 389"/>
                  <a:gd name="T72" fmla="*/ 158 w 238"/>
                  <a:gd name="T73" fmla="*/ 349 h 389"/>
                  <a:gd name="T74" fmla="*/ 102 w 238"/>
                  <a:gd name="T75" fmla="*/ 372 h 389"/>
                  <a:gd name="T76" fmla="*/ 112 w 238"/>
                  <a:gd name="T77" fmla="*/ 355 h 389"/>
                  <a:gd name="T78" fmla="*/ 151 w 238"/>
                  <a:gd name="T79" fmla="*/ 319 h 389"/>
                  <a:gd name="T80" fmla="*/ 114 w 238"/>
                  <a:gd name="T81" fmla="*/ 312 h 389"/>
                  <a:gd name="T82" fmla="*/ 62 w 238"/>
                  <a:gd name="T83" fmla="*/ 309 h 389"/>
                  <a:gd name="T84" fmla="*/ 133 w 238"/>
                  <a:gd name="T85" fmla="*/ 280 h 389"/>
                  <a:gd name="T86" fmla="*/ 106 w 238"/>
                  <a:gd name="T87" fmla="*/ 2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8" h="389">
                    <a:moveTo>
                      <a:pt x="54" y="88"/>
                    </a:moveTo>
                    <a:cubicBezTo>
                      <a:pt x="55" y="91"/>
                      <a:pt x="59" y="99"/>
                      <a:pt x="62" y="102"/>
                    </a:cubicBezTo>
                    <a:cubicBezTo>
                      <a:pt x="66" y="106"/>
                      <a:pt x="73" y="113"/>
                      <a:pt x="72" y="116"/>
                    </a:cubicBezTo>
                    <a:cubicBezTo>
                      <a:pt x="72" y="120"/>
                      <a:pt x="70" y="144"/>
                      <a:pt x="70" y="150"/>
                    </a:cubicBezTo>
                    <a:cubicBezTo>
                      <a:pt x="70" y="156"/>
                      <a:pt x="67" y="172"/>
                      <a:pt x="71" y="176"/>
                    </a:cubicBezTo>
                    <a:cubicBezTo>
                      <a:pt x="74" y="180"/>
                      <a:pt x="80" y="191"/>
                      <a:pt x="80" y="191"/>
                    </a:cubicBezTo>
                    <a:cubicBezTo>
                      <a:pt x="80" y="191"/>
                      <a:pt x="88" y="193"/>
                      <a:pt x="90" y="187"/>
                    </a:cubicBezTo>
                    <a:cubicBezTo>
                      <a:pt x="92" y="180"/>
                      <a:pt x="98" y="182"/>
                      <a:pt x="98" y="182"/>
                    </a:cubicBezTo>
                    <a:cubicBezTo>
                      <a:pt x="98" y="182"/>
                      <a:pt x="110" y="187"/>
                      <a:pt x="107" y="190"/>
                    </a:cubicBezTo>
                    <a:cubicBezTo>
                      <a:pt x="104" y="193"/>
                      <a:pt x="105" y="194"/>
                      <a:pt x="98" y="198"/>
                    </a:cubicBezTo>
                    <a:cubicBezTo>
                      <a:pt x="92" y="202"/>
                      <a:pt x="39" y="231"/>
                      <a:pt x="39" y="231"/>
                    </a:cubicBezTo>
                    <a:cubicBezTo>
                      <a:pt x="39" y="231"/>
                      <a:pt x="21" y="236"/>
                      <a:pt x="16" y="237"/>
                    </a:cubicBezTo>
                    <a:cubicBezTo>
                      <a:pt x="11" y="238"/>
                      <a:pt x="4" y="236"/>
                      <a:pt x="2" y="243"/>
                    </a:cubicBezTo>
                    <a:cubicBezTo>
                      <a:pt x="0" y="250"/>
                      <a:pt x="2" y="260"/>
                      <a:pt x="7" y="265"/>
                    </a:cubicBezTo>
                    <a:cubicBezTo>
                      <a:pt x="10" y="266"/>
                      <a:pt x="22" y="271"/>
                      <a:pt x="33" y="266"/>
                    </a:cubicBezTo>
                    <a:cubicBezTo>
                      <a:pt x="47" y="260"/>
                      <a:pt x="60" y="244"/>
                      <a:pt x="70" y="235"/>
                    </a:cubicBezTo>
                    <a:cubicBezTo>
                      <a:pt x="88" y="221"/>
                      <a:pt x="104" y="211"/>
                      <a:pt x="119" y="204"/>
                    </a:cubicBezTo>
                    <a:cubicBezTo>
                      <a:pt x="134" y="198"/>
                      <a:pt x="167" y="182"/>
                      <a:pt x="183" y="180"/>
                    </a:cubicBezTo>
                    <a:cubicBezTo>
                      <a:pt x="199" y="178"/>
                      <a:pt x="202" y="186"/>
                      <a:pt x="199" y="190"/>
                    </a:cubicBezTo>
                    <a:cubicBezTo>
                      <a:pt x="197" y="195"/>
                      <a:pt x="188" y="203"/>
                      <a:pt x="183" y="205"/>
                    </a:cubicBezTo>
                    <a:cubicBezTo>
                      <a:pt x="179" y="208"/>
                      <a:pt x="181" y="213"/>
                      <a:pt x="181" y="213"/>
                    </a:cubicBezTo>
                    <a:cubicBezTo>
                      <a:pt x="181" y="213"/>
                      <a:pt x="185" y="213"/>
                      <a:pt x="199" y="209"/>
                    </a:cubicBezTo>
                    <a:cubicBezTo>
                      <a:pt x="214" y="205"/>
                      <a:pt x="234" y="205"/>
                      <a:pt x="236" y="200"/>
                    </a:cubicBezTo>
                    <a:cubicBezTo>
                      <a:pt x="238" y="196"/>
                      <a:pt x="230" y="165"/>
                      <a:pt x="212" y="164"/>
                    </a:cubicBezTo>
                    <a:cubicBezTo>
                      <a:pt x="193" y="163"/>
                      <a:pt x="172" y="168"/>
                      <a:pt x="167" y="170"/>
                    </a:cubicBezTo>
                    <a:cubicBezTo>
                      <a:pt x="162" y="171"/>
                      <a:pt x="157" y="167"/>
                      <a:pt x="163" y="161"/>
                    </a:cubicBezTo>
                    <a:cubicBezTo>
                      <a:pt x="169" y="154"/>
                      <a:pt x="178" y="146"/>
                      <a:pt x="182" y="133"/>
                    </a:cubicBezTo>
                    <a:cubicBezTo>
                      <a:pt x="186" y="119"/>
                      <a:pt x="192" y="116"/>
                      <a:pt x="188" y="110"/>
                    </a:cubicBezTo>
                    <a:cubicBezTo>
                      <a:pt x="183" y="104"/>
                      <a:pt x="176" y="92"/>
                      <a:pt x="173" y="90"/>
                    </a:cubicBezTo>
                    <a:cubicBezTo>
                      <a:pt x="170" y="88"/>
                      <a:pt x="173" y="81"/>
                      <a:pt x="183" y="77"/>
                    </a:cubicBezTo>
                    <a:cubicBezTo>
                      <a:pt x="193" y="72"/>
                      <a:pt x="204" y="61"/>
                      <a:pt x="198" y="54"/>
                    </a:cubicBezTo>
                    <a:cubicBezTo>
                      <a:pt x="192" y="46"/>
                      <a:pt x="180" y="50"/>
                      <a:pt x="179" y="43"/>
                    </a:cubicBezTo>
                    <a:cubicBezTo>
                      <a:pt x="179" y="35"/>
                      <a:pt x="173" y="31"/>
                      <a:pt x="179" y="29"/>
                    </a:cubicBezTo>
                    <a:cubicBezTo>
                      <a:pt x="185" y="27"/>
                      <a:pt x="191" y="25"/>
                      <a:pt x="189" y="22"/>
                    </a:cubicBezTo>
                    <a:cubicBezTo>
                      <a:pt x="187" y="18"/>
                      <a:pt x="184" y="12"/>
                      <a:pt x="180" y="6"/>
                    </a:cubicBezTo>
                    <a:cubicBezTo>
                      <a:pt x="175" y="1"/>
                      <a:pt x="164" y="0"/>
                      <a:pt x="163" y="5"/>
                    </a:cubicBezTo>
                    <a:cubicBezTo>
                      <a:pt x="161" y="11"/>
                      <a:pt x="161" y="21"/>
                      <a:pt x="161" y="26"/>
                    </a:cubicBezTo>
                    <a:cubicBezTo>
                      <a:pt x="161" y="31"/>
                      <a:pt x="160" y="38"/>
                      <a:pt x="163" y="42"/>
                    </a:cubicBezTo>
                    <a:cubicBezTo>
                      <a:pt x="167" y="46"/>
                      <a:pt x="168" y="48"/>
                      <a:pt x="167" y="52"/>
                    </a:cubicBezTo>
                    <a:cubicBezTo>
                      <a:pt x="166" y="55"/>
                      <a:pt x="166" y="61"/>
                      <a:pt x="159" y="65"/>
                    </a:cubicBezTo>
                    <a:cubicBezTo>
                      <a:pt x="151" y="69"/>
                      <a:pt x="147" y="69"/>
                      <a:pt x="145" y="74"/>
                    </a:cubicBezTo>
                    <a:cubicBezTo>
                      <a:pt x="142" y="80"/>
                      <a:pt x="142" y="94"/>
                      <a:pt x="145" y="96"/>
                    </a:cubicBezTo>
                    <a:cubicBezTo>
                      <a:pt x="147" y="97"/>
                      <a:pt x="155" y="95"/>
                      <a:pt x="153" y="105"/>
                    </a:cubicBezTo>
                    <a:cubicBezTo>
                      <a:pt x="150" y="116"/>
                      <a:pt x="138" y="141"/>
                      <a:pt x="139" y="145"/>
                    </a:cubicBezTo>
                    <a:cubicBezTo>
                      <a:pt x="140" y="150"/>
                      <a:pt x="148" y="148"/>
                      <a:pt x="148" y="153"/>
                    </a:cubicBezTo>
                    <a:cubicBezTo>
                      <a:pt x="148" y="159"/>
                      <a:pt x="151" y="169"/>
                      <a:pt x="147" y="172"/>
                    </a:cubicBezTo>
                    <a:cubicBezTo>
                      <a:pt x="143" y="176"/>
                      <a:pt x="130" y="180"/>
                      <a:pt x="130" y="180"/>
                    </a:cubicBezTo>
                    <a:cubicBezTo>
                      <a:pt x="130" y="180"/>
                      <a:pt x="116" y="184"/>
                      <a:pt x="120" y="172"/>
                    </a:cubicBezTo>
                    <a:cubicBezTo>
                      <a:pt x="123" y="160"/>
                      <a:pt x="126" y="141"/>
                      <a:pt x="127" y="137"/>
                    </a:cubicBezTo>
                    <a:cubicBezTo>
                      <a:pt x="127" y="133"/>
                      <a:pt x="131" y="128"/>
                      <a:pt x="125" y="127"/>
                    </a:cubicBezTo>
                    <a:cubicBezTo>
                      <a:pt x="120" y="127"/>
                      <a:pt x="126" y="117"/>
                      <a:pt x="119" y="120"/>
                    </a:cubicBezTo>
                    <a:cubicBezTo>
                      <a:pt x="113" y="122"/>
                      <a:pt x="108" y="125"/>
                      <a:pt x="110" y="117"/>
                    </a:cubicBezTo>
                    <a:cubicBezTo>
                      <a:pt x="111" y="108"/>
                      <a:pt x="121" y="80"/>
                      <a:pt x="124" y="63"/>
                    </a:cubicBezTo>
                    <a:cubicBezTo>
                      <a:pt x="126" y="46"/>
                      <a:pt x="120" y="43"/>
                      <a:pt x="115" y="39"/>
                    </a:cubicBezTo>
                    <a:cubicBezTo>
                      <a:pt x="110" y="36"/>
                      <a:pt x="95" y="44"/>
                      <a:pt x="95" y="50"/>
                    </a:cubicBezTo>
                    <a:cubicBezTo>
                      <a:pt x="95" y="56"/>
                      <a:pt x="103" y="65"/>
                      <a:pt x="104" y="73"/>
                    </a:cubicBezTo>
                    <a:cubicBezTo>
                      <a:pt x="105" y="81"/>
                      <a:pt x="103" y="107"/>
                      <a:pt x="104" y="110"/>
                    </a:cubicBezTo>
                    <a:cubicBezTo>
                      <a:pt x="104" y="113"/>
                      <a:pt x="102" y="130"/>
                      <a:pt x="101" y="134"/>
                    </a:cubicBezTo>
                    <a:cubicBezTo>
                      <a:pt x="100" y="137"/>
                      <a:pt x="83" y="150"/>
                      <a:pt x="85" y="136"/>
                    </a:cubicBezTo>
                    <a:cubicBezTo>
                      <a:pt x="88" y="122"/>
                      <a:pt x="89" y="105"/>
                      <a:pt x="86" y="96"/>
                    </a:cubicBezTo>
                    <a:cubicBezTo>
                      <a:pt x="82" y="87"/>
                      <a:pt x="67" y="75"/>
                      <a:pt x="62" y="74"/>
                    </a:cubicBezTo>
                    <a:cubicBezTo>
                      <a:pt x="58" y="74"/>
                      <a:pt x="54" y="84"/>
                      <a:pt x="54" y="88"/>
                    </a:cubicBezTo>
                    <a:cubicBezTo>
                      <a:pt x="54" y="88"/>
                      <a:pt x="54" y="88"/>
                      <a:pt x="54" y="88"/>
                    </a:cubicBezTo>
                    <a:close/>
                    <a:moveTo>
                      <a:pt x="93" y="244"/>
                    </a:moveTo>
                    <a:cubicBezTo>
                      <a:pt x="93" y="236"/>
                      <a:pt x="103" y="232"/>
                      <a:pt x="110" y="230"/>
                    </a:cubicBezTo>
                    <a:cubicBezTo>
                      <a:pt x="116" y="229"/>
                      <a:pt x="140" y="217"/>
                      <a:pt x="151" y="216"/>
                    </a:cubicBezTo>
                    <a:cubicBezTo>
                      <a:pt x="162" y="216"/>
                      <a:pt x="162" y="232"/>
                      <a:pt x="159" y="239"/>
                    </a:cubicBezTo>
                    <a:cubicBezTo>
                      <a:pt x="156" y="246"/>
                      <a:pt x="150" y="257"/>
                      <a:pt x="146" y="262"/>
                    </a:cubicBezTo>
                    <a:cubicBezTo>
                      <a:pt x="143" y="267"/>
                      <a:pt x="159" y="270"/>
                      <a:pt x="159" y="270"/>
                    </a:cubicBezTo>
                    <a:cubicBezTo>
                      <a:pt x="159" y="270"/>
                      <a:pt x="184" y="264"/>
                      <a:pt x="194" y="265"/>
                    </a:cubicBezTo>
                    <a:cubicBezTo>
                      <a:pt x="203" y="266"/>
                      <a:pt x="205" y="280"/>
                      <a:pt x="203" y="291"/>
                    </a:cubicBezTo>
                    <a:cubicBezTo>
                      <a:pt x="201" y="302"/>
                      <a:pt x="174" y="298"/>
                      <a:pt x="168" y="297"/>
                    </a:cubicBezTo>
                    <a:cubicBezTo>
                      <a:pt x="162" y="296"/>
                      <a:pt x="166" y="307"/>
                      <a:pt x="164" y="313"/>
                    </a:cubicBezTo>
                    <a:cubicBezTo>
                      <a:pt x="163" y="319"/>
                      <a:pt x="163" y="329"/>
                      <a:pt x="158" y="349"/>
                    </a:cubicBezTo>
                    <a:cubicBezTo>
                      <a:pt x="153" y="368"/>
                      <a:pt x="139" y="381"/>
                      <a:pt x="131" y="385"/>
                    </a:cubicBezTo>
                    <a:cubicBezTo>
                      <a:pt x="122" y="389"/>
                      <a:pt x="106" y="379"/>
                      <a:pt x="102" y="372"/>
                    </a:cubicBezTo>
                    <a:cubicBezTo>
                      <a:pt x="99" y="365"/>
                      <a:pt x="92" y="366"/>
                      <a:pt x="89" y="355"/>
                    </a:cubicBezTo>
                    <a:cubicBezTo>
                      <a:pt x="85" y="344"/>
                      <a:pt x="104" y="351"/>
                      <a:pt x="112" y="355"/>
                    </a:cubicBezTo>
                    <a:cubicBezTo>
                      <a:pt x="119" y="358"/>
                      <a:pt x="132" y="358"/>
                      <a:pt x="139" y="356"/>
                    </a:cubicBezTo>
                    <a:cubicBezTo>
                      <a:pt x="146" y="353"/>
                      <a:pt x="151" y="328"/>
                      <a:pt x="151" y="319"/>
                    </a:cubicBezTo>
                    <a:cubicBezTo>
                      <a:pt x="152" y="309"/>
                      <a:pt x="145" y="302"/>
                      <a:pt x="142" y="301"/>
                    </a:cubicBezTo>
                    <a:cubicBezTo>
                      <a:pt x="139" y="300"/>
                      <a:pt x="126" y="306"/>
                      <a:pt x="114" y="312"/>
                    </a:cubicBezTo>
                    <a:cubicBezTo>
                      <a:pt x="103" y="318"/>
                      <a:pt x="95" y="325"/>
                      <a:pt x="86" y="327"/>
                    </a:cubicBezTo>
                    <a:cubicBezTo>
                      <a:pt x="76" y="329"/>
                      <a:pt x="64" y="319"/>
                      <a:pt x="62" y="309"/>
                    </a:cubicBezTo>
                    <a:cubicBezTo>
                      <a:pt x="60" y="299"/>
                      <a:pt x="88" y="298"/>
                      <a:pt x="93" y="297"/>
                    </a:cubicBezTo>
                    <a:cubicBezTo>
                      <a:pt x="99" y="296"/>
                      <a:pt x="133" y="280"/>
                      <a:pt x="133" y="280"/>
                    </a:cubicBezTo>
                    <a:cubicBezTo>
                      <a:pt x="135" y="272"/>
                      <a:pt x="139" y="251"/>
                      <a:pt x="126" y="249"/>
                    </a:cubicBezTo>
                    <a:cubicBezTo>
                      <a:pt x="118" y="248"/>
                      <a:pt x="113" y="259"/>
                      <a:pt x="106" y="259"/>
                    </a:cubicBezTo>
                    <a:cubicBezTo>
                      <a:pt x="99" y="259"/>
                      <a:pt x="94" y="252"/>
                      <a:pt x="93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sp>
        <p:nvSpPr>
          <p:cNvPr id="47" name="矩形: 圆角 46"/>
          <p:cNvSpPr/>
          <p:nvPr/>
        </p:nvSpPr>
        <p:spPr>
          <a:xfrm>
            <a:off x="1527810" y="5793105"/>
            <a:ext cx="2187575" cy="35242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报告人：李任明杰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8" name="矩形: 圆角 47"/>
          <p:cNvSpPr/>
          <p:nvPr/>
        </p:nvSpPr>
        <p:spPr>
          <a:xfrm>
            <a:off x="4943319" y="5792813"/>
            <a:ext cx="2305358" cy="35263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单位：四川大学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8587275" y="5775836"/>
            <a:ext cx="2185500" cy="35615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rgbClr val="FFFFFF"/>
                </a:solidFill>
                <a:latin typeface="Arial" panose="020B0604020202020204"/>
                <a:ea typeface="微软雅黑" panose="020B0503020204020204" pitchFamily="34" charset="-122"/>
              </a:rPr>
              <a:t>时间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：</a:t>
            </a:r>
            <a:r>
              <a:rPr lang="en-US" altLang="zh-CN" dirty="0">
                <a:solidFill>
                  <a:srgbClr val="FFFFFF"/>
                </a:solidFill>
                <a:latin typeface="Arial" panose="020B0604020202020204"/>
                <a:ea typeface="微软雅黑" panose="020B0503020204020204" pitchFamily="34" charset="-122"/>
              </a:rPr>
              <a:t>2021.08.16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5" name="任意多边形: 形状 44"/>
          <p:cNvSpPr/>
          <p:nvPr/>
        </p:nvSpPr>
        <p:spPr>
          <a:xfrm>
            <a:off x="0" y="2329236"/>
            <a:ext cx="12192000" cy="1809343"/>
          </a:xfrm>
          <a:custGeom>
            <a:avLst/>
            <a:gdLst>
              <a:gd name="connsiteX0" fmla="*/ 11511615 w 12185612"/>
              <a:gd name="connsiteY0" fmla="*/ 0 h 1809343"/>
              <a:gd name="connsiteX1" fmla="*/ 12185612 w 12185612"/>
              <a:gd name="connsiteY1" fmla="*/ 134799 h 1809343"/>
              <a:gd name="connsiteX2" fmla="*/ 12185612 w 12185612"/>
              <a:gd name="connsiteY2" fmla="*/ 319795 h 1809343"/>
              <a:gd name="connsiteX3" fmla="*/ 11769269 w 12185612"/>
              <a:gd name="connsiteY3" fmla="*/ 431005 h 1809343"/>
              <a:gd name="connsiteX4" fmla="*/ 6098388 w 12185612"/>
              <a:gd name="connsiteY4" fmla="*/ 1809343 h 1809343"/>
              <a:gd name="connsiteX5" fmla="*/ 1030855 w 12185612"/>
              <a:gd name="connsiteY5" fmla="*/ 612528 h 1809343"/>
              <a:gd name="connsiteX6" fmla="*/ 0 w 12185612"/>
              <a:gd name="connsiteY6" fmla="*/ 339538 h 1809343"/>
              <a:gd name="connsiteX7" fmla="*/ 0 w 12185612"/>
              <a:gd name="connsiteY7" fmla="*/ 81678 h 1809343"/>
              <a:gd name="connsiteX8" fmla="*/ 637104 w 12185612"/>
              <a:gd name="connsiteY8" fmla="*/ 607 h 1809343"/>
              <a:gd name="connsiteX9" fmla="*/ 6098821 w 12185612"/>
              <a:gd name="connsiteY9" fmla="*/ 1643974 h 1809343"/>
              <a:gd name="connsiteX10" fmla="*/ 11511615 w 12185612"/>
              <a:gd name="connsiteY10" fmla="*/ 0 h 180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85612" h="1809343">
                <a:moveTo>
                  <a:pt x="11511615" y="0"/>
                </a:moveTo>
                <a:lnTo>
                  <a:pt x="12185612" y="134799"/>
                </a:lnTo>
                <a:lnTo>
                  <a:pt x="12185612" y="319795"/>
                </a:lnTo>
                <a:lnTo>
                  <a:pt x="11769269" y="431005"/>
                </a:lnTo>
                <a:cubicBezTo>
                  <a:pt x="9878327" y="928737"/>
                  <a:pt x="8015827" y="1369040"/>
                  <a:pt x="6098388" y="1809343"/>
                </a:cubicBezTo>
                <a:cubicBezTo>
                  <a:pt x="4410640" y="1441212"/>
                  <a:pt x="2720033" y="1046292"/>
                  <a:pt x="1030855" y="612528"/>
                </a:cubicBezTo>
                <a:lnTo>
                  <a:pt x="0" y="339538"/>
                </a:lnTo>
                <a:lnTo>
                  <a:pt x="0" y="81678"/>
                </a:lnTo>
                <a:lnTo>
                  <a:pt x="637104" y="607"/>
                </a:lnTo>
                <a:cubicBezTo>
                  <a:pt x="2471646" y="662696"/>
                  <a:pt x="4302378" y="1200960"/>
                  <a:pt x="6098821" y="1643974"/>
                </a:cubicBezTo>
                <a:cubicBezTo>
                  <a:pt x="7974840" y="1162658"/>
                  <a:pt x="9749895" y="681341"/>
                  <a:pt x="115116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任意多边形: 形状 49"/>
          <p:cNvSpPr/>
          <p:nvPr/>
        </p:nvSpPr>
        <p:spPr>
          <a:xfrm>
            <a:off x="450423" y="2315566"/>
            <a:ext cx="11342509" cy="1691715"/>
          </a:xfrm>
          <a:custGeom>
            <a:avLst/>
            <a:gdLst>
              <a:gd name="connsiteX0" fmla="*/ 9728 w 12217941"/>
              <a:gd name="connsiteY0" fmla="*/ 0 h 1605064"/>
              <a:gd name="connsiteX1" fmla="*/ 6108971 w 12217941"/>
              <a:gd name="connsiteY1" fmla="*/ 1498060 h 1605064"/>
              <a:gd name="connsiteX2" fmla="*/ 12208213 w 12217941"/>
              <a:gd name="connsiteY2" fmla="*/ 19456 h 1605064"/>
              <a:gd name="connsiteX3" fmla="*/ 12217941 w 12217941"/>
              <a:gd name="connsiteY3" fmla="*/ 282103 h 1605064"/>
              <a:gd name="connsiteX4" fmla="*/ 6118698 w 12217941"/>
              <a:gd name="connsiteY4" fmla="*/ 1605064 h 1605064"/>
              <a:gd name="connsiteX5" fmla="*/ 0 w 12217941"/>
              <a:gd name="connsiteY5" fmla="*/ 233464 h 1605064"/>
              <a:gd name="connsiteX6" fmla="*/ 9728 w 12217941"/>
              <a:gd name="connsiteY6" fmla="*/ 0 h 1605064"/>
              <a:gd name="connsiteX0-1" fmla="*/ 0 w 12208213"/>
              <a:gd name="connsiteY0-2" fmla="*/ 0 h 1605064"/>
              <a:gd name="connsiteX1-3" fmla="*/ 6099243 w 12208213"/>
              <a:gd name="connsiteY1-4" fmla="*/ 1498060 h 1605064"/>
              <a:gd name="connsiteX2-5" fmla="*/ 12198485 w 12208213"/>
              <a:gd name="connsiteY2-6" fmla="*/ 19456 h 1605064"/>
              <a:gd name="connsiteX3-7" fmla="*/ 12208213 w 12208213"/>
              <a:gd name="connsiteY3-8" fmla="*/ 282103 h 1605064"/>
              <a:gd name="connsiteX4-9" fmla="*/ 6108970 w 12208213"/>
              <a:gd name="connsiteY4-10" fmla="*/ 1605064 h 1605064"/>
              <a:gd name="connsiteX5-11" fmla="*/ 0 w 12208213"/>
              <a:gd name="connsiteY5-12" fmla="*/ 544749 h 1605064"/>
              <a:gd name="connsiteX6-13" fmla="*/ 0 w 12208213"/>
              <a:gd name="connsiteY6-14" fmla="*/ 0 h 1605064"/>
              <a:gd name="connsiteX0-15" fmla="*/ 0 w 12198485"/>
              <a:gd name="connsiteY0-16" fmla="*/ 0 h 1605064"/>
              <a:gd name="connsiteX1-17" fmla="*/ 6099243 w 12198485"/>
              <a:gd name="connsiteY1-18" fmla="*/ 1498060 h 1605064"/>
              <a:gd name="connsiteX2-19" fmla="*/ 12198485 w 12198485"/>
              <a:gd name="connsiteY2-20" fmla="*/ 19456 h 1605064"/>
              <a:gd name="connsiteX3-21" fmla="*/ 12198485 w 12198485"/>
              <a:gd name="connsiteY3-22" fmla="*/ 603115 h 1605064"/>
              <a:gd name="connsiteX4-23" fmla="*/ 6108970 w 12198485"/>
              <a:gd name="connsiteY4-24" fmla="*/ 1605064 h 1605064"/>
              <a:gd name="connsiteX5-25" fmla="*/ 0 w 12198485"/>
              <a:gd name="connsiteY5-26" fmla="*/ 544749 h 1605064"/>
              <a:gd name="connsiteX6-27" fmla="*/ 0 w 12198485"/>
              <a:gd name="connsiteY6-28" fmla="*/ 0 h 1605064"/>
              <a:gd name="connsiteX0-29" fmla="*/ 0 w 12198485"/>
              <a:gd name="connsiteY0-30" fmla="*/ 0 h 1605064"/>
              <a:gd name="connsiteX1-31" fmla="*/ 6108970 w 12198485"/>
              <a:gd name="connsiteY1-32" fmla="*/ 1507788 h 1605064"/>
              <a:gd name="connsiteX2-33" fmla="*/ 12198485 w 12198485"/>
              <a:gd name="connsiteY2-34" fmla="*/ 19456 h 1605064"/>
              <a:gd name="connsiteX3-35" fmla="*/ 12198485 w 12198485"/>
              <a:gd name="connsiteY3-36" fmla="*/ 603115 h 1605064"/>
              <a:gd name="connsiteX4-37" fmla="*/ 6108970 w 12198485"/>
              <a:gd name="connsiteY4-38" fmla="*/ 1605064 h 1605064"/>
              <a:gd name="connsiteX5-39" fmla="*/ 0 w 12198485"/>
              <a:gd name="connsiteY5-40" fmla="*/ 544749 h 1605064"/>
              <a:gd name="connsiteX6-41" fmla="*/ 0 w 12198485"/>
              <a:gd name="connsiteY6-42" fmla="*/ 0 h 1605064"/>
              <a:gd name="connsiteX0-43" fmla="*/ 632298 w 12830783"/>
              <a:gd name="connsiteY0-44" fmla="*/ 0 h 1605064"/>
              <a:gd name="connsiteX1-45" fmla="*/ 6741268 w 12830783"/>
              <a:gd name="connsiteY1-46" fmla="*/ 1507788 h 1605064"/>
              <a:gd name="connsiteX2-47" fmla="*/ 12830783 w 12830783"/>
              <a:gd name="connsiteY2-48" fmla="*/ 19456 h 1605064"/>
              <a:gd name="connsiteX3-49" fmla="*/ 12830783 w 12830783"/>
              <a:gd name="connsiteY3-50" fmla="*/ 603115 h 1605064"/>
              <a:gd name="connsiteX4-51" fmla="*/ 6741268 w 12830783"/>
              <a:gd name="connsiteY4-52" fmla="*/ 1605064 h 1605064"/>
              <a:gd name="connsiteX5-53" fmla="*/ 0 w 12830783"/>
              <a:gd name="connsiteY5-54" fmla="*/ 29183 h 1605064"/>
              <a:gd name="connsiteX6-55" fmla="*/ 632298 w 12830783"/>
              <a:gd name="connsiteY6-56" fmla="*/ 0 h 1605064"/>
              <a:gd name="connsiteX0-57" fmla="*/ 836579 w 12830783"/>
              <a:gd name="connsiteY0-58" fmla="*/ 0 h 1634247"/>
              <a:gd name="connsiteX1-59" fmla="*/ 6741268 w 12830783"/>
              <a:gd name="connsiteY1-60" fmla="*/ 1536971 h 1634247"/>
              <a:gd name="connsiteX2-61" fmla="*/ 12830783 w 12830783"/>
              <a:gd name="connsiteY2-62" fmla="*/ 48639 h 1634247"/>
              <a:gd name="connsiteX3-63" fmla="*/ 12830783 w 12830783"/>
              <a:gd name="connsiteY3-64" fmla="*/ 632298 h 1634247"/>
              <a:gd name="connsiteX4-65" fmla="*/ 6741268 w 12830783"/>
              <a:gd name="connsiteY4-66" fmla="*/ 1634247 h 1634247"/>
              <a:gd name="connsiteX5-67" fmla="*/ 0 w 12830783"/>
              <a:gd name="connsiteY5-68" fmla="*/ 58366 h 1634247"/>
              <a:gd name="connsiteX6-69" fmla="*/ 836579 w 12830783"/>
              <a:gd name="connsiteY6-70" fmla="*/ 0 h 1634247"/>
              <a:gd name="connsiteX0-71" fmla="*/ 836579 w 12830783"/>
              <a:gd name="connsiteY0-72" fmla="*/ 0 h 1702340"/>
              <a:gd name="connsiteX1-73" fmla="*/ 6741268 w 12830783"/>
              <a:gd name="connsiteY1-74" fmla="*/ 1536971 h 1702340"/>
              <a:gd name="connsiteX2-75" fmla="*/ 12830783 w 12830783"/>
              <a:gd name="connsiteY2-76" fmla="*/ 48639 h 1702340"/>
              <a:gd name="connsiteX3-77" fmla="*/ 12830783 w 12830783"/>
              <a:gd name="connsiteY3-78" fmla="*/ 632298 h 1702340"/>
              <a:gd name="connsiteX4-79" fmla="*/ 6750996 w 12830783"/>
              <a:gd name="connsiteY4-80" fmla="*/ 1702340 h 1702340"/>
              <a:gd name="connsiteX5-81" fmla="*/ 0 w 12830783"/>
              <a:gd name="connsiteY5-82" fmla="*/ 58366 h 1702340"/>
              <a:gd name="connsiteX6-83" fmla="*/ 836579 w 12830783"/>
              <a:gd name="connsiteY6-84" fmla="*/ 0 h 1702340"/>
              <a:gd name="connsiteX0-85" fmla="*/ 836579 w 12830783"/>
              <a:gd name="connsiteY0-86" fmla="*/ 0 h 1702340"/>
              <a:gd name="connsiteX1-87" fmla="*/ 6741268 w 12830783"/>
              <a:gd name="connsiteY1-88" fmla="*/ 1536971 h 1702340"/>
              <a:gd name="connsiteX2-89" fmla="*/ 12470860 w 12830783"/>
              <a:gd name="connsiteY2-90" fmla="*/ 19456 h 1702340"/>
              <a:gd name="connsiteX3-91" fmla="*/ 12830783 w 12830783"/>
              <a:gd name="connsiteY3-92" fmla="*/ 632298 h 1702340"/>
              <a:gd name="connsiteX4-93" fmla="*/ 6750996 w 12830783"/>
              <a:gd name="connsiteY4-94" fmla="*/ 1702340 h 1702340"/>
              <a:gd name="connsiteX5-95" fmla="*/ 0 w 12830783"/>
              <a:gd name="connsiteY5-96" fmla="*/ 58366 h 1702340"/>
              <a:gd name="connsiteX6-97" fmla="*/ 836579 w 12830783"/>
              <a:gd name="connsiteY6-98" fmla="*/ 0 h 1702340"/>
              <a:gd name="connsiteX0-99" fmla="*/ 836579 w 13239345"/>
              <a:gd name="connsiteY0-100" fmla="*/ 0 h 1702340"/>
              <a:gd name="connsiteX1-101" fmla="*/ 6741268 w 13239345"/>
              <a:gd name="connsiteY1-102" fmla="*/ 1536971 h 1702340"/>
              <a:gd name="connsiteX2-103" fmla="*/ 12470860 w 13239345"/>
              <a:gd name="connsiteY2-104" fmla="*/ 19456 h 1702340"/>
              <a:gd name="connsiteX3-105" fmla="*/ 13239345 w 13239345"/>
              <a:gd name="connsiteY3-106" fmla="*/ 107004 h 1702340"/>
              <a:gd name="connsiteX4-107" fmla="*/ 6750996 w 13239345"/>
              <a:gd name="connsiteY4-108" fmla="*/ 1702340 h 1702340"/>
              <a:gd name="connsiteX5-109" fmla="*/ 0 w 13239345"/>
              <a:gd name="connsiteY5-110" fmla="*/ 58366 h 1702340"/>
              <a:gd name="connsiteX6-111" fmla="*/ 836579 w 13239345"/>
              <a:gd name="connsiteY6-112" fmla="*/ 0 h 1702340"/>
              <a:gd name="connsiteX0-113" fmla="*/ 836579 w 13239345"/>
              <a:gd name="connsiteY0-114" fmla="*/ 107003 h 1809343"/>
              <a:gd name="connsiteX1-115" fmla="*/ 6741268 w 13239345"/>
              <a:gd name="connsiteY1-116" fmla="*/ 1643974 h 1809343"/>
              <a:gd name="connsiteX2-117" fmla="*/ 12169303 w 13239345"/>
              <a:gd name="connsiteY2-118" fmla="*/ 0 h 1809343"/>
              <a:gd name="connsiteX3-119" fmla="*/ 13239345 w 13239345"/>
              <a:gd name="connsiteY3-120" fmla="*/ 214007 h 1809343"/>
              <a:gd name="connsiteX4-121" fmla="*/ 6750996 w 13239345"/>
              <a:gd name="connsiteY4-122" fmla="*/ 1809343 h 1809343"/>
              <a:gd name="connsiteX5-123" fmla="*/ 0 w 13239345"/>
              <a:gd name="connsiteY5-124" fmla="*/ 165369 h 1809343"/>
              <a:gd name="connsiteX6-125" fmla="*/ 836579 w 13239345"/>
              <a:gd name="connsiteY6-126" fmla="*/ 107003 h 1809343"/>
              <a:gd name="connsiteX0-127" fmla="*/ 1342417 w 13239345"/>
              <a:gd name="connsiteY0-128" fmla="*/ 29182 h 1809343"/>
              <a:gd name="connsiteX1-129" fmla="*/ 6741268 w 13239345"/>
              <a:gd name="connsiteY1-130" fmla="*/ 1643974 h 1809343"/>
              <a:gd name="connsiteX2-131" fmla="*/ 12169303 w 13239345"/>
              <a:gd name="connsiteY2-132" fmla="*/ 0 h 1809343"/>
              <a:gd name="connsiteX3-133" fmla="*/ 13239345 w 13239345"/>
              <a:gd name="connsiteY3-134" fmla="*/ 214007 h 1809343"/>
              <a:gd name="connsiteX4-135" fmla="*/ 6750996 w 13239345"/>
              <a:gd name="connsiteY4-136" fmla="*/ 1809343 h 1809343"/>
              <a:gd name="connsiteX5-137" fmla="*/ 0 w 13239345"/>
              <a:gd name="connsiteY5-138" fmla="*/ 165369 h 1809343"/>
              <a:gd name="connsiteX6-139" fmla="*/ 1342417 w 13239345"/>
              <a:gd name="connsiteY6-140" fmla="*/ 29182 h 1809343"/>
              <a:gd name="connsiteX0-141" fmla="*/ 1294792 w 13239345"/>
              <a:gd name="connsiteY0-142" fmla="*/ 607 h 1809343"/>
              <a:gd name="connsiteX1-143" fmla="*/ 6741268 w 13239345"/>
              <a:gd name="connsiteY1-144" fmla="*/ 1643974 h 1809343"/>
              <a:gd name="connsiteX2-145" fmla="*/ 12169303 w 13239345"/>
              <a:gd name="connsiteY2-146" fmla="*/ 0 h 1809343"/>
              <a:gd name="connsiteX3-147" fmla="*/ 13239345 w 13239345"/>
              <a:gd name="connsiteY3-148" fmla="*/ 214007 h 1809343"/>
              <a:gd name="connsiteX4-149" fmla="*/ 6750996 w 13239345"/>
              <a:gd name="connsiteY4-150" fmla="*/ 1809343 h 1809343"/>
              <a:gd name="connsiteX5-151" fmla="*/ 0 w 13239345"/>
              <a:gd name="connsiteY5-152" fmla="*/ 165369 h 1809343"/>
              <a:gd name="connsiteX6-153" fmla="*/ 1294792 w 13239345"/>
              <a:gd name="connsiteY6-154" fmla="*/ 607 h 1809343"/>
              <a:gd name="connsiteX0-155" fmla="*/ 1294792 w 13239345"/>
              <a:gd name="connsiteY0-156" fmla="*/ 607 h 1809343"/>
              <a:gd name="connsiteX1-157" fmla="*/ 6741268 w 13239345"/>
              <a:gd name="connsiteY1-158" fmla="*/ 1643974 h 1809343"/>
              <a:gd name="connsiteX2-159" fmla="*/ 12169303 w 13239345"/>
              <a:gd name="connsiteY2-160" fmla="*/ 0 h 1809343"/>
              <a:gd name="connsiteX3-161" fmla="*/ 13239345 w 13239345"/>
              <a:gd name="connsiteY3-162" fmla="*/ 214007 h 1809343"/>
              <a:gd name="connsiteX4-163" fmla="*/ 6750996 w 13239345"/>
              <a:gd name="connsiteY4-164" fmla="*/ 1809343 h 1809343"/>
              <a:gd name="connsiteX5-165" fmla="*/ 0 w 13239345"/>
              <a:gd name="connsiteY5-166" fmla="*/ 165369 h 1809343"/>
              <a:gd name="connsiteX6-167" fmla="*/ 1294792 w 13239345"/>
              <a:gd name="connsiteY6-168" fmla="*/ 607 h 1809343"/>
              <a:gd name="connsiteX0-169" fmla="*/ 1294792 w 13239345"/>
              <a:gd name="connsiteY0-170" fmla="*/ 607 h 1809343"/>
              <a:gd name="connsiteX1-171" fmla="*/ 6741268 w 13239345"/>
              <a:gd name="connsiteY1-172" fmla="*/ 1643974 h 1809343"/>
              <a:gd name="connsiteX2-173" fmla="*/ 12169303 w 13239345"/>
              <a:gd name="connsiteY2-174" fmla="*/ 0 h 1809343"/>
              <a:gd name="connsiteX3-175" fmla="*/ 13239345 w 13239345"/>
              <a:gd name="connsiteY3-176" fmla="*/ 214007 h 1809343"/>
              <a:gd name="connsiteX4-177" fmla="*/ 6750996 w 13239345"/>
              <a:gd name="connsiteY4-178" fmla="*/ 1809343 h 1809343"/>
              <a:gd name="connsiteX5-179" fmla="*/ 0 w 13239345"/>
              <a:gd name="connsiteY5-180" fmla="*/ 165369 h 1809343"/>
              <a:gd name="connsiteX6-181" fmla="*/ 1294792 w 13239345"/>
              <a:gd name="connsiteY6-182" fmla="*/ 607 h 1809343"/>
              <a:gd name="connsiteX0-183" fmla="*/ 1294792 w 13239345"/>
              <a:gd name="connsiteY0-184" fmla="*/ 607 h 1809343"/>
              <a:gd name="connsiteX1-185" fmla="*/ 6741268 w 13239345"/>
              <a:gd name="connsiteY1-186" fmla="*/ 1643974 h 1809343"/>
              <a:gd name="connsiteX2-187" fmla="*/ 12169303 w 13239345"/>
              <a:gd name="connsiteY2-188" fmla="*/ 0 h 1809343"/>
              <a:gd name="connsiteX3-189" fmla="*/ 13239345 w 13239345"/>
              <a:gd name="connsiteY3-190" fmla="*/ 214007 h 1809343"/>
              <a:gd name="connsiteX4-191" fmla="*/ 6750996 w 13239345"/>
              <a:gd name="connsiteY4-192" fmla="*/ 1809343 h 1809343"/>
              <a:gd name="connsiteX5-193" fmla="*/ 0 w 13239345"/>
              <a:gd name="connsiteY5-194" fmla="*/ 165369 h 1809343"/>
              <a:gd name="connsiteX6-195" fmla="*/ 1294792 w 13239345"/>
              <a:gd name="connsiteY6-196" fmla="*/ 607 h 1809343"/>
              <a:gd name="connsiteX0-197" fmla="*/ 1294792 w 13239345"/>
              <a:gd name="connsiteY0-198" fmla="*/ 607 h 1809343"/>
              <a:gd name="connsiteX1-199" fmla="*/ 6741268 w 13239345"/>
              <a:gd name="connsiteY1-200" fmla="*/ 1643974 h 1809343"/>
              <a:gd name="connsiteX2-201" fmla="*/ 12169303 w 13239345"/>
              <a:gd name="connsiteY2-202" fmla="*/ 0 h 1809343"/>
              <a:gd name="connsiteX3-203" fmla="*/ 13239345 w 13239345"/>
              <a:gd name="connsiteY3-204" fmla="*/ 214007 h 1809343"/>
              <a:gd name="connsiteX4-205" fmla="*/ 6750996 w 13239345"/>
              <a:gd name="connsiteY4-206" fmla="*/ 1809343 h 1809343"/>
              <a:gd name="connsiteX5-207" fmla="*/ 0 w 13239345"/>
              <a:gd name="connsiteY5-208" fmla="*/ 165369 h 1809343"/>
              <a:gd name="connsiteX6-209" fmla="*/ 1294792 w 13239345"/>
              <a:gd name="connsiteY6-210" fmla="*/ 607 h 1809343"/>
              <a:gd name="connsiteX0-211" fmla="*/ 1294792 w 13239345"/>
              <a:gd name="connsiteY0-212" fmla="*/ 607 h 1809343"/>
              <a:gd name="connsiteX1-213" fmla="*/ 6741268 w 13239345"/>
              <a:gd name="connsiteY1-214" fmla="*/ 1643974 h 1809343"/>
              <a:gd name="connsiteX2-215" fmla="*/ 12169303 w 13239345"/>
              <a:gd name="connsiteY2-216" fmla="*/ 0 h 1809343"/>
              <a:gd name="connsiteX3-217" fmla="*/ 13239345 w 13239345"/>
              <a:gd name="connsiteY3-218" fmla="*/ 214007 h 1809343"/>
              <a:gd name="connsiteX4-219" fmla="*/ 6750996 w 13239345"/>
              <a:gd name="connsiteY4-220" fmla="*/ 1809343 h 1809343"/>
              <a:gd name="connsiteX5-221" fmla="*/ 0 w 13239345"/>
              <a:gd name="connsiteY5-222" fmla="*/ 165369 h 1809343"/>
              <a:gd name="connsiteX6-223" fmla="*/ 1294792 w 13239345"/>
              <a:gd name="connsiteY6-224" fmla="*/ 607 h 1809343"/>
              <a:gd name="connsiteX0-225" fmla="*/ 1294792 w 13239345"/>
              <a:gd name="connsiteY0-226" fmla="*/ 607 h 1809343"/>
              <a:gd name="connsiteX1-227" fmla="*/ 6741268 w 13239345"/>
              <a:gd name="connsiteY1-228" fmla="*/ 1643974 h 1809343"/>
              <a:gd name="connsiteX2-229" fmla="*/ 12169303 w 13239345"/>
              <a:gd name="connsiteY2-230" fmla="*/ 0 h 1809343"/>
              <a:gd name="connsiteX3-231" fmla="*/ 13239345 w 13239345"/>
              <a:gd name="connsiteY3-232" fmla="*/ 214007 h 1809343"/>
              <a:gd name="connsiteX4-233" fmla="*/ 6750996 w 13239345"/>
              <a:gd name="connsiteY4-234" fmla="*/ 1809343 h 1809343"/>
              <a:gd name="connsiteX5-235" fmla="*/ 0 w 13239345"/>
              <a:gd name="connsiteY5-236" fmla="*/ 165369 h 1809343"/>
              <a:gd name="connsiteX6-237" fmla="*/ 1294792 w 13239345"/>
              <a:gd name="connsiteY6-238" fmla="*/ 607 h 1809343"/>
              <a:gd name="connsiteX0-239" fmla="*/ 1294792 w 13239345"/>
              <a:gd name="connsiteY0-240" fmla="*/ 607 h 1809343"/>
              <a:gd name="connsiteX1-241" fmla="*/ 6741268 w 13239345"/>
              <a:gd name="connsiteY1-242" fmla="*/ 1643974 h 1809343"/>
              <a:gd name="connsiteX2-243" fmla="*/ 12169303 w 13239345"/>
              <a:gd name="connsiteY2-244" fmla="*/ 0 h 1809343"/>
              <a:gd name="connsiteX3-245" fmla="*/ 13239345 w 13239345"/>
              <a:gd name="connsiteY3-246" fmla="*/ 214007 h 1809343"/>
              <a:gd name="connsiteX4-247" fmla="*/ 6750996 w 13239345"/>
              <a:gd name="connsiteY4-248" fmla="*/ 1809343 h 1809343"/>
              <a:gd name="connsiteX5-249" fmla="*/ 0 w 13239345"/>
              <a:gd name="connsiteY5-250" fmla="*/ 165369 h 1809343"/>
              <a:gd name="connsiteX6-251" fmla="*/ 1294792 w 13239345"/>
              <a:gd name="connsiteY6-252" fmla="*/ 607 h 1809343"/>
              <a:gd name="connsiteX0-253" fmla="*/ 1294792 w 13239345"/>
              <a:gd name="connsiteY0-254" fmla="*/ 607 h 1809343"/>
              <a:gd name="connsiteX1-255" fmla="*/ 6741268 w 13239345"/>
              <a:gd name="connsiteY1-256" fmla="*/ 1643974 h 1809343"/>
              <a:gd name="connsiteX2-257" fmla="*/ 12169303 w 13239345"/>
              <a:gd name="connsiteY2-258" fmla="*/ 0 h 1809343"/>
              <a:gd name="connsiteX3-259" fmla="*/ 13239345 w 13239345"/>
              <a:gd name="connsiteY3-260" fmla="*/ 214007 h 1809343"/>
              <a:gd name="connsiteX4-261" fmla="*/ 6750996 w 13239345"/>
              <a:gd name="connsiteY4-262" fmla="*/ 1809343 h 1809343"/>
              <a:gd name="connsiteX5-263" fmla="*/ 0 w 13239345"/>
              <a:gd name="connsiteY5-264" fmla="*/ 165369 h 1809343"/>
              <a:gd name="connsiteX6-265" fmla="*/ 1294792 w 13239345"/>
              <a:gd name="connsiteY6-266" fmla="*/ 607 h 1809343"/>
              <a:gd name="connsiteX0-267" fmla="*/ 1294792 w 13239345"/>
              <a:gd name="connsiteY0-268" fmla="*/ 607 h 1809343"/>
              <a:gd name="connsiteX1-269" fmla="*/ 6741268 w 13239345"/>
              <a:gd name="connsiteY1-270" fmla="*/ 1643974 h 1809343"/>
              <a:gd name="connsiteX2-271" fmla="*/ 12169303 w 13239345"/>
              <a:gd name="connsiteY2-272" fmla="*/ 0 h 1809343"/>
              <a:gd name="connsiteX3-273" fmla="*/ 13239345 w 13239345"/>
              <a:gd name="connsiteY3-274" fmla="*/ 214007 h 1809343"/>
              <a:gd name="connsiteX4-275" fmla="*/ 6750996 w 13239345"/>
              <a:gd name="connsiteY4-276" fmla="*/ 1809343 h 1809343"/>
              <a:gd name="connsiteX5-277" fmla="*/ 0 w 13239345"/>
              <a:gd name="connsiteY5-278" fmla="*/ 165369 h 1809343"/>
              <a:gd name="connsiteX6-279" fmla="*/ 1294792 w 13239345"/>
              <a:gd name="connsiteY6-280" fmla="*/ 607 h 1809343"/>
              <a:gd name="connsiteX0-281" fmla="*/ 1294792 w 13239345"/>
              <a:gd name="connsiteY0-282" fmla="*/ 607 h 1809343"/>
              <a:gd name="connsiteX1-283" fmla="*/ 6741268 w 13239345"/>
              <a:gd name="connsiteY1-284" fmla="*/ 1643974 h 1809343"/>
              <a:gd name="connsiteX2-285" fmla="*/ 12169303 w 13239345"/>
              <a:gd name="connsiteY2-286" fmla="*/ 0 h 1809343"/>
              <a:gd name="connsiteX3-287" fmla="*/ 13239345 w 13239345"/>
              <a:gd name="connsiteY3-288" fmla="*/ 214007 h 1809343"/>
              <a:gd name="connsiteX4-289" fmla="*/ 6750996 w 13239345"/>
              <a:gd name="connsiteY4-290" fmla="*/ 1809343 h 1809343"/>
              <a:gd name="connsiteX5-291" fmla="*/ 0 w 13239345"/>
              <a:gd name="connsiteY5-292" fmla="*/ 165369 h 1809343"/>
              <a:gd name="connsiteX6-293" fmla="*/ 1294792 w 13239345"/>
              <a:gd name="connsiteY6-294" fmla="*/ 607 h 1809343"/>
              <a:gd name="connsiteX0-295" fmla="*/ 1294792 w 12651516"/>
              <a:gd name="connsiteY0-296" fmla="*/ 607 h 1809343"/>
              <a:gd name="connsiteX1-297" fmla="*/ 6741268 w 12651516"/>
              <a:gd name="connsiteY1-298" fmla="*/ 1643974 h 1809343"/>
              <a:gd name="connsiteX2-299" fmla="*/ 12169303 w 12651516"/>
              <a:gd name="connsiteY2-300" fmla="*/ 0 h 1809343"/>
              <a:gd name="connsiteX3-301" fmla="*/ 12651516 w 12651516"/>
              <a:gd name="connsiteY3-302" fmla="*/ 83379 h 1809343"/>
              <a:gd name="connsiteX4-303" fmla="*/ 6750996 w 12651516"/>
              <a:gd name="connsiteY4-304" fmla="*/ 1809343 h 1809343"/>
              <a:gd name="connsiteX5-305" fmla="*/ 0 w 12651516"/>
              <a:gd name="connsiteY5-306" fmla="*/ 165369 h 1809343"/>
              <a:gd name="connsiteX6-307" fmla="*/ 1294792 w 12651516"/>
              <a:gd name="connsiteY6-308" fmla="*/ 607 h 1809343"/>
              <a:gd name="connsiteX0-309" fmla="*/ 1294792 w 12564431"/>
              <a:gd name="connsiteY0-310" fmla="*/ 607 h 1809343"/>
              <a:gd name="connsiteX1-311" fmla="*/ 6741268 w 12564431"/>
              <a:gd name="connsiteY1-312" fmla="*/ 1643974 h 1809343"/>
              <a:gd name="connsiteX2-313" fmla="*/ 12169303 w 12564431"/>
              <a:gd name="connsiteY2-314" fmla="*/ 0 h 1809343"/>
              <a:gd name="connsiteX3-315" fmla="*/ 12564431 w 12564431"/>
              <a:gd name="connsiteY3-316" fmla="*/ 83379 h 1809343"/>
              <a:gd name="connsiteX4-317" fmla="*/ 6750996 w 12564431"/>
              <a:gd name="connsiteY4-318" fmla="*/ 1809343 h 1809343"/>
              <a:gd name="connsiteX5-319" fmla="*/ 0 w 12564431"/>
              <a:gd name="connsiteY5-320" fmla="*/ 165369 h 1809343"/>
              <a:gd name="connsiteX6-321" fmla="*/ 1294792 w 12564431"/>
              <a:gd name="connsiteY6-322" fmla="*/ 607 h 1809343"/>
              <a:gd name="connsiteX0-323" fmla="*/ 423935 w 11693574"/>
              <a:gd name="connsiteY0-324" fmla="*/ 607 h 1809343"/>
              <a:gd name="connsiteX1-325" fmla="*/ 5870411 w 11693574"/>
              <a:gd name="connsiteY1-326" fmla="*/ 1643974 h 1809343"/>
              <a:gd name="connsiteX2-327" fmla="*/ 11298446 w 11693574"/>
              <a:gd name="connsiteY2-328" fmla="*/ 0 h 1809343"/>
              <a:gd name="connsiteX3-329" fmla="*/ 11693574 w 11693574"/>
              <a:gd name="connsiteY3-330" fmla="*/ 83379 h 1809343"/>
              <a:gd name="connsiteX4-331" fmla="*/ 5880139 w 11693574"/>
              <a:gd name="connsiteY4-332" fmla="*/ 1809343 h 1809343"/>
              <a:gd name="connsiteX5-333" fmla="*/ 0 w 11693574"/>
              <a:gd name="connsiteY5-334" fmla="*/ 45626 h 1809343"/>
              <a:gd name="connsiteX6-335" fmla="*/ 423935 w 11693574"/>
              <a:gd name="connsiteY6-336" fmla="*/ 607 h 1809343"/>
              <a:gd name="connsiteX0-337" fmla="*/ 423935 w 11693574"/>
              <a:gd name="connsiteY0-338" fmla="*/ 607 h 1733143"/>
              <a:gd name="connsiteX1-339" fmla="*/ 5870411 w 11693574"/>
              <a:gd name="connsiteY1-340" fmla="*/ 1643974 h 1733143"/>
              <a:gd name="connsiteX2-341" fmla="*/ 11298446 w 11693574"/>
              <a:gd name="connsiteY2-342" fmla="*/ 0 h 1733143"/>
              <a:gd name="connsiteX3-343" fmla="*/ 11693574 w 11693574"/>
              <a:gd name="connsiteY3-344" fmla="*/ 83379 h 1733143"/>
              <a:gd name="connsiteX4-345" fmla="*/ 5880139 w 11693574"/>
              <a:gd name="connsiteY4-346" fmla="*/ 1733143 h 1733143"/>
              <a:gd name="connsiteX5-347" fmla="*/ 0 w 11693574"/>
              <a:gd name="connsiteY5-348" fmla="*/ 45626 h 1733143"/>
              <a:gd name="connsiteX6-349" fmla="*/ 423935 w 11693574"/>
              <a:gd name="connsiteY6-350" fmla="*/ 607 h 1733143"/>
              <a:gd name="connsiteX0-351" fmla="*/ 423935 w 11709902"/>
              <a:gd name="connsiteY0-352" fmla="*/ 607 h 1733143"/>
              <a:gd name="connsiteX1-353" fmla="*/ 5870411 w 11709902"/>
              <a:gd name="connsiteY1-354" fmla="*/ 1643974 h 1733143"/>
              <a:gd name="connsiteX2-355" fmla="*/ 11298446 w 11709902"/>
              <a:gd name="connsiteY2-356" fmla="*/ 0 h 1733143"/>
              <a:gd name="connsiteX3-357" fmla="*/ 11709902 w 11709902"/>
              <a:gd name="connsiteY3-358" fmla="*/ 83379 h 1733143"/>
              <a:gd name="connsiteX4-359" fmla="*/ 5880139 w 11709902"/>
              <a:gd name="connsiteY4-360" fmla="*/ 1733143 h 1733143"/>
              <a:gd name="connsiteX5-361" fmla="*/ 0 w 11709902"/>
              <a:gd name="connsiteY5-362" fmla="*/ 45626 h 1733143"/>
              <a:gd name="connsiteX6-363" fmla="*/ 423935 w 11709902"/>
              <a:gd name="connsiteY6-364" fmla="*/ 607 h 1733143"/>
              <a:gd name="connsiteX0-365" fmla="*/ 423935 w 11571109"/>
              <a:gd name="connsiteY0-366" fmla="*/ 607 h 1733143"/>
              <a:gd name="connsiteX1-367" fmla="*/ 5870411 w 11571109"/>
              <a:gd name="connsiteY1-368" fmla="*/ 1643974 h 1733143"/>
              <a:gd name="connsiteX2-369" fmla="*/ 11298446 w 11571109"/>
              <a:gd name="connsiteY2-370" fmla="*/ 0 h 1733143"/>
              <a:gd name="connsiteX3-371" fmla="*/ 11571109 w 11571109"/>
              <a:gd name="connsiteY3-372" fmla="*/ 116036 h 1733143"/>
              <a:gd name="connsiteX4-373" fmla="*/ 5880139 w 11571109"/>
              <a:gd name="connsiteY4-374" fmla="*/ 1733143 h 1733143"/>
              <a:gd name="connsiteX5-375" fmla="*/ 0 w 11571109"/>
              <a:gd name="connsiteY5-376" fmla="*/ 45626 h 1733143"/>
              <a:gd name="connsiteX6-377" fmla="*/ 423935 w 11571109"/>
              <a:gd name="connsiteY6-378" fmla="*/ 607 h 1733143"/>
              <a:gd name="connsiteX0-379" fmla="*/ 423935 w 11579274"/>
              <a:gd name="connsiteY0-380" fmla="*/ 607 h 1733143"/>
              <a:gd name="connsiteX1-381" fmla="*/ 5870411 w 11579274"/>
              <a:gd name="connsiteY1-382" fmla="*/ 1643974 h 1733143"/>
              <a:gd name="connsiteX2-383" fmla="*/ 11298446 w 11579274"/>
              <a:gd name="connsiteY2-384" fmla="*/ 0 h 1733143"/>
              <a:gd name="connsiteX3-385" fmla="*/ 11579274 w 11579274"/>
              <a:gd name="connsiteY3-386" fmla="*/ 116036 h 1733143"/>
              <a:gd name="connsiteX4-387" fmla="*/ 5880139 w 11579274"/>
              <a:gd name="connsiteY4-388" fmla="*/ 1733143 h 1733143"/>
              <a:gd name="connsiteX5-389" fmla="*/ 0 w 11579274"/>
              <a:gd name="connsiteY5-390" fmla="*/ 45626 h 1733143"/>
              <a:gd name="connsiteX6-391" fmla="*/ 423935 w 11579274"/>
              <a:gd name="connsiteY6-392" fmla="*/ 607 h 1733143"/>
              <a:gd name="connsiteX0-393" fmla="*/ 423935 w 11579274"/>
              <a:gd name="connsiteY0-394" fmla="*/ 0 h 1732536"/>
              <a:gd name="connsiteX1-395" fmla="*/ 5870411 w 11579274"/>
              <a:gd name="connsiteY1-396" fmla="*/ 1643367 h 1732536"/>
              <a:gd name="connsiteX2-397" fmla="*/ 11233132 w 11579274"/>
              <a:gd name="connsiteY2-398" fmla="*/ 48379 h 1732536"/>
              <a:gd name="connsiteX3-399" fmla="*/ 11579274 w 11579274"/>
              <a:gd name="connsiteY3-400" fmla="*/ 115429 h 1732536"/>
              <a:gd name="connsiteX4-401" fmla="*/ 5880139 w 11579274"/>
              <a:gd name="connsiteY4-402" fmla="*/ 1732536 h 1732536"/>
              <a:gd name="connsiteX5-403" fmla="*/ 0 w 11579274"/>
              <a:gd name="connsiteY5-404" fmla="*/ 45019 h 1732536"/>
              <a:gd name="connsiteX6-405" fmla="*/ 423935 w 11579274"/>
              <a:gd name="connsiteY6-406" fmla="*/ 0 h 1732536"/>
              <a:gd name="connsiteX0-407" fmla="*/ 423935 w 11579274"/>
              <a:gd name="connsiteY0-408" fmla="*/ 0 h 1732536"/>
              <a:gd name="connsiteX1-409" fmla="*/ 5870411 w 11579274"/>
              <a:gd name="connsiteY1-410" fmla="*/ 1643367 h 1732536"/>
              <a:gd name="connsiteX2-411" fmla="*/ 11241297 w 11579274"/>
              <a:gd name="connsiteY2-412" fmla="*/ 32050 h 1732536"/>
              <a:gd name="connsiteX3-413" fmla="*/ 11579274 w 11579274"/>
              <a:gd name="connsiteY3-414" fmla="*/ 115429 h 1732536"/>
              <a:gd name="connsiteX4-415" fmla="*/ 5880139 w 11579274"/>
              <a:gd name="connsiteY4-416" fmla="*/ 1732536 h 1732536"/>
              <a:gd name="connsiteX5-417" fmla="*/ 0 w 11579274"/>
              <a:gd name="connsiteY5-418" fmla="*/ 45019 h 1732536"/>
              <a:gd name="connsiteX6-419" fmla="*/ 423935 w 11579274"/>
              <a:gd name="connsiteY6-420" fmla="*/ 0 h 1732536"/>
              <a:gd name="connsiteX0-421" fmla="*/ 423935 w 11579274"/>
              <a:gd name="connsiteY0-422" fmla="*/ 0 h 1732536"/>
              <a:gd name="connsiteX1-423" fmla="*/ 5870411 w 11579274"/>
              <a:gd name="connsiteY1-424" fmla="*/ 1643367 h 1732536"/>
              <a:gd name="connsiteX2-425" fmla="*/ 11241297 w 11579274"/>
              <a:gd name="connsiteY2-426" fmla="*/ 32050 h 1732536"/>
              <a:gd name="connsiteX3-427" fmla="*/ 11579274 w 11579274"/>
              <a:gd name="connsiteY3-428" fmla="*/ 115429 h 1732536"/>
              <a:gd name="connsiteX4-429" fmla="*/ 5880139 w 11579274"/>
              <a:gd name="connsiteY4-430" fmla="*/ 1732536 h 1732536"/>
              <a:gd name="connsiteX5-431" fmla="*/ 0 w 11579274"/>
              <a:gd name="connsiteY5-432" fmla="*/ 45019 h 1732536"/>
              <a:gd name="connsiteX6-433" fmla="*/ 423935 w 11579274"/>
              <a:gd name="connsiteY6-434" fmla="*/ 0 h 1732536"/>
              <a:gd name="connsiteX0-435" fmla="*/ 423935 w 11579274"/>
              <a:gd name="connsiteY0-436" fmla="*/ 0 h 1732536"/>
              <a:gd name="connsiteX1-437" fmla="*/ 5870411 w 11579274"/>
              <a:gd name="connsiteY1-438" fmla="*/ 1643367 h 1732536"/>
              <a:gd name="connsiteX2-439" fmla="*/ 11224968 w 11579274"/>
              <a:gd name="connsiteY2-440" fmla="*/ 48379 h 1732536"/>
              <a:gd name="connsiteX3-441" fmla="*/ 11579274 w 11579274"/>
              <a:gd name="connsiteY3-442" fmla="*/ 115429 h 1732536"/>
              <a:gd name="connsiteX4-443" fmla="*/ 5880139 w 11579274"/>
              <a:gd name="connsiteY4-444" fmla="*/ 1732536 h 1732536"/>
              <a:gd name="connsiteX5-445" fmla="*/ 0 w 11579274"/>
              <a:gd name="connsiteY5-446" fmla="*/ 45019 h 1732536"/>
              <a:gd name="connsiteX6-447" fmla="*/ 423935 w 11579274"/>
              <a:gd name="connsiteY6-448" fmla="*/ 0 h 1732536"/>
              <a:gd name="connsiteX0-449" fmla="*/ 219828 w 11375167"/>
              <a:gd name="connsiteY0-450" fmla="*/ 0 h 1732536"/>
              <a:gd name="connsiteX1-451" fmla="*/ 5666304 w 11375167"/>
              <a:gd name="connsiteY1-452" fmla="*/ 1643367 h 1732536"/>
              <a:gd name="connsiteX2-453" fmla="*/ 11020861 w 11375167"/>
              <a:gd name="connsiteY2-454" fmla="*/ 48379 h 1732536"/>
              <a:gd name="connsiteX3-455" fmla="*/ 11375167 w 11375167"/>
              <a:gd name="connsiteY3-456" fmla="*/ 115429 h 1732536"/>
              <a:gd name="connsiteX4-457" fmla="*/ 5676032 w 11375167"/>
              <a:gd name="connsiteY4-458" fmla="*/ 1732536 h 1732536"/>
              <a:gd name="connsiteX5-459" fmla="*/ 0 w 11375167"/>
              <a:gd name="connsiteY5-460" fmla="*/ 77676 h 1732536"/>
              <a:gd name="connsiteX6-461" fmla="*/ 219828 w 11375167"/>
              <a:gd name="connsiteY6-462" fmla="*/ 0 h 1732536"/>
              <a:gd name="connsiteX0-463" fmla="*/ 293307 w 11375167"/>
              <a:gd name="connsiteY0-464" fmla="*/ 0 h 1708044"/>
              <a:gd name="connsiteX1-465" fmla="*/ 5666304 w 11375167"/>
              <a:gd name="connsiteY1-466" fmla="*/ 1618875 h 1708044"/>
              <a:gd name="connsiteX2-467" fmla="*/ 11020861 w 11375167"/>
              <a:gd name="connsiteY2-468" fmla="*/ 23887 h 1708044"/>
              <a:gd name="connsiteX3-469" fmla="*/ 11375167 w 11375167"/>
              <a:gd name="connsiteY3-470" fmla="*/ 90937 h 1708044"/>
              <a:gd name="connsiteX4-471" fmla="*/ 5676032 w 11375167"/>
              <a:gd name="connsiteY4-472" fmla="*/ 1708044 h 1708044"/>
              <a:gd name="connsiteX5-473" fmla="*/ 0 w 11375167"/>
              <a:gd name="connsiteY5-474" fmla="*/ 53184 h 1708044"/>
              <a:gd name="connsiteX6-475" fmla="*/ 293307 w 11375167"/>
              <a:gd name="connsiteY6-476" fmla="*/ 0 h 1708044"/>
              <a:gd name="connsiteX0-477" fmla="*/ 317800 w 11375167"/>
              <a:gd name="connsiteY0-478" fmla="*/ 606 h 1684157"/>
              <a:gd name="connsiteX1-479" fmla="*/ 5666304 w 11375167"/>
              <a:gd name="connsiteY1-480" fmla="*/ 1594988 h 1684157"/>
              <a:gd name="connsiteX2-481" fmla="*/ 11020861 w 11375167"/>
              <a:gd name="connsiteY2-482" fmla="*/ 0 h 1684157"/>
              <a:gd name="connsiteX3-483" fmla="*/ 11375167 w 11375167"/>
              <a:gd name="connsiteY3-484" fmla="*/ 67050 h 1684157"/>
              <a:gd name="connsiteX4-485" fmla="*/ 5676032 w 11375167"/>
              <a:gd name="connsiteY4-486" fmla="*/ 1684157 h 1684157"/>
              <a:gd name="connsiteX5-487" fmla="*/ 0 w 11375167"/>
              <a:gd name="connsiteY5-488" fmla="*/ 29297 h 1684157"/>
              <a:gd name="connsiteX6-489" fmla="*/ 317800 w 11375167"/>
              <a:gd name="connsiteY6-490" fmla="*/ 606 h 1684157"/>
              <a:gd name="connsiteX0-491" fmla="*/ 285142 w 11342509"/>
              <a:gd name="connsiteY0-492" fmla="*/ 606 h 1684157"/>
              <a:gd name="connsiteX1-493" fmla="*/ 5633646 w 11342509"/>
              <a:gd name="connsiteY1-494" fmla="*/ 1594988 h 1684157"/>
              <a:gd name="connsiteX2-495" fmla="*/ 10988203 w 11342509"/>
              <a:gd name="connsiteY2-496" fmla="*/ 0 h 1684157"/>
              <a:gd name="connsiteX3-497" fmla="*/ 11342509 w 11342509"/>
              <a:gd name="connsiteY3-498" fmla="*/ 67050 h 1684157"/>
              <a:gd name="connsiteX4-499" fmla="*/ 5643374 w 11342509"/>
              <a:gd name="connsiteY4-500" fmla="*/ 1684157 h 1684157"/>
              <a:gd name="connsiteX5-501" fmla="*/ 0 w 11342509"/>
              <a:gd name="connsiteY5-502" fmla="*/ 29297 h 1684157"/>
              <a:gd name="connsiteX6-503" fmla="*/ 285142 w 11342509"/>
              <a:gd name="connsiteY6-504" fmla="*/ 606 h 1684157"/>
              <a:gd name="connsiteX0-505" fmla="*/ 276977 w 11342509"/>
              <a:gd name="connsiteY0-506" fmla="*/ 0 h 1691715"/>
              <a:gd name="connsiteX1-507" fmla="*/ 5633646 w 11342509"/>
              <a:gd name="connsiteY1-508" fmla="*/ 1602546 h 1691715"/>
              <a:gd name="connsiteX2-509" fmla="*/ 10988203 w 11342509"/>
              <a:gd name="connsiteY2-510" fmla="*/ 7558 h 1691715"/>
              <a:gd name="connsiteX3-511" fmla="*/ 11342509 w 11342509"/>
              <a:gd name="connsiteY3-512" fmla="*/ 74608 h 1691715"/>
              <a:gd name="connsiteX4-513" fmla="*/ 5643374 w 11342509"/>
              <a:gd name="connsiteY4-514" fmla="*/ 1691715 h 1691715"/>
              <a:gd name="connsiteX5-515" fmla="*/ 0 w 11342509"/>
              <a:gd name="connsiteY5-516" fmla="*/ 36855 h 1691715"/>
              <a:gd name="connsiteX6-517" fmla="*/ 276977 w 11342509"/>
              <a:gd name="connsiteY6-518" fmla="*/ 0 h 1691715"/>
              <a:gd name="connsiteX0-519" fmla="*/ 276977 w 11342509"/>
              <a:gd name="connsiteY0-520" fmla="*/ 0 h 1691715"/>
              <a:gd name="connsiteX1-521" fmla="*/ 5633646 w 11342509"/>
              <a:gd name="connsiteY1-522" fmla="*/ 1602546 h 1691715"/>
              <a:gd name="connsiteX2-523" fmla="*/ 11018020 w 11342509"/>
              <a:gd name="connsiteY2-524" fmla="*/ 17498 h 1691715"/>
              <a:gd name="connsiteX3-525" fmla="*/ 11342509 w 11342509"/>
              <a:gd name="connsiteY3-526" fmla="*/ 74608 h 1691715"/>
              <a:gd name="connsiteX4-527" fmla="*/ 5643374 w 11342509"/>
              <a:gd name="connsiteY4-528" fmla="*/ 1691715 h 1691715"/>
              <a:gd name="connsiteX5-529" fmla="*/ 0 w 11342509"/>
              <a:gd name="connsiteY5-530" fmla="*/ 36855 h 1691715"/>
              <a:gd name="connsiteX6-531" fmla="*/ 276977 w 11342509"/>
              <a:gd name="connsiteY6-532" fmla="*/ 0 h 1691715"/>
              <a:gd name="connsiteX0-533" fmla="*/ 276977 w 11342509"/>
              <a:gd name="connsiteY0-534" fmla="*/ 0 h 1691715"/>
              <a:gd name="connsiteX1-535" fmla="*/ 5633646 w 11342509"/>
              <a:gd name="connsiteY1-536" fmla="*/ 1602546 h 1691715"/>
              <a:gd name="connsiteX2-537" fmla="*/ 11018020 w 11342509"/>
              <a:gd name="connsiteY2-538" fmla="*/ 17498 h 1691715"/>
              <a:gd name="connsiteX3-539" fmla="*/ 11342509 w 11342509"/>
              <a:gd name="connsiteY3-540" fmla="*/ 74608 h 1691715"/>
              <a:gd name="connsiteX4-541" fmla="*/ 5643374 w 11342509"/>
              <a:gd name="connsiteY4-542" fmla="*/ 1691715 h 1691715"/>
              <a:gd name="connsiteX5-543" fmla="*/ 0 w 11342509"/>
              <a:gd name="connsiteY5-544" fmla="*/ 36855 h 1691715"/>
              <a:gd name="connsiteX6-545" fmla="*/ 276977 w 11342509"/>
              <a:gd name="connsiteY6-546" fmla="*/ 0 h 1691715"/>
              <a:gd name="connsiteX0-547" fmla="*/ 276977 w 11342509"/>
              <a:gd name="connsiteY0-548" fmla="*/ 0 h 1691715"/>
              <a:gd name="connsiteX1-549" fmla="*/ 5633646 w 11342509"/>
              <a:gd name="connsiteY1-550" fmla="*/ 1602546 h 1691715"/>
              <a:gd name="connsiteX2-551" fmla="*/ 11047837 w 11342509"/>
              <a:gd name="connsiteY2-552" fmla="*/ 17498 h 1691715"/>
              <a:gd name="connsiteX3-553" fmla="*/ 11342509 w 11342509"/>
              <a:gd name="connsiteY3-554" fmla="*/ 74608 h 1691715"/>
              <a:gd name="connsiteX4-555" fmla="*/ 5643374 w 11342509"/>
              <a:gd name="connsiteY4-556" fmla="*/ 1691715 h 1691715"/>
              <a:gd name="connsiteX5-557" fmla="*/ 0 w 11342509"/>
              <a:gd name="connsiteY5-558" fmla="*/ 36855 h 1691715"/>
              <a:gd name="connsiteX6-559" fmla="*/ 276977 w 11342509"/>
              <a:gd name="connsiteY6-560" fmla="*/ 0 h 1691715"/>
              <a:gd name="connsiteX0-561" fmla="*/ 276977 w 11342509"/>
              <a:gd name="connsiteY0-562" fmla="*/ 0 h 1691715"/>
              <a:gd name="connsiteX1-563" fmla="*/ 5633646 w 11342509"/>
              <a:gd name="connsiteY1-564" fmla="*/ 1602546 h 1691715"/>
              <a:gd name="connsiteX2-565" fmla="*/ 11080494 w 11342509"/>
              <a:gd name="connsiteY2-566" fmla="*/ 17498 h 1691715"/>
              <a:gd name="connsiteX3-567" fmla="*/ 11342509 w 11342509"/>
              <a:gd name="connsiteY3-568" fmla="*/ 74608 h 1691715"/>
              <a:gd name="connsiteX4-569" fmla="*/ 5643374 w 11342509"/>
              <a:gd name="connsiteY4-570" fmla="*/ 1691715 h 1691715"/>
              <a:gd name="connsiteX5-571" fmla="*/ 0 w 11342509"/>
              <a:gd name="connsiteY5-572" fmla="*/ 36855 h 1691715"/>
              <a:gd name="connsiteX6-573" fmla="*/ 276977 w 11342509"/>
              <a:gd name="connsiteY6-574" fmla="*/ 0 h 1691715"/>
              <a:gd name="connsiteX0-575" fmla="*/ 276977 w 11342509"/>
              <a:gd name="connsiteY0-576" fmla="*/ 0 h 1691715"/>
              <a:gd name="connsiteX1-577" fmla="*/ 5633646 w 11342509"/>
              <a:gd name="connsiteY1-578" fmla="*/ 1602546 h 1691715"/>
              <a:gd name="connsiteX2-579" fmla="*/ 11080494 w 11342509"/>
              <a:gd name="connsiteY2-580" fmla="*/ 17498 h 1691715"/>
              <a:gd name="connsiteX3-581" fmla="*/ 11342509 w 11342509"/>
              <a:gd name="connsiteY3-582" fmla="*/ 74608 h 1691715"/>
              <a:gd name="connsiteX4-583" fmla="*/ 5643374 w 11342509"/>
              <a:gd name="connsiteY4-584" fmla="*/ 1691715 h 1691715"/>
              <a:gd name="connsiteX5-585" fmla="*/ 0 w 11342509"/>
              <a:gd name="connsiteY5-586" fmla="*/ 36855 h 1691715"/>
              <a:gd name="connsiteX6-587" fmla="*/ 276977 w 11342509"/>
              <a:gd name="connsiteY6-588" fmla="*/ 0 h 1691715"/>
              <a:gd name="connsiteX0-589" fmla="*/ 276977 w 11342509"/>
              <a:gd name="connsiteY0-590" fmla="*/ 0 h 1691715"/>
              <a:gd name="connsiteX1-591" fmla="*/ 5633646 w 11342509"/>
              <a:gd name="connsiteY1-592" fmla="*/ 1602546 h 1691715"/>
              <a:gd name="connsiteX2-593" fmla="*/ 11080494 w 11342509"/>
              <a:gd name="connsiteY2-594" fmla="*/ 17498 h 1691715"/>
              <a:gd name="connsiteX3-595" fmla="*/ 11342509 w 11342509"/>
              <a:gd name="connsiteY3-596" fmla="*/ 74608 h 1691715"/>
              <a:gd name="connsiteX4-597" fmla="*/ 5643374 w 11342509"/>
              <a:gd name="connsiteY4-598" fmla="*/ 1691715 h 1691715"/>
              <a:gd name="connsiteX5-599" fmla="*/ 0 w 11342509"/>
              <a:gd name="connsiteY5-600" fmla="*/ 36855 h 1691715"/>
              <a:gd name="connsiteX6-601" fmla="*/ 276977 w 11342509"/>
              <a:gd name="connsiteY6-602" fmla="*/ 0 h 1691715"/>
              <a:gd name="connsiteX0-603" fmla="*/ 276977 w 11342509"/>
              <a:gd name="connsiteY0-604" fmla="*/ 0 h 1691715"/>
              <a:gd name="connsiteX1-605" fmla="*/ 5643806 w 11342509"/>
              <a:gd name="connsiteY1-606" fmla="*/ 1602546 h 1691715"/>
              <a:gd name="connsiteX2-607" fmla="*/ 11080494 w 11342509"/>
              <a:gd name="connsiteY2-608" fmla="*/ 17498 h 1691715"/>
              <a:gd name="connsiteX3-609" fmla="*/ 11342509 w 11342509"/>
              <a:gd name="connsiteY3-610" fmla="*/ 74608 h 1691715"/>
              <a:gd name="connsiteX4-611" fmla="*/ 5643374 w 11342509"/>
              <a:gd name="connsiteY4-612" fmla="*/ 1691715 h 1691715"/>
              <a:gd name="connsiteX5-613" fmla="*/ 0 w 11342509"/>
              <a:gd name="connsiteY5-614" fmla="*/ 36855 h 1691715"/>
              <a:gd name="connsiteX6-615" fmla="*/ 276977 w 11342509"/>
              <a:gd name="connsiteY6-616" fmla="*/ 0 h 16917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1342509" h="1691715">
                <a:moveTo>
                  <a:pt x="276977" y="0"/>
                </a:moveTo>
                <a:cubicBezTo>
                  <a:pt x="2111519" y="662089"/>
                  <a:pt x="3847364" y="1159532"/>
                  <a:pt x="5643806" y="1602546"/>
                </a:cubicBezTo>
                <a:cubicBezTo>
                  <a:pt x="7519826" y="1121230"/>
                  <a:pt x="9471175" y="643464"/>
                  <a:pt x="11080494" y="17498"/>
                </a:cubicBezTo>
                <a:lnTo>
                  <a:pt x="11342509" y="74608"/>
                </a:lnTo>
                <a:cubicBezTo>
                  <a:pt x="9170201" y="663537"/>
                  <a:pt x="7834732" y="1188511"/>
                  <a:pt x="5643374" y="1691715"/>
                </a:cubicBezTo>
                <a:cubicBezTo>
                  <a:pt x="3393042" y="1200874"/>
                  <a:pt x="2250332" y="651521"/>
                  <a:pt x="0" y="36855"/>
                </a:cubicBezTo>
                <a:lnTo>
                  <a:pt x="27697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1682115" y="4230370"/>
            <a:ext cx="8827770" cy="829945"/>
          </a:xfrm>
        </p:spPr>
        <p:txBody>
          <a:bodyPr wrap="square"/>
          <a:lstStyle/>
          <a:p>
            <a:r>
              <a:rPr lang="zh-CN" altLang="en-US" dirty="0">
                <a:sym typeface="+mn-ea"/>
              </a:rPr>
              <a:t>大型液氮低温系统氡测量与抑制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6A1AC3-05F5-7F47-9691-87C217DDB940}" type="slidenum">
              <a:rPr lang="zh-CN" altLang="en-US" smtClean="0">
                <a:latin typeface="黑体" panose="02010609060101010101" charset="-122"/>
                <a:ea typeface="黑体" panose="02010609060101010101" charset="-122"/>
              </a:rPr>
            </a:fld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1275" y="823595"/>
            <a:ext cx="12108180" cy="5353685"/>
            <a:chOff x="65" y="1297"/>
            <a:chExt cx="19068" cy="8431"/>
          </a:xfrm>
        </p:grpSpPr>
        <p:pic>
          <p:nvPicPr>
            <p:cNvPr id="15" name="图片 1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" y="1684"/>
              <a:ext cx="6172" cy="3628"/>
            </a:xfrm>
            <a:prstGeom prst="rect">
              <a:avLst/>
            </a:prstGeom>
          </p:spPr>
        </p:pic>
        <p:pic>
          <p:nvPicPr>
            <p:cNvPr id="23" name="图片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9" y="1684"/>
              <a:ext cx="6395" cy="3627"/>
            </a:xfrm>
            <a:prstGeom prst="rect">
              <a:avLst/>
            </a:prstGeom>
          </p:spPr>
        </p:pic>
        <p:pic>
          <p:nvPicPr>
            <p:cNvPr id="29" name="图片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" y="6130"/>
              <a:ext cx="6140" cy="3598"/>
            </a:xfrm>
            <a:prstGeom prst="rect">
              <a:avLst/>
            </a:prstGeom>
          </p:spPr>
        </p:pic>
        <p:pic>
          <p:nvPicPr>
            <p:cNvPr id="22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" y="6128"/>
              <a:ext cx="6172" cy="3599"/>
            </a:xfrm>
            <a:prstGeom prst="rect">
              <a:avLst/>
            </a:prstGeom>
          </p:spPr>
        </p:pic>
        <p:pic>
          <p:nvPicPr>
            <p:cNvPr id="27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9" y="6128"/>
              <a:ext cx="6395" cy="3597"/>
            </a:xfrm>
            <a:prstGeom prst="rect">
              <a:avLst/>
            </a:prstGeom>
          </p:spPr>
        </p:pic>
        <p:pic>
          <p:nvPicPr>
            <p:cNvPr id="20" name="图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" y="1684"/>
              <a:ext cx="6131" cy="362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62" y="1297"/>
              <a:ext cx="4834" cy="580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（未筛选）甄别因子</a:t>
              </a:r>
              <a:r>
                <a:rPr lang="en-US" altLang="zh-CN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VS</a:t>
              </a:r>
              <a:r>
                <a:rPr lang="zh-CN" altLang="en-US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能量</a:t>
              </a:r>
              <a:endParaRPr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7153" y="1297"/>
              <a:ext cx="2179" cy="580"/>
            </a:xfrm>
            <a:prstGeom prst="rect">
              <a:avLst/>
            </a:prstGeom>
            <a:solidFill>
              <a:srgbClr val="0B5FD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en-US" altLang="zh-CN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α</a:t>
              </a:r>
              <a:r>
                <a:rPr lang="zh-CN" altLang="en-US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能量拟合</a:t>
              </a:r>
              <a:endParaRPr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3560" y="1297"/>
              <a:ext cx="2538" cy="580"/>
            </a:xfrm>
            <a:prstGeom prst="rect">
              <a:avLst/>
            </a:prstGeom>
            <a:solidFill>
              <a:srgbClr val="0B5FD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甄别因子分布</a:t>
              </a:r>
              <a:endParaRPr lang="zh-CN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62" y="5699"/>
              <a:ext cx="2538" cy="580"/>
            </a:xfrm>
            <a:prstGeom prst="rect">
              <a:avLst/>
            </a:prstGeom>
            <a:solidFill>
              <a:srgbClr val="0B5FD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en-US" altLang="zh-CN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β-α</a:t>
              </a:r>
              <a:r>
                <a:rPr lang="zh-CN" altLang="en-US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时间关联</a:t>
              </a:r>
              <a:endParaRPr lang="zh-CN" altLang="en-US">
                <a:solidFill>
                  <a:schemeClr val="bg1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591" y="5696"/>
              <a:ext cx="4901" cy="580"/>
            </a:xfrm>
            <a:prstGeom prst="rect">
              <a:avLst/>
            </a:prstGeom>
            <a:solidFill>
              <a:srgbClr val="0B5FD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（筛选后）甄别因子</a:t>
              </a:r>
              <a:r>
                <a:rPr lang="en-US" altLang="zh-CN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VS</a:t>
              </a:r>
              <a:r>
                <a:rPr lang="zh-CN" altLang="en-US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能量</a:t>
              </a:r>
              <a:endParaRPr lang="zh-CN" altLang="en-US">
                <a:solidFill>
                  <a:schemeClr val="bg1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153" y="5699"/>
              <a:ext cx="2862" cy="580"/>
            </a:xfrm>
            <a:prstGeom prst="rect">
              <a:avLst/>
            </a:prstGeom>
            <a:solidFill>
              <a:srgbClr val="0B5FD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en-US" altLang="zh-CN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β</a:t>
              </a:r>
              <a:r>
                <a:rPr lang="zh-CN" altLang="en-US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粒子沉积能量</a:t>
              </a:r>
              <a:endParaRPr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0" y="6177280"/>
            <a:ext cx="214630" cy="55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" name="直接连接符 10"/>
          <p:cNvCxnSpPr>
            <a:stCxn id="10" idx="3"/>
          </p:cNvCxnSpPr>
          <p:nvPr/>
        </p:nvCxnSpPr>
        <p:spPr>
          <a:xfrm>
            <a:off x="214630" y="6455410"/>
            <a:ext cx="318198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3396615" y="6199505"/>
            <a:ext cx="1848485" cy="52197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rPr>
              <a:t>数据分析</a:t>
            </a:r>
            <a:endParaRPr lang="zh-CN" altLang="en-US" sz="2800">
              <a:solidFill>
                <a:schemeClr val="bg1"/>
              </a:solidFill>
              <a:latin typeface="Comic Sans MS" panose="030F0702030302020204" charset="0"/>
              <a:ea typeface="黑体" panose="02010609060101010101" charset="-122"/>
              <a:cs typeface="Comic Sans MS" panose="030F070203030202020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9485" y="2053590"/>
            <a:ext cx="7733665" cy="2915285"/>
          </a:xfrm>
          <a:prstGeom prst="rect">
            <a:avLst/>
          </a:prstGeom>
        </p:spPr>
      </p:pic>
      <p:sp>
        <p:nvSpPr>
          <p:cNvPr id="24" name="灯片编号占位符 3"/>
          <p:cNvSpPr>
            <a:spLocks noGrp="1"/>
          </p:cNvSpPr>
          <p:nvPr/>
        </p:nvSpPr>
        <p:spPr>
          <a:xfrm>
            <a:off x="2134870" y="458470"/>
            <a:ext cx="16300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6A1AC3-05F5-7F47-9691-87C217DDB940}" type="slidenum">
              <a:rPr lang="zh-CN" altLang="en-US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0"/>
          </p:nvPr>
        </p:nvSpPr>
        <p:spPr>
          <a:xfrm>
            <a:off x="0" y="132715"/>
            <a:ext cx="3482340" cy="5721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 fontAlgn="auto"/>
            <a:r>
              <a:rPr lang="zh-CN" altLang="en-US" dirty="0">
                <a:solidFill>
                  <a:schemeClr val="bg1"/>
                </a:solidFill>
              </a:rPr>
              <a:t>研究现状与计划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6A1AC3-05F5-7F47-9691-87C217DDB940}" type="slidenum">
              <a:rPr lang="zh-CN" altLang="en-US" smtClean="0">
                <a:latin typeface="黑体" panose="02010609060101010101" charset="-122"/>
                <a:ea typeface="黑体" panose="02010609060101010101" charset="-122"/>
              </a:rPr>
            </a:fld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938780" y="1189355"/>
            <a:ext cx="5963285" cy="4698365"/>
            <a:chOff x="4628" y="1455"/>
            <a:chExt cx="9391" cy="7399"/>
          </a:xfrm>
        </p:grpSpPr>
        <p:pic>
          <p:nvPicPr>
            <p:cNvPr id="30" name="图片 3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" y="2108"/>
              <a:ext cx="9391" cy="6746"/>
            </a:xfrm>
            <a:prstGeom prst="rect">
              <a:avLst/>
            </a:prstGeom>
          </p:spPr>
        </p:pic>
        <p:sp>
          <p:nvSpPr>
            <p:cNvPr id="2" name="圆角矩形 1"/>
            <p:cNvSpPr/>
            <p:nvPr/>
          </p:nvSpPr>
          <p:spPr>
            <a:xfrm>
              <a:off x="7711" y="2622"/>
              <a:ext cx="6309" cy="67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223" y="1455"/>
              <a:ext cx="5666" cy="822"/>
            </a:xfrm>
            <a:prstGeom prst="rect">
              <a:avLst/>
            </a:prstGeom>
            <a:solidFill>
              <a:srgbClr val="0B5FD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氡随时间衰变曲线图</a:t>
              </a:r>
              <a:endPara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6" name="灯片编号占位符 3"/>
          <p:cNvSpPr>
            <a:spLocks noGrp="1"/>
          </p:cNvSpPr>
          <p:nvPr/>
        </p:nvSpPr>
        <p:spPr>
          <a:xfrm>
            <a:off x="2134870" y="458470"/>
            <a:ext cx="350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6A1AC3-05F5-7F47-9691-87C217DDB940}" type="slidenum">
              <a:rPr lang="zh-CN" altLang="en-US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0" y="132715"/>
            <a:ext cx="2134870" cy="5721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 fontAlgn="auto"/>
            <a:r>
              <a:rPr lang="zh-CN" altLang="en-US" dirty="0">
                <a:solidFill>
                  <a:schemeClr val="bg1"/>
                </a:solidFill>
              </a:rPr>
              <a:t>研究现状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6A1AC3-05F5-7F47-9691-87C217DDB940}" type="slidenum">
              <a:rPr lang="zh-CN" altLang="en-US" smtClean="0">
                <a:latin typeface="黑体" panose="02010609060101010101" charset="-122"/>
                <a:ea typeface="黑体" panose="02010609060101010101" charset="-122"/>
              </a:rPr>
            </a:fld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42865" y="871220"/>
            <a:ext cx="1906905" cy="521970"/>
          </a:xfrm>
          <a:prstGeom prst="rect">
            <a:avLst/>
          </a:prstGeom>
          <a:solidFill>
            <a:srgbClr val="0B5FD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本底测量</a:t>
            </a:r>
            <a:endParaRPr lang="zh-CN" altLang="en-US" sz="28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</a:endParaRPr>
          </a:p>
        </p:txBody>
      </p:sp>
      <p:cxnSp>
        <p:nvCxnSpPr>
          <p:cNvPr id="7" name="直接连接符 6"/>
          <p:cNvCxnSpPr>
            <a:stCxn id="5" idx="1"/>
          </p:cNvCxnSpPr>
          <p:nvPr/>
        </p:nvCxnSpPr>
        <p:spPr>
          <a:xfrm flipH="1">
            <a:off x="-3175" y="1132205"/>
            <a:ext cx="514604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>
            <a:endCxn id="5" idx="3"/>
          </p:cNvCxnSpPr>
          <p:nvPr/>
        </p:nvCxnSpPr>
        <p:spPr>
          <a:xfrm flipH="1">
            <a:off x="7049770" y="1132205"/>
            <a:ext cx="51422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158750" y="1857375"/>
            <a:ext cx="12003405" cy="2639695"/>
            <a:chOff x="250" y="2925"/>
            <a:chExt cx="18903" cy="415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1" cstate="email"/>
            <a:srcRect/>
            <a:stretch>
              <a:fillRect/>
            </a:stretch>
          </p:blipFill>
          <p:spPr>
            <a:xfrm>
              <a:off x="250" y="3178"/>
              <a:ext cx="6043" cy="390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email"/>
            <a:srcRect t="3534"/>
            <a:stretch>
              <a:fillRect/>
            </a:stretch>
          </p:blipFill>
          <p:spPr>
            <a:xfrm>
              <a:off x="6491" y="3177"/>
              <a:ext cx="5934" cy="390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email"/>
            <a:srcRect b="1280"/>
            <a:stretch>
              <a:fillRect/>
            </a:stretch>
          </p:blipFill>
          <p:spPr>
            <a:xfrm>
              <a:off x="12897" y="3178"/>
              <a:ext cx="5768" cy="3905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2565" y="2925"/>
              <a:ext cx="2179" cy="7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探测器</a:t>
              </a:r>
              <a:endPara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877" y="2925"/>
              <a:ext cx="3691" cy="7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探测器</a:t>
              </a:r>
              <a:r>
                <a:rPr lang="en-US" altLang="zh-CN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+</a:t>
              </a:r>
              <a:r>
                <a:rPr lang="zh-CN" altLang="en-US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存储罐</a:t>
              </a:r>
              <a:endPara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3393" y="2925"/>
              <a:ext cx="5190" cy="7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探测器</a:t>
              </a:r>
              <a:r>
                <a:rPr lang="en-US" altLang="zh-CN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+</a:t>
              </a:r>
              <a:r>
                <a:rPr lang="zh-CN" altLang="en-US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存储罐</a:t>
              </a:r>
              <a:r>
                <a:rPr lang="en-US" altLang="zh-CN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+</a:t>
              </a:r>
              <a:r>
                <a:rPr lang="zh-CN" altLang="en-US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混合罐</a:t>
              </a:r>
              <a:endPara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690" y="4576"/>
              <a:ext cx="2516" cy="7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none">
              <a:spAutoFit/>
            </a:bodyPr>
            <a:p>
              <a:pPr lvl="0"/>
              <a:r>
                <a:rPr lang="en-US" altLang="zh-CN" sz="2400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31±8</a:t>
              </a:r>
              <a:r>
                <a:rPr lang="zh-CN" altLang="en-US" sz="2400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μBq</a:t>
              </a:r>
              <a:endParaRPr lang="zh-CN" altLang="en-US" sz="2400" dirty="0">
                <a:solidFill>
                  <a:srgbClr val="000000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9740" y="4576"/>
              <a:ext cx="2809" cy="7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none">
              <a:spAutoFit/>
            </a:bodyPr>
            <a:p>
              <a:pPr lvl="0"/>
              <a:r>
                <a:rPr lang="en-US" altLang="zh-CN" sz="2400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28±14</a:t>
              </a:r>
              <a:r>
                <a:rPr lang="zh-CN" altLang="en-US" sz="2400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μBq</a:t>
              </a:r>
              <a:endParaRPr lang="zh-CN" altLang="en-US" sz="2400" dirty="0">
                <a:solidFill>
                  <a:srgbClr val="000000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6345" y="4576"/>
              <a:ext cx="2809" cy="7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none">
              <a:spAutoFit/>
            </a:bodyPr>
            <a:p>
              <a:pPr lvl="0"/>
              <a:r>
                <a:rPr lang="en-US" altLang="zh-CN" sz="2400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60±19</a:t>
              </a:r>
              <a:r>
                <a:rPr lang="zh-CN" altLang="en-US" sz="2400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μBq</a:t>
              </a:r>
              <a:endParaRPr lang="zh-CN" altLang="en-US" sz="2400" dirty="0">
                <a:solidFill>
                  <a:srgbClr val="000000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894450" y="5382260"/>
            <a:ext cx="9298432" cy="645160"/>
            <a:chOff x="8653" y="9180"/>
            <a:chExt cx="10541" cy="1016"/>
          </a:xfrm>
        </p:grpSpPr>
        <p:cxnSp>
          <p:nvCxnSpPr>
            <p:cNvPr id="28" name="直接连接符 27"/>
            <p:cNvCxnSpPr/>
            <p:nvPr/>
          </p:nvCxnSpPr>
          <p:spPr>
            <a:xfrm flipH="1">
              <a:off x="13162" y="9805"/>
              <a:ext cx="6032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12971" y="9484"/>
              <a:ext cx="175" cy="71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653" y="9180"/>
              <a:ext cx="4583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0" eaLnBrk="1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None/>
                <a:defRPr/>
              </a:pPr>
              <a:r>
                <a:rPr lang="zh-CN" altLang="en-US" sz="2400" dirty="0">
                  <a:solidFill>
                    <a:srgbClr val="C00000"/>
                  </a:solidFill>
                  <a:latin typeface="Comic Sans MS" panose="030F0702030302020204" charset="0"/>
                  <a:ea typeface="黑体" panose="02010609060101010101" charset="-122"/>
                  <a:cs typeface="黑体" panose="02010609060101010101" charset="-122"/>
                  <a:sym typeface="+mn-ea"/>
                </a:rPr>
                <a:t>►</a:t>
              </a:r>
              <a:r>
                <a:rPr lang="zh-CN" altLang="en-US" sz="2400" dirty="0">
                  <a:solidFill>
                    <a:schemeClr val="tx1"/>
                  </a:solidFill>
                  <a:latin typeface="Comic Sans MS" panose="030F0702030302020204" charset="0"/>
                  <a:ea typeface="黑体" panose="02010609060101010101" charset="-122"/>
                  <a:cs typeface="黑体" panose="02010609060101010101" charset="-122"/>
                  <a:sym typeface="+mn-ea"/>
                </a:rPr>
                <a:t>整个系统本底</a:t>
              </a:r>
              <a:r>
                <a:rPr lang="zh-CN" altLang="en-US" sz="24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约</a:t>
              </a:r>
              <a:r>
                <a:rPr lang="en-US" altLang="zh-CN" sz="24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 </a:t>
              </a:r>
              <a:r>
                <a:rPr lang="en-US" altLang="zh-CN" sz="2400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60 </a:t>
              </a:r>
              <a:r>
                <a:rPr lang="en-US" altLang="zh-CN" sz="2400" dirty="0" err="1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μBq</a:t>
              </a:r>
              <a:endParaRPr lang="en-US" altLang="zh-CN" sz="2400" dirty="0" err="1">
                <a:solidFill>
                  <a:prstClr val="black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endParaRPr>
            </a:p>
          </p:txBody>
        </p:sp>
      </p:grpSp>
      <p:sp>
        <p:nvSpPr>
          <p:cNvPr id="6" name="灯片编号占位符 3"/>
          <p:cNvSpPr>
            <a:spLocks noGrp="1"/>
          </p:cNvSpPr>
          <p:nvPr/>
        </p:nvSpPr>
        <p:spPr>
          <a:xfrm>
            <a:off x="2134870" y="458470"/>
            <a:ext cx="350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6A1AC3-05F5-7F47-9691-87C217DDB940}" type="slidenum">
              <a:rPr lang="zh-CN" altLang="en-US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/>
          </p:nvPr>
        </p:nvSpPr>
        <p:spPr>
          <a:xfrm>
            <a:off x="0" y="132715"/>
            <a:ext cx="2134870" cy="5721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 fontAlgn="auto"/>
            <a:r>
              <a:rPr lang="zh-CN" altLang="en-US" dirty="0">
                <a:solidFill>
                  <a:schemeClr val="bg1"/>
                </a:solidFill>
              </a:rPr>
              <a:t>研究现状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66A1AC3-05F5-7F47-9691-87C217DDB940}" type="slidenum">
              <a:rPr lang="zh-CN" altLang="en-US" smtClean="0">
                <a:latin typeface="黑体" panose="02010609060101010101" charset="-122"/>
                <a:ea typeface="黑体" panose="02010609060101010101" charset="-122"/>
              </a:rPr>
            </a:fld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648200" y="4507865"/>
            <a:ext cx="7379970" cy="2134235"/>
            <a:chOff x="7320" y="7099"/>
            <a:chExt cx="11622" cy="3361"/>
          </a:xfrm>
        </p:grpSpPr>
        <p:sp>
          <p:nvSpPr>
            <p:cNvPr id="20" name="文本框 19"/>
            <p:cNvSpPr txBox="1"/>
            <p:nvPr/>
          </p:nvSpPr>
          <p:spPr>
            <a:xfrm>
              <a:off x="10734" y="7099"/>
              <a:ext cx="508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marL="0" lvl="1" indent="0" algn="l" fontAlgn="auto"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None/>
                <a:defRPr/>
              </a:pP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ea"/>
                </a:rPr>
                <a:t>受到温度与压强的影响</a:t>
              </a:r>
              <a:endPara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>
              <a:off x="7502" y="7468"/>
              <a:ext cx="2775" cy="0"/>
            </a:xfrm>
            <a:prstGeom prst="straightConnector1">
              <a:avLst/>
            </a:prstGeom>
            <a:ln w="1905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20" y="7882"/>
              <a:ext cx="11623" cy="2579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824230" y="902335"/>
            <a:ext cx="2938780" cy="521970"/>
          </a:xfrm>
          <a:prstGeom prst="rect">
            <a:avLst/>
          </a:prstGeom>
          <a:solidFill>
            <a:srgbClr val="0B5FD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探测器下限估计</a:t>
            </a:r>
            <a:endParaRPr lang="zh-CN" altLang="en-US" sz="28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965325"/>
            <a:ext cx="2253615" cy="52197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  <a:cs typeface="宋体" panose="02010600030101010101" pitchFamily="2" charset="-122"/>
              </a:rPr>
              <a:t>◄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影响因素：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429000" y="1163320"/>
            <a:ext cx="8773160" cy="3096260"/>
            <a:chOff x="5400" y="1832"/>
            <a:chExt cx="13816" cy="4876"/>
          </a:xfrm>
        </p:grpSpPr>
        <p:cxnSp>
          <p:nvCxnSpPr>
            <p:cNvPr id="8" name="直接连接符 7"/>
            <p:cNvCxnSpPr>
              <a:stCxn id="5" idx="3"/>
            </p:cNvCxnSpPr>
            <p:nvPr/>
          </p:nvCxnSpPr>
          <p:spPr>
            <a:xfrm>
              <a:off x="5926" y="1832"/>
              <a:ext cx="13291" cy="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5400" y="2268"/>
              <a:ext cx="0" cy="444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35890" y="2487295"/>
            <a:ext cx="2614930" cy="1301750"/>
            <a:chOff x="214" y="3917"/>
            <a:chExt cx="4118" cy="2050"/>
          </a:xfrm>
        </p:grpSpPr>
        <p:sp>
          <p:nvSpPr>
            <p:cNvPr id="7" name="文本框 6"/>
            <p:cNvSpPr txBox="1"/>
            <p:nvPr/>
          </p:nvSpPr>
          <p:spPr>
            <a:xfrm>
              <a:off x="396" y="5243"/>
              <a:ext cx="3936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marL="0" lvl="1" indent="0" algn="l" fontAlgn="auto"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None/>
                <a:defRPr/>
              </a:pPr>
              <a:r>
                <a:rPr lang="zh-CN" altLang="en-US" sz="24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  <a:sym typeface="+mn-ea"/>
                </a:rPr>
                <a:t>▉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ea"/>
                </a:rPr>
                <a:t>系统氡本底水平</a:t>
              </a:r>
              <a:endPara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214" y="3917"/>
              <a:ext cx="0" cy="1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214" y="5618"/>
              <a:ext cx="31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135890" y="3567430"/>
            <a:ext cx="4512310" cy="1585595"/>
            <a:chOff x="214" y="5618"/>
            <a:chExt cx="7106" cy="249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396" y="6965"/>
                  <a:ext cx="6924" cy="1151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pPr marL="0" lvl="1" indent="0" fontAlgn="auto">
                    <a:spcBef>
                      <a:spcPts val="600"/>
                    </a:spcBef>
                    <a:spcAft>
                      <a:spcPts val="600"/>
                    </a:spcAft>
                    <a:buClr>
                      <a:srgbClr val="FF0000"/>
                    </a:buClr>
                    <a:buFont typeface="Wingdings" panose="05000000000000000000" pitchFamily="2" charset="2"/>
                    <a:buNone/>
                    <a:defRPr/>
                  </a:pPr>
                  <a:r>
                    <a:rPr lang="zh-CN" altLang="en-US" sz="2400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黑体" panose="02010609060101010101" charset="-122"/>
                      <a:sym typeface="+mn-ea"/>
                    </a:rPr>
                    <a:t>▉</a:t>
                  </a:r>
                  <a:r>
                    <a:rPr lang="zh-CN" altLang="en-US" sz="2400" dirty="0">
                      <a:solidFill>
                        <a:srgbClr val="000000"/>
                      </a:solidFill>
                      <a:latin typeface="黑体" panose="02010609060101010101" charset="-122"/>
                      <a:ea typeface="黑体" panose="02010609060101010101" charset="-122"/>
                      <a:cs typeface="黑体" panose="02010609060101010101" charset="-122"/>
                      <a:sym typeface="+mn-ea"/>
                    </a:rPr>
                    <a:t>溶解度系数</a:t>
                  </a:r>
                  <a14:m>
                    <m:oMath xmlns:m="http://schemas.openxmlformats.org/officeDocument/2006/math">
                      <m:r>
                        <a:rPr kumimoji="0" lang="en-US" altLang="zh-CN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zh-CN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Cambria Math" panose="02040503050406030204" pitchFamily="18" charset="0"/>
                        </a:rPr>
                        <m:t>c</m:t>
                      </m:r>
                      <m:r>
                        <a:rPr kumimoji="0" lang="zh-CN" alt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zh-CN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黑体" panose="02010609060101010101" charset="-122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zh-CN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黑体" panose="02010609060101010101" charset="-122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黑体" panose="02010609060101010101" charset="-122"/>
                                  <a:cs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zh-CN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黑体" panose="02010609060101010101" charset="-122"/>
                                  <a:cs typeface="Cambria Math" panose="02040503050406030204" pitchFamily="18" charset="0"/>
                                </a:rPr>
                                <m:t>𝐿𝑆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zh-CN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黑体" panose="02010609060101010101" charset="-122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黑体" panose="02010609060101010101" charset="-122"/>
                                  <a:cs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zh-CN" alt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charset="-122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zh-CN" alt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charset="-122"/>
                                      <a:cs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kumimoji="0" lang="zh-CN" altLang="en-US" sz="24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S Mincho" charset="0"/>
                                      <a:cs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a14:m>
                  <a:r>
                    <a:rPr lang="zh-CN" altLang="en-US" sz="2400" dirty="0">
                      <a:solidFill>
                        <a:srgbClr val="000000"/>
                      </a:solidFill>
                      <a:latin typeface="黑体" panose="02010609060101010101" charset="-122"/>
                      <a:ea typeface="黑体" panose="02010609060101010101" charset="-122"/>
                      <a:cs typeface="黑体" panose="02010609060101010101" charset="-122"/>
                      <a:sym typeface="+mn-ea"/>
                    </a:rPr>
                    <a:t>（饱和时）</a:t>
                  </a:r>
                  <a:endParaRPr lang="zh-CN" altLang="en-US" sz="2400" dirty="0">
                    <a:solidFill>
                      <a:srgbClr val="000000"/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  <a:sym typeface="+mn-ea"/>
                  </a:endParaRPr>
                </a:p>
              </p:txBody>
            </p:sp>
          </mc:Choice>
          <mc:Fallback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" y="6965"/>
                  <a:ext cx="6924" cy="1151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直接连接符 15"/>
            <p:cNvCxnSpPr/>
            <p:nvPr/>
          </p:nvCxnSpPr>
          <p:spPr>
            <a:xfrm>
              <a:off x="214" y="7465"/>
              <a:ext cx="31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214" y="5618"/>
              <a:ext cx="0" cy="1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3097530" y="5584190"/>
            <a:ext cx="6415405" cy="1197610"/>
            <a:chOff x="4878" y="8794"/>
            <a:chExt cx="10103" cy="1886"/>
          </a:xfrm>
        </p:grpSpPr>
        <p:sp>
          <p:nvSpPr>
            <p:cNvPr id="23" name="文本框 22"/>
            <p:cNvSpPr txBox="1"/>
            <p:nvPr/>
          </p:nvSpPr>
          <p:spPr>
            <a:xfrm>
              <a:off x="4930" y="8794"/>
              <a:ext cx="8264" cy="72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 anchor="t">
              <a:spAutoFit/>
            </a:bodyPr>
            <a:p>
              <a:pPr marL="0" lvl="1" indent="0" fontAlgn="auto"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None/>
                <a:defRPr/>
              </a:pPr>
              <a:r>
                <a:rPr lang="en-US" altLang="zh-CN" sz="2400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21</a:t>
              </a:r>
              <a:r>
                <a:rPr lang="en-US" altLang="zh-CN" sz="2400" baseline="30000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o</a:t>
              </a:r>
              <a:r>
                <a:rPr lang="en-US" altLang="zh-CN" sz="2400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C</a:t>
              </a:r>
              <a:r>
                <a:rPr lang="zh-CN" altLang="en-US" sz="2400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，</a:t>
              </a:r>
              <a:r>
                <a:rPr lang="en-US" altLang="zh-CN" sz="2400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0.4MPa</a:t>
              </a:r>
              <a:r>
                <a:rPr lang="zh-CN" altLang="en-US" sz="24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通气压强下约</a:t>
              </a:r>
              <a:r>
                <a:rPr lang="en-US" altLang="zh-CN" sz="2400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7</a:t>
              </a:r>
              <a:r>
                <a:rPr lang="en-US" altLang="zh-CN" sz="2400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mBq/m</a:t>
              </a:r>
              <a:r>
                <a:rPr lang="en-US" altLang="zh-CN" sz="2400" baseline="30000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3</a:t>
              </a:r>
              <a:endParaRPr lang="en-US" altLang="zh-CN" sz="2400" baseline="30000" dirty="0">
                <a:solidFill>
                  <a:prstClr val="black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文本框 23"/>
                <p:cNvSpPr txBox="1"/>
                <p:nvPr/>
              </p:nvSpPr>
              <p:spPr>
                <a:xfrm>
                  <a:off x="4878" y="9820"/>
                  <a:ext cx="10103" cy="86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pPr algn="l"/>
                  <a:r>
                    <a:rPr lang="zh-CN" altLang="en-US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测量下限可由</a:t>
                  </a:r>
                  <a14:m>
                    <m:oMath xmlns:m="http://schemas.openxmlformats.org/officeDocument/2006/math">
                      <m:r>
                        <a:rPr lang="en-US" altLang="zh-CN" b="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𝐿</m:t>
                      </m:r>
                      <m:r>
                        <a:rPr lang="en-US" altLang="zh-CN" b="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>
                              <a:latin typeface="Cambria Math" panose="02040503050406030204" pitchFamily="18" charset="0"/>
                            </a:rPr>
                            <m:t>𝐵𝐺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b="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zh-CN" altLang="en-US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计算，其中</a:t>
                  </a:r>
                  <a:r>
                    <a:rPr lang="en-US" altLang="zh-CN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BG</a:t>
                  </a:r>
                  <a:r>
                    <a:rPr lang="zh-CN" altLang="en-US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为氡本底浓度的</a:t>
                  </a:r>
                  <a:r>
                    <a:rPr lang="en-US" altLang="zh-CN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90%</a:t>
                  </a:r>
                  <a:r>
                    <a:rPr lang="zh-CN" altLang="en-US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置信区间</a:t>
                  </a:r>
                  <a:endParaRPr lang="zh-CN" altLang="en-US"/>
                </a:p>
              </p:txBody>
            </p:sp>
          </mc:Choice>
          <mc:Fallback>
            <p:sp>
              <p:nvSpPr>
                <p:cNvPr id="24" name="文本框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8" y="9820"/>
                  <a:ext cx="10103" cy="860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组合 32"/>
          <p:cNvGrpSpPr/>
          <p:nvPr/>
        </p:nvGrpSpPr>
        <p:grpSpPr>
          <a:xfrm>
            <a:off x="3910965" y="1316990"/>
            <a:ext cx="8510270" cy="2873375"/>
            <a:chOff x="6159" y="2074"/>
            <a:chExt cx="13402" cy="4525"/>
          </a:xfrm>
        </p:grpSpPr>
        <p:grpSp>
          <p:nvGrpSpPr>
            <p:cNvPr id="28" name="组合 27"/>
            <p:cNvGrpSpPr/>
            <p:nvPr/>
          </p:nvGrpSpPr>
          <p:grpSpPr>
            <a:xfrm rot="0">
              <a:off x="6159" y="2243"/>
              <a:ext cx="13402" cy="4357"/>
              <a:chOff x="6142" y="2243"/>
              <a:chExt cx="13402" cy="4357"/>
            </a:xfrm>
          </p:grpSpPr>
          <p:pic>
            <p:nvPicPr>
              <p:cNvPr id="34" name="图片 3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2" y="2246"/>
                <a:ext cx="6640" cy="3735"/>
              </a:xfrm>
              <a:prstGeom prst="rect">
                <a:avLst/>
              </a:prstGeom>
            </p:spPr>
          </p:pic>
          <p:pic>
            <p:nvPicPr>
              <p:cNvPr id="38" name="图片 3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92" y="2243"/>
                <a:ext cx="6308" cy="3548"/>
              </a:xfrm>
              <a:prstGeom prst="rect">
                <a:avLst/>
              </a:prstGeom>
            </p:spPr>
          </p:pic>
          <p:sp>
            <p:nvSpPr>
              <p:cNvPr id="11" name="文本框 10"/>
              <p:cNvSpPr txBox="1"/>
              <p:nvPr/>
            </p:nvSpPr>
            <p:spPr>
              <a:xfrm>
                <a:off x="6227" y="5981"/>
                <a:ext cx="7183" cy="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B5FD1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液闪中氡浓度随通气时间的变化</a:t>
                </a:r>
                <a:endParaRPr lang="zh-CN" altLang="en-US" sz="16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2782" y="5981"/>
                <a:ext cx="6762" cy="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B5FD1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液闪中饱和氡浓度与氡源浓浓度的关系</a:t>
                </a:r>
                <a:endParaRPr lang="zh-CN" altLang="en-US" sz="16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8354" y="6480"/>
                <a:ext cx="10864" cy="120"/>
              </a:xfrm>
              <a:prstGeom prst="rect">
                <a:avLst/>
              </a:prstGeom>
              <a:solidFill>
                <a:srgbClr val="0B5FD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9172" y="4100"/>
              <a:ext cx="3539" cy="1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endParaRPr lang="en-US" altLang="zh-CN" sz="1200">
                <a:latin typeface="Comic Sans MS" panose="030F0702030302020204" charset="0"/>
                <a:cs typeface="Comic Sans MS" panose="030F0702030302020204" charset="0"/>
              </a:endParaRPr>
            </a:p>
            <a:p>
              <a:r>
                <a:rPr lang="en-US" altLang="zh-CN" sz="1200">
                  <a:latin typeface="Comic Sans MS" panose="030F0702030302020204" charset="0"/>
                  <a:cs typeface="Comic Sans MS" panose="030F0702030302020204" charset="0"/>
                </a:rPr>
                <a:t>the relaxation time ~ 1 hour</a:t>
              </a:r>
              <a:endParaRPr lang="en-US" altLang="zh-CN" sz="1200">
                <a:latin typeface="Comic Sans MS" panose="030F0702030302020204" charset="0"/>
                <a:cs typeface="Comic Sans MS" panose="030F0702030302020204" charset="0"/>
              </a:endParaRPr>
            </a:p>
            <a:p>
              <a:endParaRPr lang="en-US" altLang="zh-CN" sz="1200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9445" y="2074"/>
              <a:ext cx="7700" cy="48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p>
              <a:pPr indent="0"/>
              <a:r>
                <a:rPr lang="zh-CN" sz="1400" b="0">
                  <a:latin typeface="Calibri" panose="020F0502020204030204" charset="0"/>
                  <a:ea typeface="宋体" panose="02010600030101010101" pitchFamily="2" charset="-122"/>
                </a:rPr>
                <a:t>温度为</a:t>
              </a:r>
              <a:r>
                <a:rPr lang="en-US" sz="1400" b="0">
                  <a:latin typeface="Comic Sans MS" panose="030F0702030302020204" charset="0"/>
                  <a:ea typeface="宋体" panose="02010600030101010101" pitchFamily="2" charset="-122"/>
                </a:rPr>
                <a:t>29</a:t>
              </a:r>
              <a:r>
                <a:rPr lang="zh-CN" sz="1400" b="0">
                  <a:latin typeface="Calibri" panose="020F0502020204030204" charset="0"/>
                  <a:ea typeface="宋体" panose="02010600030101010101" pitchFamily="2" charset="-122"/>
                </a:rPr>
                <a:t>摄氏度，通气压强为</a:t>
              </a:r>
              <a:r>
                <a:rPr lang="en-US" sz="1400" b="0">
                  <a:latin typeface="Comic Sans MS" panose="030F0702030302020204" charset="0"/>
                  <a:ea typeface="宋体" panose="02010600030101010101" pitchFamily="2" charset="-122"/>
                </a:rPr>
                <a:t>0.1MPa</a:t>
              </a:r>
              <a:r>
                <a:rPr lang="zh-CN" sz="1400" b="0">
                  <a:latin typeface="Calibri" panose="020F0502020204030204" charset="0"/>
                  <a:ea typeface="宋体" panose="02010600030101010101" pitchFamily="2" charset="-122"/>
                </a:rPr>
                <a:t>，通气流速为</a:t>
              </a:r>
              <a:r>
                <a:rPr lang="en-US" sz="1400" b="0">
                  <a:latin typeface="Comic Sans MS" panose="030F0702030302020204" charset="0"/>
                  <a:ea typeface="宋体" panose="02010600030101010101" pitchFamily="2" charset="-122"/>
                </a:rPr>
                <a:t>1L/min</a:t>
              </a:r>
              <a:endParaRPr lang="en-US" altLang="en-US" sz="1400" b="0">
                <a:latin typeface="Comic Sans MS" panose="030F07020303020202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6" name="灯片编号占位符 3"/>
          <p:cNvSpPr>
            <a:spLocks noGrp="1"/>
          </p:cNvSpPr>
          <p:nvPr/>
        </p:nvSpPr>
        <p:spPr>
          <a:xfrm>
            <a:off x="2134870" y="458470"/>
            <a:ext cx="350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6A1AC3-05F5-7F47-9691-87C217DDB940}" type="slidenum">
              <a:rPr lang="zh-CN" altLang="en-US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0"/>
          </p:nvPr>
        </p:nvSpPr>
        <p:spPr>
          <a:xfrm>
            <a:off x="0" y="132715"/>
            <a:ext cx="2134870" cy="5721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 fontAlgn="auto"/>
            <a:r>
              <a:rPr lang="zh-CN" altLang="en-US" dirty="0">
                <a:solidFill>
                  <a:schemeClr val="bg1"/>
                </a:solidFill>
              </a:rPr>
              <a:t>研究现状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8618855" y="6356350"/>
            <a:ext cx="2743200" cy="365125"/>
          </a:xfrm>
        </p:spPr>
        <p:txBody>
          <a:bodyPr/>
          <a:lstStyle/>
          <a:p>
            <a:pPr>
              <a:defRPr/>
            </a:pPr>
            <a:fld id="{266A1AC3-05F5-7F47-9691-87C217DDB940}" type="slidenum">
              <a:rPr lang="zh-CN" altLang="en-US" smtClean="0">
                <a:latin typeface="黑体" panose="02010609060101010101" charset="-122"/>
                <a:ea typeface="黑体" panose="02010609060101010101" charset="-122"/>
              </a:rPr>
            </a:fld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0" y="831850"/>
            <a:ext cx="11430000" cy="560705"/>
            <a:chOff x="0" y="1310"/>
            <a:chExt cx="18000" cy="883"/>
          </a:xfrm>
        </p:grpSpPr>
        <p:sp>
          <p:nvSpPr>
            <p:cNvPr id="12" name="矩形 11"/>
            <p:cNvSpPr/>
            <p:nvPr/>
          </p:nvSpPr>
          <p:spPr>
            <a:xfrm>
              <a:off x="0" y="1310"/>
              <a:ext cx="18000" cy="1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86" y="1469"/>
              <a:ext cx="555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fontAlgn="auto">
                <a:lnSpc>
                  <a:spcPct val="100000"/>
                </a:lnSpc>
              </a:pPr>
              <a:r>
                <a:rPr lang="zh-CN" sz="2400" b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▣</a:t>
              </a:r>
              <a:r>
                <a:rPr lang="zh-CN" sz="2400" b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活性炭冷阱吸附</a:t>
              </a:r>
              <a:endParaRPr lang="zh-CN" altLang="en-US" sz="2400" b="0"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620510" y="5691505"/>
            <a:ext cx="4286885" cy="730885"/>
            <a:chOff x="1645" y="7992"/>
            <a:chExt cx="4550" cy="1151"/>
          </a:xfrm>
        </p:grpSpPr>
        <p:sp>
          <p:nvSpPr>
            <p:cNvPr id="22" name="文本框 21"/>
            <p:cNvSpPr txBox="1"/>
            <p:nvPr/>
          </p:nvSpPr>
          <p:spPr>
            <a:xfrm>
              <a:off x="1645" y="7992"/>
              <a:ext cx="4550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经初步测试，高氡浓度下富集程度</a:t>
              </a:r>
              <a:r>
                <a:rPr lang="en-US" altLang="zh-CN" dirty="0">
                  <a:solidFill>
                    <a:srgbClr val="FF0000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&gt;10</a:t>
              </a:r>
              <a:r>
                <a:rPr lang="en-US" altLang="zh-CN" baseline="30000" dirty="0">
                  <a:solidFill>
                    <a:srgbClr val="FF0000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3</a:t>
              </a:r>
              <a:r>
                <a:rPr lang="zh-CN" altLang="en-US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倍</a:t>
              </a:r>
              <a:endParaRPr lang="zh-CN" altLang="en-US" baseline="30000" dirty="0">
                <a:solidFill>
                  <a:prstClr val="black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645" y="8717"/>
              <a:ext cx="4550" cy="42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endParaRPr lang="zh-CN" altLang="en-US" baseline="30000" dirty="0">
                <a:solidFill>
                  <a:prstClr val="black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83515" y="1462405"/>
            <a:ext cx="4164330" cy="5258435"/>
            <a:chOff x="289" y="2303"/>
            <a:chExt cx="6558" cy="8281"/>
          </a:xfrm>
        </p:grpSpPr>
        <p:pic>
          <p:nvPicPr>
            <p:cNvPr id="21" name="图片 20" descr="C:/Users/LRMJ/AppData/Local/Temp/picturecompress_20210805144110/output_1.jpgoutput_1"/>
            <p:cNvPicPr>
              <a:picLocks noChangeAspect="1"/>
            </p:cNvPicPr>
            <p:nvPr/>
          </p:nvPicPr>
          <p:blipFill>
            <a:blip r:embed="rId1"/>
            <a:srcRect l="13541" t="13833" r="7201" b="3966"/>
            <a:stretch>
              <a:fillRect/>
            </a:stretch>
          </p:blipFill>
          <p:spPr>
            <a:xfrm>
              <a:off x="663" y="2303"/>
              <a:ext cx="5513" cy="429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/>
            <a:srcRect t="7843" b="2684"/>
            <a:stretch>
              <a:fillRect/>
            </a:stretch>
          </p:blipFill>
          <p:spPr>
            <a:xfrm>
              <a:off x="1275" y="6752"/>
              <a:ext cx="4123" cy="383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4655" y="7786"/>
              <a:ext cx="219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内置活性炭</a:t>
              </a:r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89" y="9815"/>
              <a:ext cx="175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低温装置</a:t>
              </a:r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687570" y="1034415"/>
            <a:ext cx="7495540" cy="4460240"/>
            <a:chOff x="7382" y="1629"/>
            <a:chExt cx="11804" cy="7024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3" y="1629"/>
              <a:ext cx="9731" cy="7024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7382" y="2548"/>
              <a:ext cx="11804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p>
              <a:pPr algn="l"/>
              <a:r>
                <a:rPr lang="zh-CN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高氡源浓度（</a:t>
              </a:r>
              <a:r>
                <a:rPr lang="en-US" altLang="zh-CN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~60000Bq/m</a:t>
              </a:r>
              <a:r>
                <a:rPr lang="en-US" altLang="zh-CN" baseline="30000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3</a:t>
              </a:r>
              <a:r>
                <a:rPr lang="zh-CN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）氮气经过冷阱，</a:t>
              </a:r>
              <a:r>
                <a:rPr lang="en-US" altLang="zh-CN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48h</a:t>
              </a:r>
              <a:r>
                <a:rPr lang="zh-CN" altLang="en-US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内</a:t>
              </a:r>
              <a:r>
                <a:rPr lang="en-US" altLang="zh-CN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Rad7</a:t>
              </a:r>
              <a:r>
                <a:rPr lang="zh-CN" altLang="en-US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读出数据结果</a:t>
              </a:r>
              <a:endParaRPr lang="zh-CN" altLang="en-US" baseline="30000" dirty="0">
                <a:solidFill>
                  <a:prstClr val="black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1330" y="6091"/>
              <a:ext cx="4365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p>
              <a:pPr algn="l"/>
              <a:r>
                <a:rPr lang="zh-CN" dirty="0">
                  <a:solidFill>
                    <a:schemeClr val="tx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误差范围内</a:t>
              </a:r>
              <a:r>
                <a:rPr lang="en-US" altLang="zh-CN" dirty="0">
                  <a:solidFill>
                    <a:srgbClr val="FF0000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0</a:t>
              </a:r>
              <a:r>
                <a:rPr lang="zh-CN" altLang="en-US" dirty="0">
                  <a:solidFill>
                    <a:srgbClr val="FF0000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值</a:t>
              </a:r>
              <a:r>
                <a:rPr lang="zh-CN" altLang="en-US" dirty="0">
                  <a:solidFill>
                    <a:schemeClr val="tx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附近波动</a:t>
              </a:r>
              <a:endParaRPr lang="zh-CN" altLang="en-US" baseline="30000" dirty="0">
                <a:solidFill>
                  <a:schemeClr val="tx1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endParaRPr>
            </a:p>
          </p:txBody>
        </p:sp>
      </p:grpSp>
      <p:sp>
        <p:nvSpPr>
          <p:cNvPr id="6" name="灯片编号占位符 3"/>
          <p:cNvSpPr>
            <a:spLocks noGrp="1"/>
          </p:cNvSpPr>
          <p:nvPr/>
        </p:nvSpPr>
        <p:spPr>
          <a:xfrm>
            <a:off x="2134870" y="458470"/>
            <a:ext cx="350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6A1AC3-05F5-7F47-9691-87C217DDB940}" type="slidenum">
              <a:rPr lang="zh-CN" altLang="en-US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0" y="132715"/>
            <a:ext cx="2134870" cy="5721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 fontAlgn="auto"/>
            <a:r>
              <a:rPr lang="zh-CN" altLang="en-US" dirty="0">
                <a:solidFill>
                  <a:schemeClr val="bg1"/>
                </a:solidFill>
              </a:rPr>
              <a:t>研究现状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8618855" y="6356350"/>
            <a:ext cx="2743200" cy="365125"/>
          </a:xfrm>
        </p:spPr>
        <p:txBody>
          <a:bodyPr/>
          <a:lstStyle/>
          <a:p>
            <a:pPr>
              <a:defRPr/>
            </a:pPr>
            <a:fld id="{266A1AC3-05F5-7F47-9691-87C217DDB940}" type="slidenum">
              <a:rPr lang="en-US" altLang="zh-CN" smtClean="0">
                <a:latin typeface="黑体" panose="02010609060101010101" charset="-122"/>
                <a:ea typeface="黑体" panose="02010609060101010101" charset="-122"/>
              </a:rPr>
            </a:fld>
            <a:r>
              <a:rPr lang="en-US" altLang="zh-CN" smtClean="0">
                <a:latin typeface="黑体" panose="02010609060101010101" charset="-122"/>
                <a:ea typeface="黑体" panose="02010609060101010101" charset="-122"/>
              </a:rPr>
              <a:t>	</a:t>
            </a:r>
            <a:fld id="{266A1AC3-05F5-7F47-9691-87C217DDB940}" type="slidenum">
              <a:rPr lang="zh-CN" altLang="en-US" smtClean="0">
                <a:latin typeface="黑体" panose="02010609060101010101" charset="-122"/>
                <a:ea typeface="黑体" panose="02010609060101010101" charset="-122"/>
              </a:rPr>
            </a:fld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6865" y="2396490"/>
            <a:ext cx="35299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00000"/>
              </a:lnSpc>
            </a:pPr>
            <a:r>
              <a:rPr lang="zh-CN" sz="2400" b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▣</a:t>
            </a:r>
            <a:r>
              <a:rPr lang="zh-CN" sz="24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探测器自身结构</a:t>
            </a:r>
            <a:r>
              <a:rPr lang="en-US" altLang="zh-CN" sz="24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sz="2400" b="0"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rPr>
              <a:t>——›</a:t>
            </a:r>
            <a:endParaRPr lang="zh-CN" altLang="en-US" sz="2400" b="0">
              <a:latin typeface="Comic Sans MS" panose="030F0702030302020204" charset="0"/>
              <a:ea typeface="黑体" panose="02010609060101010101" charset="-122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58875"/>
            <a:ext cx="3400425" cy="52197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none" rtlCol="0" anchor="t">
            <a:spAutoFit/>
          </a:bodyPr>
          <a:p>
            <a:pPr indent="0" fontAlgn="auto">
              <a:lnSpc>
                <a:spcPct val="100000"/>
              </a:lnSpc>
            </a:pPr>
            <a:r>
              <a:rPr 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设备探测下限的提升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775075" y="819785"/>
            <a:ext cx="8337550" cy="3023235"/>
            <a:chOff x="5945" y="1291"/>
            <a:chExt cx="13130" cy="476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44" y="1291"/>
              <a:ext cx="4931" cy="3332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5945" y="4623"/>
              <a:ext cx="988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indent="0" fontAlgn="auto">
                <a:lnSpc>
                  <a:spcPct val="100000"/>
                </a:lnSpc>
              </a:pPr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  <a:sym typeface="+mn-ea"/>
                </a:rPr>
                <a:t>存储罐、混合罐、探测器合为一体，控制本底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945" y="3774"/>
              <a:ext cx="844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indent="0" fontAlgn="auto">
                <a:lnSpc>
                  <a:spcPct val="100000"/>
                </a:lnSpc>
              </a:pPr>
              <a:r>
                <a:rPr lang="zh-CN" sz="2400">
                  <a:latin typeface="黑体" panose="02010609060101010101" charset="-122"/>
                  <a:ea typeface="黑体" panose="02010609060101010101" charset="-122"/>
                  <a:cs typeface="Comic Sans MS" panose="030F0702030302020204" charset="0"/>
                  <a:sym typeface="+mn-ea"/>
                </a:rPr>
                <a:t>扩大探测器尺寸，优化探测器自身材料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  <a:cs typeface="Comic Sans MS" panose="030F0702030302020204" charset="0"/>
                <a:sym typeface="+mn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971" y="5472"/>
              <a:ext cx="9006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30L</a:t>
              </a:r>
              <a:r>
                <a:rPr lang="zh-CN" altLang="en-US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  <a:cs typeface="Heiti SC Light" charset="-122"/>
                  <a:sym typeface="+mn-ea"/>
                </a:rPr>
                <a:t>液闪，本底主要来自液闪容器，探测下限</a:t>
              </a:r>
              <a:r>
                <a:rPr lang="en-US" altLang="zh-CN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&lt;1</a:t>
              </a:r>
              <a:r>
                <a:rPr lang="en-GB" altLang="zh-CN" dirty="0" err="1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mBq</a:t>
              </a:r>
              <a:r>
                <a:rPr lang="en-GB" altLang="zh-CN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/m</a:t>
              </a:r>
              <a:r>
                <a:rPr lang="en-GB" altLang="zh-CN" baseline="30000" dirty="0">
                  <a:solidFill>
                    <a:prstClr val="black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3</a:t>
              </a:r>
              <a:endParaRPr lang="en-GB" altLang="zh-CN" baseline="30000" dirty="0">
                <a:solidFill>
                  <a:prstClr val="black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772795" y="3881120"/>
            <a:ext cx="11430000" cy="7556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0925175" y="3479800"/>
            <a:ext cx="1125220" cy="365125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0" y="4382135"/>
            <a:ext cx="12191365" cy="2396490"/>
            <a:chOff x="0" y="6901"/>
            <a:chExt cx="19199" cy="3774"/>
          </a:xfrm>
        </p:grpSpPr>
        <p:sp>
          <p:nvSpPr>
            <p:cNvPr id="25" name="文本框 24"/>
            <p:cNvSpPr txBox="1"/>
            <p:nvPr/>
          </p:nvSpPr>
          <p:spPr>
            <a:xfrm>
              <a:off x="5748" y="6901"/>
              <a:ext cx="7359" cy="7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txBody>
            <a:bodyPr wrap="square" rtlCol="0">
              <a:spAutoFit/>
            </a:bodyPr>
            <a:p>
              <a:r>
                <a:rPr lang="zh-CN" altLang="en-US" sz="2400"/>
                <a:t>活性炭冷阱富集</a:t>
              </a:r>
              <a:r>
                <a:rPr lang="en-US" altLang="zh-CN" sz="2400"/>
                <a:t>+</a:t>
              </a:r>
              <a:r>
                <a:rPr lang="zh-CN" altLang="en-US" sz="2400"/>
                <a:t>探测器结构升级</a:t>
              </a:r>
              <a:endParaRPr lang="zh-CN" altLang="en-US" sz="240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0" y="8205"/>
              <a:ext cx="19199" cy="247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sz="3200"/>
                <a:t>探测器探测活度</a:t>
              </a:r>
              <a:r>
                <a:rPr lang="en-US" altLang="zh-CN" sz="3200">
                  <a:latin typeface="Comic Sans MS" panose="030F0702030302020204" charset="0"/>
                  <a:cs typeface="Comic Sans MS" panose="030F0702030302020204" charset="0"/>
                </a:rPr>
                <a:t>&lt;60μBq</a:t>
              </a:r>
              <a:endParaRPr lang="en-US" altLang="zh-CN" sz="3200">
                <a:latin typeface="Comic Sans MS" panose="030F0702030302020204" charset="0"/>
                <a:cs typeface="Comic Sans MS" panose="030F0702030302020204" charset="0"/>
              </a:endParaRPr>
            </a:p>
            <a:p>
              <a:pPr algn="ctr"/>
              <a:r>
                <a:rPr lang="zh-CN" altLang="en-US" sz="3200"/>
                <a:t>探测下限</a:t>
              </a:r>
              <a:r>
                <a:rPr lang="en-US" altLang="zh-CN" sz="3200"/>
                <a:t>:   </a:t>
              </a:r>
              <a:r>
                <a:rPr lang="zh-CN" altLang="en-US" sz="3200"/>
                <a:t>探测器自身结构升级</a:t>
              </a:r>
              <a:r>
                <a:rPr lang="en-US" altLang="zh-CN" sz="3200"/>
                <a:t> </a:t>
              </a:r>
              <a:r>
                <a:rPr lang="en-US" altLang="zh-CN" sz="3200">
                  <a:latin typeface="Comic Sans MS" panose="030F0702030302020204" charset="0"/>
                  <a:cs typeface="Comic Sans MS" panose="030F0702030302020204" charset="0"/>
                </a:rPr>
                <a:t>~5mBq/m</a:t>
              </a:r>
              <a:r>
                <a:rPr lang="en-US" altLang="zh-CN" sz="3200" baseline="30000">
                  <a:latin typeface="Comic Sans MS" panose="030F0702030302020204" charset="0"/>
                  <a:cs typeface="Comic Sans MS" panose="030F0702030302020204" charset="0"/>
                </a:rPr>
                <a:t>3</a:t>
              </a:r>
              <a:r>
                <a:rPr lang="en-US" altLang="zh-CN" sz="3200">
                  <a:latin typeface="Comic Sans MS" panose="030F0702030302020204" charset="0"/>
                  <a:cs typeface="Comic Sans MS" panose="030F0702030302020204" charset="0"/>
                </a:rPr>
                <a:t> </a:t>
              </a:r>
              <a:r>
                <a:rPr lang="zh-CN" altLang="en-US" sz="3200">
                  <a:latin typeface="Comic Sans MS" panose="030F0702030302020204" charset="0"/>
                  <a:cs typeface="Comic Sans MS" panose="030F0702030302020204" charset="0"/>
                </a:rPr>
                <a:t>降至</a:t>
              </a:r>
              <a:r>
                <a:rPr lang="en-US" altLang="zh-CN" sz="3200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~0.5mBq/m</a:t>
              </a:r>
              <a:r>
                <a:rPr lang="en-US" altLang="zh-CN" sz="3200" baseline="30000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3</a:t>
              </a:r>
              <a:endParaRPr lang="en-US" altLang="zh-CN" sz="3200" baseline="300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endParaRPr>
            </a:p>
            <a:p>
              <a:pPr algn="ctr"/>
              <a:r>
                <a:rPr lang="zh-CN" altLang="en-US" sz="3200">
                  <a:sym typeface="+mn-ea"/>
                </a:rPr>
                <a:t>富集可降</a:t>
              </a:r>
              <a:r>
                <a:rPr lang="en-US" altLang="zh-CN" sz="3200">
                  <a:latin typeface="Comic Sans MS" panose="030F0702030302020204" charset="0"/>
                  <a:cs typeface="Comic Sans MS" panose="030F0702030302020204" charset="0"/>
                  <a:sym typeface="+mn-ea"/>
                </a:rPr>
                <a:t>10</a:t>
              </a:r>
              <a:r>
                <a:rPr lang="en-US" altLang="zh-CN" sz="3200" baseline="30000">
                  <a:latin typeface="Comic Sans MS" panose="030F0702030302020204" charset="0"/>
                  <a:cs typeface="Comic Sans MS" panose="030F0702030302020204" charset="0"/>
                  <a:sym typeface="+mn-ea"/>
                </a:rPr>
                <a:t>2</a:t>
              </a:r>
              <a:r>
                <a:rPr lang="zh-CN" altLang="en-US" sz="3200">
                  <a:sym typeface="+mn-ea"/>
                </a:rPr>
                <a:t>数量级：</a:t>
              </a:r>
              <a:r>
                <a:rPr lang="zh-CN" altLang="en-US" sz="3200">
                  <a:latin typeface="Comic Sans MS" panose="030F0702030302020204" charset="0"/>
                  <a:cs typeface="Comic Sans MS" panose="030F0702030302020204" charset="0"/>
                  <a:sym typeface="+mn-ea"/>
                </a:rPr>
                <a:t>降至</a:t>
              </a:r>
              <a:r>
                <a:rPr lang="en-US" altLang="zh-CN" sz="3200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  <a:sym typeface="+mn-ea"/>
                </a:rPr>
                <a:t>~5μBq/m</a:t>
              </a:r>
              <a:r>
                <a:rPr lang="en-US" altLang="zh-CN" sz="3200" baseline="30000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  <a:sym typeface="+mn-ea"/>
                </a:rPr>
                <a:t>3</a:t>
              </a:r>
              <a:endParaRPr lang="en-US" altLang="zh-CN" sz="3200" baseline="300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7728585" y="2185035"/>
            <a:ext cx="890270" cy="3683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/>
              <a:t>亚克力</a:t>
            </a:r>
            <a:endParaRPr lang="zh-CN" altLang="en-US"/>
          </a:p>
        </p:txBody>
      </p:sp>
      <p:sp>
        <p:nvSpPr>
          <p:cNvPr id="24" name="灯片编号占位符 3"/>
          <p:cNvSpPr>
            <a:spLocks noGrp="1"/>
          </p:cNvSpPr>
          <p:nvPr/>
        </p:nvSpPr>
        <p:spPr>
          <a:xfrm>
            <a:off x="2061845" y="458470"/>
            <a:ext cx="3943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6A1AC3-05F5-7F47-9691-87C217DDB940}" type="slidenum">
              <a:rPr lang="zh-CN" altLang="en-US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0" y="132715"/>
            <a:ext cx="2061845" cy="5721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 fontAlgn="auto"/>
            <a:r>
              <a:rPr lang="zh-CN" altLang="en-US" dirty="0">
                <a:solidFill>
                  <a:schemeClr val="bg1"/>
                </a:solidFill>
              </a:rPr>
              <a:t>未来计划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7" grpId="1"/>
      <p:bldP spid="20" grpId="0" bldLvl="0" animBg="1"/>
      <p:bldP spid="12" grpId="0" bldLvl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6A1AC3-05F5-7F47-9691-87C217DDB940}" type="slidenum">
              <a:rPr lang="zh-CN" altLang="en-US" smtClean="0">
                <a:latin typeface="黑体" panose="02010609060101010101" charset="-122"/>
                <a:ea typeface="黑体" panose="02010609060101010101" charset="-122"/>
              </a:rPr>
            </a:fld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灯片编号占位符 3"/>
          <p:cNvSpPr>
            <a:spLocks noGrp="1"/>
          </p:cNvSpPr>
          <p:nvPr/>
        </p:nvSpPr>
        <p:spPr>
          <a:xfrm>
            <a:off x="172720" y="442595"/>
            <a:ext cx="2632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6A1AC3-05F5-7F47-9691-87C217DDB940}" type="slidenum">
              <a:rPr lang="zh-CN" altLang="en-US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0" y="132715"/>
            <a:ext cx="2533015" cy="5721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 fontAlgn="auto"/>
            <a:r>
              <a:rPr lang="zh-CN" altLang="en-US" dirty="0">
                <a:solidFill>
                  <a:schemeClr val="bg1"/>
                </a:solidFill>
              </a:rPr>
              <a:t>总结与展望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5715" y="2071370"/>
            <a:ext cx="5176520" cy="440690"/>
            <a:chOff x="-9" y="3218"/>
            <a:chExt cx="8152" cy="694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-9" y="3493"/>
              <a:ext cx="1350" cy="0"/>
            </a:xfrm>
            <a:prstGeom prst="line">
              <a:avLst/>
            </a:prstGeom>
            <a:ln w="19050"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1253" y="3901"/>
              <a:ext cx="6890" cy="0"/>
            </a:xfrm>
            <a:prstGeom prst="line">
              <a:avLst/>
            </a:prstGeom>
            <a:ln w="28575" cmpd="sng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/>
            <p:cNvSpPr/>
            <p:nvPr/>
          </p:nvSpPr>
          <p:spPr>
            <a:xfrm>
              <a:off x="1253" y="3218"/>
              <a:ext cx="120" cy="6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0" y="2990850"/>
            <a:ext cx="5176520" cy="544830"/>
            <a:chOff x="0" y="4666"/>
            <a:chExt cx="8152" cy="858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0" y="5073"/>
              <a:ext cx="1350" cy="0"/>
            </a:xfrm>
            <a:prstGeom prst="line">
              <a:avLst/>
            </a:prstGeom>
            <a:ln w="19050"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1262" y="4798"/>
              <a:ext cx="120" cy="6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1262" y="5481"/>
              <a:ext cx="6890" cy="0"/>
            </a:xfrm>
            <a:prstGeom prst="line">
              <a:avLst/>
            </a:prstGeom>
            <a:ln w="28575" cmpd="sng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 32"/>
            <p:cNvSpPr/>
            <p:nvPr/>
          </p:nvSpPr>
          <p:spPr>
            <a:xfrm rot="16200000">
              <a:off x="1113" y="4525"/>
              <a:ext cx="120" cy="40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 rot="16200000">
              <a:off x="1405" y="5263"/>
              <a:ext cx="120" cy="40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0" y="3964940"/>
            <a:ext cx="5176520" cy="532765"/>
            <a:chOff x="0" y="6200"/>
            <a:chExt cx="8152" cy="839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0" y="6608"/>
              <a:ext cx="1350" cy="0"/>
            </a:xfrm>
            <a:prstGeom prst="line">
              <a:avLst/>
            </a:prstGeom>
            <a:ln w="19050"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 37"/>
            <p:cNvSpPr/>
            <p:nvPr/>
          </p:nvSpPr>
          <p:spPr>
            <a:xfrm>
              <a:off x="1262" y="6333"/>
              <a:ext cx="120" cy="6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1262" y="7016"/>
              <a:ext cx="6890" cy="0"/>
            </a:xfrm>
            <a:prstGeom prst="line">
              <a:avLst/>
            </a:prstGeom>
            <a:ln w="28575" cmpd="sng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 39"/>
            <p:cNvSpPr/>
            <p:nvPr/>
          </p:nvSpPr>
          <p:spPr>
            <a:xfrm rot="16200000">
              <a:off x="1113" y="6059"/>
              <a:ext cx="120" cy="40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 rot="16200000">
              <a:off x="1112" y="6778"/>
              <a:ext cx="120" cy="40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6200000">
              <a:off x="1089" y="6389"/>
              <a:ext cx="120" cy="40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0" y="4986020"/>
            <a:ext cx="5176520" cy="503555"/>
            <a:chOff x="0" y="7808"/>
            <a:chExt cx="8152" cy="793"/>
          </a:xfrm>
        </p:grpSpPr>
        <p:cxnSp>
          <p:nvCxnSpPr>
            <p:cNvPr id="46" name="直接连接符 45"/>
            <p:cNvCxnSpPr/>
            <p:nvPr/>
          </p:nvCxnSpPr>
          <p:spPr>
            <a:xfrm>
              <a:off x="0" y="8182"/>
              <a:ext cx="1350" cy="0"/>
            </a:xfrm>
            <a:prstGeom prst="line">
              <a:avLst/>
            </a:prstGeom>
            <a:ln w="19050"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1262" y="8590"/>
              <a:ext cx="6890" cy="0"/>
            </a:xfrm>
            <a:prstGeom prst="line">
              <a:avLst/>
            </a:prstGeom>
            <a:ln w="28575" cmpd="sng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矩形 48"/>
            <p:cNvSpPr/>
            <p:nvPr/>
          </p:nvSpPr>
          <p:spPr>
            <a:xfrm>
              <a:off x="949" y="7808"/>
              <a:ext cx="120" cy="40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 rot="16200000">
              <a:off x="1089" y="7963"/>
              <a:ext cx="120" cy="40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1262" y="7907"/>
              <a:ext cx="120" cy="6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71855" y="1883410"/>
            <a:ext cx="121380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系统最大本底为</a:t>
            </a:r>
            <a:r>
              <a:rPr lang="en-US" altLang="zh-CN" sz="2400"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rPr>
              <a:t>60</a:t>
            </a:r>
            <a:r>
              <a:rPr lang="zh-CN" sz="2400"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rPr>
              <a:t>μBq，已达到国际较好的水平</a:t>
            </a:r>
            <a:endParaRPr lang="zh-CN" sz="2400">
              <a:latin typeface="Comic Sans MS" panose="030F0702030302020204" charset="0"/>
              <a:ea typeface="黑体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1855" y="2889885"/>
            <a:ext cx="109054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无氡富集时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探测下限</a:t>
            </a:r>
            <a:r>
              <a:rPr lang="en-US" altLang="zh-CN" sz="2400"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rPr>
              <a:t>&lt;</a:t>
            </a:r>
            <a:r>
              <a:rPr lang="en-US" altLang="zh-CN" sz="2400"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rPr>
              <a:t>10mBq/m</a:t>
            </a:r>
            <a:r>
              <a:rPr lang="en-US" altLang="zh-CN" sz="2400" baseline="30000"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rPr>
              <a:t>3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量级</a:t>
            </a:r>
            <a:endParaRPr lang="en-US" alt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7250" y="3851275"/>
            <a:ext cx="109054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升级探测器结构材料等，预期可降低探测下限至少一个数量级</a:t>
            </a:r>
            <a:endParaRPr lang="en-US" alt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7570" y="4839335"/>
            <a:ext cx="114712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ym typeface="+mn-ea"/>
              </a:rPr>
              <a:t>低温活性炭富集预期可进一步降低约2个数量级，最终实现</a:t>
            </a:r>
            <a:r>
              <a:rPr lang="en-US" altLang="zh-CN" sz="2400">
                <a:latin typeface="Comic Sans MS" panose="030F0702030302020204" charset="0"/>
                <a:cs typeface="Comic Sans MS" panose="030F0702030302020204" charset="0"/>
                <a:sym typeface="+mn-ea"/>
              </a:rPr>
              <a:t>&lt;10μBq/m3</a:t>
            </a:r>
            <a:r>
              <a:rPr lang="zh-CN" altLang="en-US" sz="2400">
                <a:sym typeface="+mn-ea"/>
              </a:rPr>
              <a:t>的低氡测量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" b="68"/>
          <a:stretch>
            <a:fillRect/>
          </a:stretch>
        </p:blipFill>
        <p:spPr>
          <a:xfrm>
            <a:off x="5764211" y="2618742"/>
            <a:ext cx="6427787" cy="4237037"/>
          </a:xfrm>
        </p:spPr>
      </p:pic>
      <p:pic>
        <p:nvPicPr>
          <p:cNvPr id="8" name="图片占位符 7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32" b="32"/>
          <a:stretch>
            <a:fillRect/>
          </a:stretch>
        </p:blipFill>
        <p:spPr>
          <a:xfrm>
            <a:off x="0" y="2523843"/>
            <a:ext cx="5764212" cy="4331936"/>
          </a:xfrm>
        </p:spPr>
      </p:pic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31000">
                <a:schemeClr val="bg1">
                  <a:alpha val="85000"/>
                </a:schemeClr>
              </a:gs>
              <a:gs pos="65601">
                <a:srgbClr val="FFFFFF"/>
              </a:gs>
              <a:gs pos="45000">
                <a:schemeClr val="bg1"/>
              </a:gs>
              <a:gs pos="100000">
                <a:schemeClr val="bg1">
                  <a:alpha val="8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/>
          <a:srcRect t="9250" b="9250"/>
          <a:stretch>
            <a:fillRect/>
          </a:stretch>
        </p:blipFill>
        <p:spPr/>
      </p:pic>
      <p:sp>
        <p:nvSpPr>
          <p:cNvPr id="12" name="任意多边形: 形状 11"/>
          <p:cNvSpPr/>
          <p:nvPr/>
        </p:nvSpPr>
        <p:spPr>
          <a:xfrm rot="10800000">
            <a:off x="0" y="0"/>
            <a:ext cx="12192001" cy="4062881"/>
          </a:xfrm>
          <a:custGeom>
            <a:avLst/>
            <a:gdLst>
              <a:gd name="connsiteX0" fmla="*/ 12192000 w 12192001"/>
              <a:gd name="connsiteY0" fmla="*/ 4062881 h 4062881"/>
              <a:gd name="connsiteX1" fmla="*/ 0 w 12192001"/>
              <a:gd name="connsiteY1" fmla="*/ 4062881 h 4062881"/>
              <a:gd name="connsiteX2" fmla="*/ 0 w 12192001"/>
              <a:gd name="connsiteY2" fmla="*/ 1441627 h 4062881"/>
              <a:gd name="connsiteX3" fmla="*/ 7949 w 12192001"/>
              <a:gd name="connsiteY3" fmla="*/ 1441627 h 4062881"/>
              <a:gd name="connsiteX4" fmla="*/ 6105511 w 12192001"/>
              <a:gd name="connsiteY4" fmla="*/ 0 h 4062881"/>
              <a:gd name="connsiteX5" fmla="*/ 12184078 w 12192001"/>
              <a:gd name="connsiteY5" fmla="*/ 1441627 h 4062881"/>
              <a:gd name="connsiteX6" fmla="*/ 12192000 w 12192001"/>
              <a:gd name="connsiteY6" fmla="*/ 1441627 h 4062881"/>
              <a:gd name="connsiteX7" fmla="*/ 12192000 w 12192001"/>
              <a:gd name="connsiteY7" fmla="*/ 1443506 h 4062881"/>
              <a:gd name="connsiteX8" fmla="*/ 12192001 w 12192001"/>
              <a:gd name="connsiteY8" fmla="*/ 1443506 h 4062881"/>
              <a:gd name="connsiteX9" fmla="*/ 12192000 w 12192001"/>
              <a:gd name="connsiteY9" fmla="*/ 1443506 h 406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4062881">
                <a:moveTo>
                  <a:pt x="12192000" y="4062881"/>
                </a:moveTo>
                <a:lnTo>
                  <a:pt x="0" y="4062881"/>
                </a:lnTo>
                <a:lnTo>
                  <a:pt x="0" y="1441627"/>
                </a:lnTo>
                <a:lnTo>
                  <a:pt x="7949" y="1441627"/>
                </a:lnTo>
                <a:lnTo>
                  <a:pt x="6105511" y="0"/>
                </a:lnTo>
                <a:lnTo>
                  <a:pt x="12184078" y="1441627"/>
                </a:lnTo>
                <a:lnTo>
                  <a:pt x="12192000" y="1441627"/>
                </a:lnTo>
                <a:lnTo>
                  <a:pt x="12192000" y="1443506"/>
                </a:lnTo>
                <a:lnTo>
                  <a:pt x="12192001" y="1443506"/>
                </a:lnTo>
                <a:lnTo>
                  <a:pt x="12192000" y="1443506"/>
                </a:lnTo>
                <a:close/>
              </a:path>
            </a:pathLst>
          </a:cu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81148" y="4547917"/>
            <a:ext cx="2662059" cy="815290"/>
            <a:chOff x="4954881" y="1942452"/>
            <a:chExt cx="6214687" cy="1903328"/>
          </a:xfrm>
          <a:solidFill>
            <a:schemeClr val="tx1"/>
          </a:solidFill>
        </p:grpSpPr>
        <p:grpSp>
          <p:nvGrpSpPr>
            <p:cNvPr id="14" name="íślïdé"/>
            <p:cNvGrpSpPr/>
            <p:nvPr/>
          </p:nvGrpSpPr>
          <p:grpSpPr>
            <a:xfrm>
              <a:off x="4954881" y="1942452"/>
              <a:ext cx="1901067" cy="1903328"/>
              <a:chOff x="1735138" y="2095500"/>
              <a:chExt cx="2667000" cy="2670175"/>
            </a:xfrm>
            <a:grpFill/>
          </p:grpSpPr>
          <p:sp>
            <p:nvSpPr>
              <p:cNvPr id="21" name="ïṡḻïḍê"/>
              <p:cNvSpPr/>
              <p:nvPr/>
            </p:nvSpPr>
            <p:spPr bwMode="auto">
              <a:xfrm>
                <a:off x="2913063" y="3238500"/>
                <a:ext cx="319088" cy="762000"/>
              </a:xfrm>
              <a:custGeom>
                <a:avLst/>
                <a:gdLst>
                  <a:gd name="T0" fmla="*/ 56 w 97"/>
                  <a:gd name="T1" fmla="*/ 193 h 231"/>
                  <a:gd name="T2" fmla="*/ 41 w 97"/>
                  <a:gd name="T3" fmla="*/ 193 h 231"/>
                  <a:gd name="T4" fmla="*/ 41 w 97"/>
                  <a:gd name="T5" fmla="*/ 22 h 231"/>
                  <a:gd name="T6" fmla="*/ 23 w 97"/>
                  <a:gd name="T7" fmla="*/ 0 h 231"/>
                  <a:gd name="T8" fmla="*/ 4 w 97"/>
                  <a:gd name="T9" fmla="*/ 22 h 231"/>
                  <a:gd name="T10" fmla="*/ 1 w 97"/>
                  <a:gd name="T11" fmla="*/ 175 h 231"/>
                  <a:gd name="T12" fmla="*/ 48 w 97"/>
                  <a:gd name="T13" fmla="*/ 231 h 231"/>
                  <a:gd name="T14" fmla="*/ 96 w 97"/>
                  <a:gd name="T15" fmla="*/ 175 h 231"/>
                  <a:gd name="T16" fmla="*/ 92 w 97"/>
                  <a:gd name="T17" fmla="*/ 22 h 231"/>
                  <a:gd name="T18" fmla="*/ 73 w 97"/>
                  <a:gd name="T19" fmla="*/ 0 h 231"/>
                  <a:gd name="T20" fmla="*/ 56 w 97"/>
                  <a:gd name="T21" fmla="*/ 22 h 231"/>
                  <a:gd name="T22" fmla="*/ 56 w 97"/>
                  <a:gd name="T23" fmla="*/ 193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231">
                    <a:moveTo>
                      <a:pt x="56" y="193"/>
                    </a:moveTo>
                    <a:cubicBezTo>
                      <a:pt x="41" y="193"/>
                      <a:pt x="41" y="193"/>
                      <a:pt x="41" y="193"/>
                    </a:cubicBezTo>
                    <a:cubicBezTo>
                      <a:pt x="41" y="136"/>
                      <a:pt x="41" y="79"/>
                      <a:pt x="41" y="22"/>
                    </a:cubicBezTo>
                    <a:cubicBezTo>
                      <a:pt x="40" y="11"/>
                      <a:pt x="38" y="1"/>
                      <a:pt x="23" y="0"/>
                    </a:cubicBezTo>
                    <a:cubicBezTo>
                      <a:pt x="13" y="0"/>
                      <a:pt x="4" y="7"/>
                      <a:pt x="4" y="22"/>
                    </a:cubicBezTo>
                    <a:cubicBezTo>
                      <a:pt x="3" y="73"/>
                      <a:pt x="2" y="124"/>
                      <a:pt x="1" y="175"/>
                    </a:cubicBezTo>
                    <a:cubicBezTo>
                      <a:pt x="0" y="206"/>
                      <a:pt x="15" y="231"/>
                      <a:pt x="48" y="231"/>
                    </a:cubicBezTo>
                    <a:cubicBezTo>
                      <a:pt x="82" y="231"/>
                      <a:pt x="97" y="206"/>
                      <a:pt x="96" y="175"/>
                    </a:cubicBezTo>
                    <a:cubicBezTo>
                      <a:pt x="95" y="124"/>
                      <a:pt x="94" y="73"/>
                      <a:pt x="92" y="22"/>
                    </a:cubicBezTo>
                    <a:cubicBezTo>
                      <a:pt x="92" y="7"/>
                      <a:pt x="84" y="0"/>
                      <a:pt x="73" y="0"/>
                    </a:cubicBezTo>
                    <a:cubicBezTo>
                      <a:pt x="58" y="1"/>
                      <a:pt x="56" y="11"/>
                      <a:pt x="56" y="22"/>
                    </a:cubicBezTo>
                    <a:cubicBezTo>
                      <a:pt x="56" y="79"/>
                      <a:pt x="56" y="136"/>
                      <a:pt x="56" y="1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ï$lîḍè"/>
              <p:cNvSpPr/>
              <p:nvPr/>
            </p:nvSpPr>
            <p:spPr bwMode="auto">
              <a:xfrm>
                <a:off x="2008188" y="2713038"/>
                <a:ext cx="257175" cy="342900"/>
              </a:xfrm>
              <a:custGeom>
                <a:avLst/>
                <a:gdLst>
                  <a:gd name="T0" fmla="*/ 13 w 78"/>
                  <a:gd name="T1" fmla="*/ 80 h 104"/>
                  <a:gd name="T2" fmla="*/ 6 w 78"/>
                  <a:gd name="T3" fmla="*/ 80 h 104"/>
                  <a:gd name="T4" fmla="*/ 1 w 78"/>
                  <a:gd name="T5" fmla="*/ 85 h 104"/>
                  <a:gd name="T6" fmla="*/ 7 w 78"/>
                  <a:gd name="T7" fmla="*/ 96 h 104"/>
                  <a:gd name="T8" fmla="*/ 36 w 78"/>
                  <a:gd name="T9" fmla="*/ 103 h 104"/>
                  <a:gd name="T10" fmla="*/ 40 w 78"/>
                  <a:gd name="T11" fmla="*/ 94 h 104"/>
                  <a:gd name="T12" fmla="*/ 26 w 78"/>
                  <a:gd name="T13" fmla="*/ 87 h 104"/>
                  <a:gd name="T14" fmla="*/ 20 w 78"/>
                  <a:gd name="T15" fmla="*/ 62 h 104"/>
                  <a:gd name="T16" fmla="*/ 27 w 78"/>
                  <a:gd name="T17" fmla="*/ 38 h 104"/>
                  <a:gd name="T18" fmla="*/ 32 w 78"/>
                  <a:gd name="T19" fmla="*/ 40 h 104"/>
                  <a:gd name="T20" fmla="*/ 38 w 78"/>
                  <a:gd name="T21" fmla="*/ 54 h 104"/>
                  <a:gd name="T22" fmla="*/ 35 w 78"/>
                  <a:gd name="T23" fmla="*/ 56 h 104"/>
                  <a:gd name="T24" fmla="*/ 28 w 78"/>
                  <a:gd name="T25" fmla="*/ 56 h 104"/>
                  <a:gd name="T26" fmla="*/ 26 w 78"/>
                  <a:gd name="T27" fmla="*/ 63 h 104"/>
                  <a:gd name="T28" fmla="*/ 34 w 78"/>
                  <a:gd name="T29" fmla="*/ 65 h 104"/>
                  <a:gd name="T30" fmla="*/ 38 w 78"/>
                  <a:gd name="T31" fmla="*/ 65 h 104"/>
                  <a:gd name="T32" fmla="*/ 37 w 78"/>
                  <a:gd name="T33" fmla="*/ 74 h 104"/>
                  <a:gd name="T34" fmla="*/ 37 w 78"/>
                  <a:gd name="T35" fmla="*/ 80 h 104"/>
                  <a:gd name="T36" fmla="*/ 45 w 78"/>
                  <a:gd name="T37" fmla="*/ 80 h 104"/>
                  <a:gd name="T38" fmla="*/ 45 w 78"/>
                  <a:gd name="T39" fmla="*/ 68 h 104"/>
                  <a:gd name="T40" fmla="*/ 49 w 78"/>
                  <a:gd name="T41" fmla="*/ 57 h 104"/>
                  <a:gd name="T42" fmla="*/ 58 w 78"/>
                  <a:gd name="T43" fmla="*/ 55 h 104"/>
                  <a:gd name="T44" fmla="*/ 66 w 78"/>
                  <a:gd name="T45" fmla="*/ 42 h 104"/>
                  <a:gd name="T46" fmla="*/ 71 w 78"/>
                  <a:gd name="T47" fmla="*/ 17 h 104"/>
                  <a:gd name="T48" fmla="*/ 73 w 78"/>
                  <a:gd name="T49" fmla="*/ 7 h 104"/>
                  <a:gd name="T50" fmla="*/ 38 w 78"/>
                  <a:gd name="T51" fmla="*/ 8 h 104"/>
                  <a:gd name="T52" fmla="*/ 16 w 78"/>
                  <a:gd name="T53" fmla="*/ 40 h 104"/>
                  <a:gd name="T54" fmla="*/ 12 w 78"/>
                  <a:gd name="T55" fmla="*/ 69 h 104"/>
                  <a:gd name="T56" fmla="*/ 13 w 78"/>
                  <a:gd name="T57" fmla="*/ 80 h 104"/>
                  <a:gd name="T58" fmla="*/ 13 w 78"/>
                  <a:gd name="T59" fmla="*/ 80 h 104"/>
                  <a:gd name="T60" fmla="*/ 44 w 78"/>
                  <a:gd name="T61" fmla="*/ 54 h 104"/>
                  <a:gd name="T62" fmla="*/ 42 w 78"/>
                  <a:gd name="T63" fmla="*/ 56 h 104"/>
                  <a:gd name="T64" fmla="*/ 42 w 78"/>
                  <a:gd name="T65" fmla="*/ 39 h 104"/>
                  <a:gd name="T66" fmla="*/ 35 w 78"/>
                  <a:gd name="T67" fmla="*/ 35 h 104"/>
                  <a:gd name="T68" fmla="*/ 29 w 78"/>
                  <a:gd name="T69" fmla="*/ 35 h 104"/>
                  <a:gd name="T70" fmla="*/ 36 w 78"/>
                  <a:gd name="T71" fmla="*/ 23 h 104"/>
                  <a:gd name="T72" fmla="*/ 54 w 78"/>
                  <a:gd name="T73" fmla="*/ 11 h 104"/>
                  <a:gd name="T74" fmla="*/ 55 w 78"/>
                  <a:gd name="T75" fmla="*/ 28 h 104"/>
                  <a:gd name="T76" fmla="*/ 54 w 78"/>
                  <a:gd name="T77" fmla="*/ 45 h 104"/>
                  <a:gd name="T78" fmla="*/ 48 w 78"/>
                  <a:gd name="T79" fmla="*/ 48 h 104"/>
                  <a:gd name="T80" fmla="*/ 44 w 78"/>
                  <a:gd name="T81" fmla="*/ 5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04">
                    <a:moveTo>
                      <a:pt x="13" y="80"/>
                    </a:moveTo>
                    <a:cubicBezTo>
                      <a:pt x="12" y="81"/>
                      <a:pt x="9" y="79"/>
                      <a:pt x="6" y="80"/>
                    </a:cubicBezTo>
                    <a:cubicBezTo>
                      <a:pt x="3" y="82"/>
                      <a:pt x="2" y="84"/>
                      <a:pt x="1" y="85"/>
                    </a:cubicBezTo>
                    <a:cubicBezTo>
                      <a:pt x="0" y="87"/>
                      <a:pt x="1" y="92"/>
                      <a:pt x="7" y="96"/>
                    </a:cubicBezTo>
                    <a:cubicBezTo>
                      <a:pt x="12" y="100"/>
                      <a:pt x="32" y="104"/>
                      <a:pt x="36" y="103"/>
                    </a:cubicBezTo>
                    <a:cubicBezTo>
                      <a:pt x="40" y="102"/>
                      <a:pt x="43" y="94"/>
                      <a:pt x="40" y="94"/>
                    </a:cubicBezTo>
                    <a:cubicBezTo>
                      <a:pt x="36" y="93"/>
                      <a:pt x="28" y="91"/>
                      <a:pt x="26" y="87"/>
                    </a:cubicBezTo>
                    <a:cubicBezTo>
                      <a:pt x="23" y="83"/>
                      <a:pt x="19" y="76"/>
                      <a:pt x="20" y="62"/>
                    </a:cubicBezTo>
                    <a:cubicBezTo>
                      <a:pt x="20" y="48"/>
                      <a:pt x="25" y="40"/>
                      <a:pt x="27" y="38"/>
                    </a:cubicBezTo>
                    <a:cubicBezTo>
                      <a:pt x="29" y="37"/>
                      <a:pt x="32" y="39"/>
                      <a:pt x="32" y="40"/>
                    </a:cubicBezTo>
                    <a:cubicBezTo>
                      <a:pt x="33" y="41"/>
                      <a:pt x="37" y="53"/>
                      <a:pt x="38" y="54"/>
                    </a:cubicBezTo>
                    <a:cubicBezTo>
                      <a:pt x="38" y="54"/>
                      <a:pt x="38" y="58"/>
                      <a:pt x="35" y="56"/>
                    </a:cubicBezTo>
                    <a:cubicBezTo>
                      <a:pt x="33" y="55"/>
                      <a:pt x="30" y="54"/>
                      <a:pt x="28" y="56"/>
                    </a:cubicBezTo>
                    <a:cubicBezTo>
                      <a:pt x="25" y="57"/>
                      <a:pt x="23" y="60"/>
                      <a:pt x="26" y="63"/>
                    </a:cubicBezTo>
                    <a:cubicBezTo>
                      <a:pt x="29" y="66"/>
                      <a:pt x="32" y="65"/>
                      <a:pt x="34" y="65"/>
                    </a:cubicBezTo>
                    <a:cubicBezTo>
                      <a:pt x="35" y="64"/>
                      <a:pt x="39" y="63"/>
                      <a:pt x="38" y="65"/>
                    </a:cubicBezTo>
                    <a:cubicBezTo>
                      <a:pt x="37" y="67"/>
                      <a:pt x="37" y="74"/>
                      <a:pt x="37" y="74"/>
                    </a:cubicBezTo>
                    <a:cubicBezTo>
                      <a:pt x="37" y="74"/>
                      <a:pt x="34" y="78"/>
                      <a:pt x="37" y="80"/>
                    </a:cubicBezTo>
                    <a:cubicBezTo>
                      <a:pt x="40" y="82"/>
                      <a:pt x="45" y="82"/>
                      <a:pt x="45" y="80"/>
                    </a:cubicBezTo>
                    <a:cubicBezTo>
                      <a:pt x="45" y="78"/>
                      <a:pt x="45" y="72"/>
                      <a:pt x="45" y="68"/>
                    </a:cubicBezTo>
                    <a:cubicBezTo>
                      <a:pt x="46" y="65"/>
                      <a:pt x="47" y="59"/>
                      <a:pt x="49" y="57"/>
                    </a:cubicBezTo>
                    <a:cubicBezTo>
                      <a:pt x="52" y="56"/>
                      <a:pt x="54" y="57"/>
                      <a:pt x="58" y="55"/>
                    </a:cubicBezTo>
                    <a:cubicBezTo>
                      <a:pt x="61" y="52"/>
                      <a:pt x="66" y="46"/>
                      <a:pt x="66" y="42"/>
                    </a:cubicBezTo>
                    <a:cubicBezTo>
                      <a:pt x="66" y="39"/>
                      <a:pt x="69" y="20"/>
                      <a:pt x="71" y="17"/>
                    </a:cubicBezTo>
                    <a:cubicBezTo>
                      <a:pt x="73" y="14"/>
                      <a:pt x="78" y="12"/>
                      <a:pt x="73" y="7"/>
                    </a:cubicBezTo>
                    <a:cubicBezTo>
                      <a:pt x="68" y="2"/>
                      <a:pt x="48" y="0"/>
                      <a:pt x="38" y="8"/>
                    </a:cubicBezTo>
                    <a:cubicBezTo>
                      <a:pt x="29" y="15"/>
                      <a:pt x="21" y="26"/>
                      <a:pt x="16" y="40"/>
                    </a:cubicBezTo>
                    <a:cubicBezTo>
                      <a:pt x="11" y="54"/>
                      <a:pt x="10" y="62"/>
                      <a:pt x="12" y="69"/>
                    </a:cubicBezTo>
                    <a:cubicBezTo>
                      <a:pt x="14" y="77"/>
                      <a:pt x="15" y="79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lose/>
                    <a:moveTo>
                      <a:pt x="44" y="54"/>
                    </a:moveTo>
                    <a:cubicBezTo>
                      <a:pt x="44" y="54"/>
                      <a:pt x="43" y="54"/>
                      <a:pt x="42" y="56"/>
                    </a:cubicBezTo>
                    <a:cubicBezTo>
                      <a:pt x="42" y="57"/>
                      <a:pt x="42" y="44"/>
                      <a:pt x="42" y="39"/>
                    </a:cubicBezTo>
                    <a:cubicBezTo>
                      <a:pt x="42" y="34"/>
                      <a:pt x="38" y="34"/>
                      <a:pt x="35" y="35"/>
                    </a:cubicBezTo>
                    <a:cubicBezTo>
                      <a:pt x="31" y="35"/>
                      <a:pt x="31" y="35"/>
                      <a:pt x="29" y="35"/>
                    </a:cubicBezTo>
                    <a:cubicBezTo>
                      <a:pt x="31" y="31"/>
                      <a:pt x="33" y="28"/>
                      <a:pt x="36" y="23"/>
                    </a:cubicBezTo>
                    <a:cubicBezTo>
                      <a:pt x="40" y="17"/>
                      <a:pt x="46" y="11"/>
                      <a:pt x="54" y="11"/>
                    </a:cubicBezTo>
                    <a:cubicBezTo>
                      <a:pt x="58" y="10"/>
                      <a:pt x="56" y="24"/>
                      <a:pt x="55" y="28"/>
                    </a:cubicBezTo>
                    <a:cubicBezTo>
                      <a:pt x="55" y="31"/>
                      <a:pt x="55" y="43"/>
                      <a:pt x="54" y="45"/>
                    </a:cubicBezTo>
                    <a:cubicBezTo>
                      <a:pt x="54" y="48"/>
                      <a:pt x="52" y="47"/>
                      <a:pt x="48" y="48"/>
                    </a:cubicBezTo>
                    <a:cubicBezTo>
                      <a:pt x="45" y="49"/>
                      <a:pt x="44" y="54"/>
                      <a:pt x="44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îSļiḋé"/>
              <p:cNvSpPr/>
              <p:nvPr/>
            </p:nvSpPr>
            <p:spPr bwMode="auto">
              <a:xfrm>
                <a:off x="2540001" y="2389188"/>
                <a:ext cx="98425" cy="225425"/>
              </a:xfrm>
              <a:custGeom>
                <a:avLst/>
                <a:gdLst>
                  <a:gd name="T0" fmla="*/ 4 w 30"/>
                  <a:gd name="T1" fmla="*/ 2 h 68"/>
                  <a:gd name="T2" fmla="*/ 2 w 30"/>
                  <a:gd name="T3" fmla="*/ 10 h 68"/>
                  <a:gd name="T4" fmla="*/ 10 w 30"/>
                  <a:gd name="T5" fmla="*/ 22 h 68"/>
                  <a:gd name="T6" fmla="*/ 19 w 30"/>
                  <a:gd name="T7" fmla="*/ 50 h 68"/>
                  <a:gd name="T8" fmla="*/ 20 w 30"/>
                  <a:gd name="T9" fmla="*/ 60 h 68"/>
                  <a:gd name="T10" fmla="*/ 25 w 30"/>
                  <a:gd name="T11" fmla="*/ 67 h 68"/>
                  <a:gd name="T12" fmla="*/ 27 w 30"/>
                  <a:gd name="T13" fmla="*/ 58 h 68"/>
                  <a:gd name="T14" fmla="*/ 19 w 30"/>
                  <a:gd name="T15" fmla="*/ 30 h 68"/>
                  <a:gd name="T16" fmla="*/ 14 w 30"/>
                  <a:gd name="T17" fmla="*/ 15 h 68"/>
                  <a:gd name="T18" fmla="*/ 11 w 30"/>
                  <a:gd name="T19" fmla="*/ 6 h 68"/>
                  <a:gd name="T20" fmla="*/ 4 w 30"/>
                  <a:gd name="T21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68">
                    <a:moveTo>
                      <a:pt x="4" y="2"/>
                    </a:moveTo>
                    <a:cubicBezTo>
                      <a:pt x="1" y="3"/>
                      <a:pt x="0" y="5"/>
                      <a:pt x="2" y="10"/>
                    </a:cubicBezTo>
                    <a:cubicBezTo>
                      <a:pt x="5" y="14"/>
                      <a:pt x="8" y="13"/>
                      <a:pt x="10" y="22"/>
                    </a:cubicBezTo>
                    <a:cubicBezTo>
                      <a:pt x="13" y="30"/>
                      <a:pt x="18" y="47"/>
                      <a:pt x="19" y="50"/>
                    </a:cubicBezTo>
                    <a:cubicBezTo>
                      <a:pt x="20" y="53"/>
                      <a:pt x="20" y="58"/>
                      <a:pt x="20" y="60"/>
                    </a:cubicBezTo>
                    <a:cubicBezTo>
                      <a:pt x="20" y="62"/>
                      <a:pt x="21" y="68"/>
                      <a:pt x="25" y="67"/>
                    </a:cubicBezTo>
                    <a:cubicBezTo>
                      <a:pt x="30" y="66"/>
                      <a:pt x="28" y="61"/>
                      <a:pt x="27" y="58"/>
                    </a:cubicBezTo>
                    <a:cubicBezTo>
                      <a:pt x="27" y="55"/>
                      <a:pt x="21" y="33"/>
                      <a:pt x="19" y="30"/>
                    </a:cubicBezTo>
                    <a:cubicBezTo>
                      <a:pt x="18" y="27"/>
                      <a:pt x="15" y="18"/>
                      <a:pt x="14" y="15"/>
                    </a:cubicBezTo>
                    <a:cubicBezTo>
                      <a:pt x="14" y="12"/>
                      <a:pt x="14" y="9"/>
                      <a:pt x="11" y="6"/>
                    </a:cubicBezTo>
                    <a:cubicBezTo>
                      <a:pt x="9" y="4"/>
                      <a:pt x="7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îŝļîḍé"/>
              <p:cNvSpPr/>
              <p:nvPr/>
            </p:nvSpPr>
            <p:spPr bwMode="auto">
              <a:xfrm>
                <a:off x="2608263" y="2376488"/>
                <a:ext cx="69850" cy="128588"/>
              </a:xfrm>
              <a:custGeom>
                <a:avLst/>
                <a:gdLst>
                  <a:gd name="T0" fmla="*/ 4 w 21"/>
                  <a:gd name="T1" fmla="*/ 1 h 39"/>
                  <a:gd name="T2" fmla="*/ 0 w 21"/>
                  <a:gd name="T3" fmla="*/ 5 h 39"/>
                  <a:gd name="T4" fmla="*/ 4 w 21"/>
                  <a:gd name="T5" fmla="*/ 13 h 39"/>
                  <a:gd name="T6" fmla="*/ 9 w 21"/>
                  <a:gd name="T7" fmla="*/ 19 h 39"/>
                  <a:gd name="T8" fmla="*/ 17 w 21"/>
                  <a:gd name="T9" fmla="*/ 38 h 39"/>
                  <a:gd name="T10" fmla="*/ 21 w 21"/>
                  <a:gd name="T11" fmla="*/ 32 h 39"/>
                  <a:gd name="T12" fmla="*/ 19 w 21"/>
                  <a:gd name="T13" fmla="*/ 21 h 39"/>
                  <a:gd name="T14" fmla="*/ 16 w 21"/>
                  <a:gd name="T15" fmla="*/ 14 h 39"/>
                  <a:gd name="T16" fmla="*/ 11 w 21"/>
                  <a:gd name="T17" fmla="*/ 3 h 39"/>
                  <a:gd name="T18" fmla="*/ 4 w 21"/>
                  <a:gd name="T1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39">
                    <a:moveTo>
                      <a:pt x="4" y="1"/>
                    </a:moveTo>
                    <a:cubicBezTo>
                      <a:pt x="2" y="2"/>
                      <a:pt x="0" y="2"/>
                      <a:pt x="0" y="5"/>
                    </a:cubicBezTo>
                    <a:cubicBezTo>
                      <a:pt x="0" y="8"/>
                      <a:pt x="3" y="11"/>
                      <a:pt x="4" y="13"/>
                    </a:cubicBezTo>
                    <a:cubicBezTo>
                      <a:pt x="6" y="15"/>
                      <a:pt x="8" y="17"/>
                      <a:pt x="9" y="19"/>
                    </a:cubicBezTo>
                    <a:cubicBezTo>
                      <a:pt x="9" y="22"/>
                      <a:pt x="15" y="37"/>
                      <a:pt x="17" y="38"/>
                    </a:cubicBezTo>
                    <a:cubicBezTo>
                      <a:pt x="19" y="39"/>
                      <a:pt x="21" y="36"/>
                      <a:pt x="21" y="32"/>
                    </a:cubicBezTo>
                    <a:cubicBezTo>
                      <a:pt x="21" y="28"/>
                      <a:pt x="20" y="23"/>
                      <a:pt x="19" y="21"/>
                    </a:cubicBezTo>
                    <a:cubicBezTo>
                      <a:pt x="17" y="20"/>
                      <a:pt x="16" y="17"/>
                      <a:pt x="16" y="14"/>
                    </a:cubicBezTo>
                    <a:cubicBezTo>
                      <a:pt x="16" y="10"/>
                      <a:pt x="13" y="6"/>
                      <a:pt x="11" y="3"/>
                    </a:cubicBezTo>
                    <a:cubicBezTo>
                      <a:pt x="8" y="0"/>
                      <a:pt x="5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ïṩḻiďé"/>
              <p:cNvSpPr/>
              <p:nvPr/>
            </p:nvSpPr>
            <p:spPr bwMode="auto">
              <a:xfrm>
                <a:off x="2644776" y="2263775"/>
                <a:ext cx="155575" cy="300038"/>
              </a:xfrm>
              <a:custGeom>
                <a:avLst/>
                <a:gdLst>
                  <a:gd name="T0" fmla="*/ 7 w 47"/>
                  <a:gd name="T1" fmla="*/ 0 h 91"/>
                  <a:gd name="T2" fmla="*/ 1 w 47"/>
                  <a:gd name="T3" fmla="*/ 3 h 91"/>
                  <a:gd name="T4" fmla="*/ 4 w 47"/>
                  <a:gd name="T5" fmla="*/ 10 h 91"/>
                  <a:gd name="T6" fmla="*/ 8 w 47"/>
                  <a:gd name="T7" fmla="*/ 18 h 91"/>
                  <a:gd name="T8" fmla="*/ 20 w 47"/>
                  <a:gd name="T9" fmla="*/ 45 h 91"/>
                  <a:gd name="T10" fmla="*/ 29 w 47"/>
                  <a:gd name="T11" fmla="*/ 67 h 91"/>
                  <a:gd name="T12" fmla="*/ 41 w 47"/>
                  <a:gd name="T13" fmla="*/ 89 h 91"/>
                  <a:gd name="T14" fmla="*/ 44 w 47"/>
                  <a:gd name="T15" fmla="*/ 81 h 91"/>
                  <a:gd name="T16" fmla="*/ 38 w 47"/>
                  <a:gd name="T17" fmla="*/ 73 h 91"/>
                  <a:gd name="T18" fmla="*/ 20 w 47"/>
                  <a:gd name="T19" fmla="*/ 32 h 91"/>
                  <a:gd name="T20" fmla="*/ 16 w 47"/>
                  <a:gd name="T21" fmla="*/ 16 h 91"/>
                  <a:gd name="T22" fmla="*/ 16 w 47"/>
                  <a:gd name="T23" fmla="*/ 5 h 91"/>
                  <a:gd name="T24" fmla="*/ 7 w 47"/>
                  <a:gd name="T25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91">
                    <a:moveTo>
                      <a:pt x="7" y="0"/>
                    </a:moveTo>
                    <a:cubicBezTo>
                      <a:pt x="5" y="0"/>
                      <a:pt x="2" y="1"/>
                      <a:pt x="1" y="3"/>
                    </a:cubicBezTo>
                    <a:cubicBezTo>
                      <a:pt x="0" y="5"/>
                      <a:pt x="1" y="8"/>
                      <a:pt x="4" y="10"/>
                    </a:cubicBezTo>
                    <a:cubicBezTo>
                      <a:pt x="6" y="13"/>
                      <a:pt x="8" y="16"/>
                      <a:pt x="8" y="18"/>
                    </a:cubicBezTo>
                    <a:cubicBezTo>
                      <a:pt x="9" y="20"/>
                      <a:pt x="18" y="40"/>
                      <a:pt x="20" y="45"/>
                    </a:cubicBezTo>
                    <a:cubicBezTo>
                      <a:pt x="22" y="50"/>
                      <a:pt x="26" y="61"/>
                      <a:pt x="29" y="67"/>
                    </a:cubicBezTo>
                    <a:cubicBezTo>
                      <a:pt x="32" y="74"/>
                      <a:pt x="37" y="86"/>
                      <a:pt x="41" y="89"/>
                    </a:cubicBezTo>
                    <a:cubicBezTo>
                      <a:pt x="45" y="91"/>
                      <a:pt x="47" y="84"/>
                      <a:pt x="44" y="81"/>
                    </a:cubicBezTo>
                    <a:cubicBezTo>
                      <a:pt x="42" y="78"/>
                      <a:pt x="42" y="79"/>
                      <a:pt x="38" y="73"/>
                    </a:cubicBezTo>
                    <a:cubicBezTo>
                      <a:pt x="35" y="67"/>
                      <a:pt x="21" y="34"/>
                      <a:pt x="20" y="32"/>
                    </a:cubicBezTo>
                    <a:cubicBezTo>
                      <a:pt x="19" y="29"/>
                      <a:pt x="16" y="19"/>
                      <a:pt x="16" y="16"/>
                    </a:cubicBezTo>
                    <a:cubicBezTo>
                      <a:pt x="16" y="12"/>
                      <a:pt x="18" y="8"/>
                      <a:pt x="16" y="5"/>
                    </a:cubicBezTo>
                    <a:cubicBezTo>
                      <a:pt x="15" y="2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ïṣ1ïḓè"/>
              <p:cNvSpPr/>
              <p:nvPr/>
            </p:nvSpPr>
            <p:spPr bwMode="auto">
              <a:xfrm>
                <a:off x="3508376" y="2495550"/>
                <a:ext cx="69850" cy="111125"/>
              </a:xfrm>
              <a:custGeom>
                <a:avLst/>
                <a:gdLst>
                  <a:gd name="T0" fmla="*/ 0 w 21"/>
                  <a:gd name="T1" fmla="*/ 11 h 34"/>
                  <a:gd name="T2" fmla="*/ 12 w 21"/>
                  <a:gd name="T3" fmla="*/ 33 h 34"/>
                  <a:gd name="T4" fmla="*/ 19 w 21"/>
                  <a:gd name="T5" fmla="*/ 21 h 34"/>
                  <a:gd name="T6" fmla="*/ 6 w 21"/>
                  <a:gd name="T7" fmla="*/ 5 h 34"/>
                  <a:gd name="T8" fmla="*/ 0 w 21"/>
                  <a:gd name="T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4">
                    <a:moveTo>
                      <a:pt x="0" y="11"/>
                    </a:moveTo>
                    <a:cubicBezTo>
                      <a:pt x="1" y="16"/>
                      <a:pt x="3" y="32"/>
                      <a:pt x="12" y="33"/>
                    </a:cubicBezTo>
                    <a:cubicBezTo>
                      <a:pt x="20" y="34"/>
                      <a:pt x="21" y="24"/>
                      <a:pt x="19" y="21"/>
                    </a:cubicBezTo>
                    <a:cubicBezTo>
                      <a:pt x="17" y="17"/>
                      <a:pt x="6" y="5"/>
                      <a:pt x="6" y="5"/>
                    </a:cubicBezTo>
                    <a:cubicBezTo>
                      <a:pt x="1" y="0"/>
                      <a:pt x="0" y="7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îsḻíḓê"/>
              <p:cNvSpPr/>
              <p:nvPr/>
            </p:nvSpPr>
            <p:spPr bwMode="auto">
              <a:xfrm>
                <a:off x="3967163" y="2887663"/>
                <a:ext cx="274638" cy="192088"/>
              </a:xfrm>
              <a:custGeom>
                <a:avLst/>
                <a:gdLst>
                  <a:gd name="T0" fmla="*/ 50 w 83"/>
                  <a:gd name="T1" fmla="*/ 1 h 58"/>
                  <a:gd name="T2" fmla="*/ 47 w 83"/>
                  <a:gd name="T3" fmla="*/ 4 h 58"/>
                  <a:gd name="T4" fmla="*/ 44 w 83"/>
                  <a:gd name="T5" fmla="*/ 8 h 58"/>
                  <a:gd name="T6" fmla="*/ 35 w 83"/>
                  <a:gd name="T7" fmla="*/ 10 h 58"/>
                  <a:gd name="T8" fmla="*/ 29 w 83"/>
                  <a:gd name="T9" fmla="*/ 12 h 58"/>
                  <a:gd name="T10" fmla="*/ 25 w 83"/>
                  <a:gd name="T11" fmla="*/ 16 h 58"/>
                  <a:gd name="T12" fmla="*/ 27 w 83"/>
                  <a:gd name="T13" fmla="*/ 18 h 58"/>
                  <a:gd name="T14" fmla="*/ 29 w 83"/>
                  <a:gd name="T15" fmla="*/ 20 h 58"/>
                  <a:gd name="T16" fmla="*/ 28 w 83"/>
                  <a:gd name="T17" fmla="*/ 23 h 58"/>
                  <a:gd name="T18" fmla="*/ 25 w 83"/>
                  <a:gd name="T19" fmla="*/ 21 h 58"/>
                  <a:gd name="T20" fmla="*/ 12 w 83"/>
                  <a:gd name="T21" fmla="*/ 8 h 58"/>
                  <a:gd name="T22" fmla="*/ 8 w 83"/>
                  <a:gd name="T23" fmla="*/ 3 h 58"/>
                  <a:gd name="T24" fmla="*/ 5 w 83"/>
                  <a:gd name="T25" fmla="*/ 0 h 58"/>
                  <a:gd name="T26" fmla="*/ 0 w 83"/>
                  <a:gd name="T27" fmla="*/ 3 h 58"/>
                  <a:gd name="T28" fmla="*/ 2 w 83"/>
                  <a:gd name="T29" fmla="*/ 10 h 58"/>
                  <a:gd name="T30" fmla="*/ 13 w 83"/>
                  <a:gd name="T31" fmla="*/ 17 h 58"/>
                  <a:gd name="T32" fmla="*/ 25 w 83"/>
                  <a:gd name="T33" fmla="*/ 27 h 58"/>
                  <a:gd name="T34" fmla="*/ 37 w 83"/>
                  <a:gd name="T35" fmla="*/ 42 h 58"/>
                  <a:gd name="T36" fmla="*/ 35 w 83"/>
                  <a:gd name="T37" fmla="*/ 47 h 58"/>
                  <a:gd name="T38" fmla="*/ 30 w 83"/>
                  <a:gd name="T39" fmla="*/ 44 h 58"/>
                  <a:gd name="T40" fmla="*/ 28 w 83"/>
                  <a:gd name="T41" fmla="*/ 44 h 58"/>
                  <a:gd name="T42" fmla="*/ 31 w 83"/>
                  <a:gd name="T43" fmla="*/ 49 h 58"/>
                  <a:gd name="T44" fmla="*/ 36 w 83"/>
                  <a:gd name="T45" fmla="*/ 58 h 58"/>
                  <a:gd name="T46" fmla="*/ 43 w 83"/>
                  <a:gd name="T47" fmla="*/ 48 h 58"/>
                  <a:gd name="T48" fmla="*/ 38 w 83"/>
                  <a:gd name="T49" fmla="*/ 37 h 58"/>
                  <a:gd name="T50" fmla="*/ 40 w 83"/>
                  <a:gd name="T51" fmla="*/ 35 h 58"/>
                  <a:gd name="T52" fmla="*/ 49 w 83"/>
                  <a:gd name="T53" fmla="*/ 38 h 58"/>
                  <a:gd name="T54" fmla="*/ 55 w 83"/>
                  <a:gd name="T55" fmla="*/ 38 h 58"/>
                  <a:gd name="T56" fmla="*/ 59 w 83"/>
                  <a:gd name="T57" fmla="*/ 32 h 58"/>
                  <a:gd name="T58" fmla="*/ 64 w 83"/>
                  <a:gd name="T59" fmla="*/ 33 h 58"/>
                  <a:gd name="T60" fmla="*/ 71 w 83"/>
                  <a:gd name="T61" fmla="*/ 36 h 58"/>
                  <a:gd name="T62" fmla="*/ 72 w 83"/>
                  <a:gd name="T63" fmla="*/ 30 h 58"/>
                  <a:gd name="T64" fmla="*/ 76 w 83"/>
                  <a:gd name="T65" fmla="*/ 29 h 58"/>
                  <a:gd name="T66" fmla="*/ 79 w 83"/>
                  <a:gd name="T67" fmla="*/ 31 h 58"/>
                  <a:gd name="T68" fmla="*/ 82 w 83"/>
                  <a:gd name="T69" fmla="*/ 27 h 58"/>
                  <a:gd name="T70" fmla="*/ 81 w 83"/>
                  <a:gd name="T71" fmla="*/ 22 h 58"/>
                  <a:gd name="T72" fmla="*/ 75 w 83"/>
                  <a:gd name="T73" fmla="*/ 24 h 58"/>
                  <a:gd name="T74" fmla="*/ 71 w 83"/>
                  <a:gd name="T75" fmla="*/ 26 h 58"/>
                  <a:gd name="T76" fmla="*/ 69 w 83"/>
                  <a:gd name="T77" fmla="*/ 27 h 58"/>
                  <a:gd name="T78" fmla="*/ 65 w 83"/>
                  <a:gd name="T79" fmla="*/ 26 h 58"/>
                  <a:gd name="T80" fmla="*/ 61 w 83"/>
                  <a:gd name="T81" fmla="*/ 23 h 58"/>
                  <a:gd name="T82" fmla="*/ 56 w 83"/>
                  <a:gd name="T83" fmla="*/ 25 h 58"/>
                  <a:gd name="T84" fmla="*/ 54 w 83"/>
                  <a:gd name="T85" fmla="*/ 28 h 58"/>
                  <a:gd name="T86" fmla="*/ 42 w 83"/>
                  <a:gd name="T87" fmla="*/ 28 h 58"/>
                  <a:gd name="T88" fmla="*/ 41 w 83"/>
                  <a:gd name="T89" fmla="*/ 31 h 58"/>
                  <a:gd name="T90" fmla="*/ 36 w 83"/>
                  <a:gd name="T91" fmla="*/ 32 h 58"/>
                  <a:gd name="T92" fmla="*/ 32 w 83"/>
                  <a:gd name="T93" fmla="*/ 28 h 58"/>
                  <a:gd name="T94" fmla="*/ 34 w 83"/>
                  <a:gd name="T95" fmla="*/ 25 h 58"/>
                  <a:gd name="T96" fmla="*/ 43 w 83"/>
                  <a:gd name="T97" fmla="*/ 24 h 58"/>
                  <a:gd name="T98" fmla="*/ 46 w 83"/>
                  <a:gd name="T99" fmla="*/ 23 h 58"/>
                  <a:gd name="T100" fmla="*/ 47 w 83"/>
                  <a:gd name="T101" fmla="*/ 20 h 58"/>
                  <a:gd name="T102" fmla="*/ 47 w 83"/>
                  <a:gd name="T103" fmla="*/ 18 h 58"/>
                  <a:gd name="T104" fmla="*/ 63 w 83"/>
                  <a:gd name="T105" fmla="*/ 17 h 58"/>
                  <a:gd name="T106" fmla="*/ 68 w 83"/>
                  <a:gd name="T107" fmla="*/ 13 h 58"/>
                  <a:gd name="T108" fmla="*/ 63 w 83"/>
                  <a:gd name="T109" fmla="*/ 8 h 58"/>
                  <a:gd name="T110" fmla="*/ 58 w 83"/>
                  <a:gd name="T111" fmla="*/ 13 h 58"/>
                  <a:gd name="T112" fmla="*/ 49 w 83"/>
                  <a:gd name="T113" fmla="*/ 16 h 58"/>
                  <a:gd name="T114" fmla="*/ 42 w 83"/>
                  <a:gd name="T115" fmla="*/ 17 h 58"/>
                  <a:gd name="T116" fmla="*/ 40 w 83"/>
                  <a:gd name="T117" fmla="*/ 13 h 58"/>
                  <a:gd name="T118" fmla="*/ 51 w 83"/>
                  <a:gd name="T119" fmla="*/ 10 h 58"/>
                  <a:gd name="T120" fmla="*/ 54 w 83"/>
                  <a:gd name="T121" fmla="*/ 2 h 58"/>
                  <a:gd name="T122" fmla="*/ 50 w 83"/>
                  <a:gd name="T123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3" h="58">
                    <a:moveTo>
                      <a:pt x="50" y="1"/>
                    </a:moveTo>
                    <a:cubicBezTo>
                      <a:pt x="50" y="1"/>
                      <a:pt x="48" y="3"/>
                      <a:pt x="47" y="4"/>
                    </a:cubicBezTo>
                    <a:cubicBezTo>
                      <a:pt x="47" y="5"/>
                      <a:pt x="45" y="8"/>
                      <a:pt x="44" y="8"/>
                    </a:cubicBezTo>
                    <a:cubicBezTo>
                      <a:pt x="43" y="8"/>
                      <a:pt x="37" y="10"/>
                      <a:pt x="35" y="10"/>
                    </a:cubicBezTo>
                    <a:cubicBezTo>
                      <a:pt x="34" y="10"/>
                      <a:pt x="29" y="11"/>
                      <a:pt x="29" y="12"/>
                    </a:cubicBezTo>
                    <a:cubicBezTo>
                      <a:pt x="28" y="14"/>
                      <a:pt x="25" y="16"/>
                      <a:pt x="25" y="16"/>
                    </a:cubicBezTo>
                    <a:cubicBezTo>
                      <a:pt x="25" y="16"/>
                      <a:pt x="25" y="18"/>
                      <a:pt x="27" y="18"/>
                    </a:cubicBezTo>
                    <a:cubicBezTo>
                      <a:pt x="29" y="18"/>
                      <a:pt x="29" y="20"/>
                      <a:pt x="29" y="20"/>
                    </a:cubicBezTo>
                    <a:cubicBezTo>
                      <a:pt x="29" y="20"/>
                      <a:pt x="29" y="24"/>
                      <a:pt x="28" y="23"/>
                    </a:cubicBezTo>
                    <a:cubicBezTo>
                      <a:pt x="27" y="22"/>
                      <a:pt x="27" y="23"/>
                      <a:pt x="25" y="21"/>
                    </a:cubicBezTo>
                    <a:cubicBezTo>
                      <a:pt x="24" y="20"/>
                      <a:pt x="12" y="8"/>
                      <a:pt x="12" y="8"/>
                    </a:cubicBezTo>
                    <a:cubicBezTo>
                      <a:pt x="12" y="8"/>
                      <a:pt x="9" y="4"/>
                      <a:pt x="8" y="3"/>
                    </a:cubicBezTo>
                    <a:cubicBezTo>
                      <a:pt x="8" y="2"/>
                      <a:pt x="7" y="0"/>
                      <a:pt x="5" y="0"/>
                    </a:cubicBezTo>
                    <a:cubicBezTo>
                      <a:pt x="3" y="0"/>
                      <a:pt x="1" y="1"/>
                      <a:pt x="0" y="3"/>
                    </a:cubicBezTo>
                    <a:cubicBezTo>
                      <a:pt x="0" y="4"/>
                      <a:pt x="0" y="7"/>
                      <a:pt x="2" y="10"/>
                    </a:cubicBezTo>
                    <a:cubicBezTo>
                      <a:pt x="5" y="13"/>
                      <a:pt x="10" y="15"/>
                      <a:pt x="13" y="17"/>
                    </a:cubicBezTo>
                    <a:cubicBezTo>
                      <a:pt x="18" y="20"/>
                      <a:pt x="22" y="24"/>
                      <a:pt x="25" y="27"/>
                    </a:cubicBezTo>
                    <a:cubicBezTo>
                      <a:pt x="28" y="31"/>
                      <a:pt x="35" y="38"/>
                      <a:pt x="37" y="42"/>
                    </a:cubicBezTo>
                    <a:cubicBezTo>
                      <a:pt x="38" y="46"/>
                      <a:pt x="37" y="47"/>
                      <a:pt x="35" y="47"/>
                    </a:cubicBezTo>
                    <a:cubicBezTo>
                      <a:pt x="34" y="47"/>
                      <a:pt x="31" y="45"/>
                      <a:pt x="30" y="44"/>
                    </a:cubicBezTo>
                    <a:cubicBezTo>
                      <a:pt x="29" y="43"/>
                      <a:pt x="28" y="44"/>
                      <a:pt x="28" y="44"/>
                    </a:cubicBezTo>
                    <a:cubicBezTo>
                      <a:pt x="28" y="44"/>
                      <a:pt x="28" y="45"/>
                      <a:pt x="31" y="49"/>
                    </a:cubicBezTo>
                    <a:cubicBezTo>
                      <a:pt x="33" y="52"/>
                      <a:pt x="34" y="57"/>
                      <a:pt x="36" y="58"/>
                    </a:cubicBezTo>
                    <a:cubicBezTo>
                      <a:pt x="37" y="58"/>
                      <a:pt x="45" y="53"/>
                      <a:pt x="43" y="48"/>
                    </a:cubicBezTo>
                    <a:cubicBezTo>
                      <a:pt x="42" y="43"/>
                      <a:pt x="39" y="38"/>
                      <a:pt x="38" y="37"/>
                    </a:cubicBezTo>
                    <a:cubicBezTo>
                      <a:pt x="37" y="36"/>
                      <a:pt x="38" y="34"/>
                      <a:pt x="40" y="35"/>
                    </a:cubicBezTo>
                    <a:cubicBezTo>
                      <a:pt x="42" y="36"/>
                      <a:pt x="45" y="38"/>
                      <a:pt x="49" y="38"/>
                    </a:cubicBezTo>
                    <a:cubicBezTo>
                      <a:pt x="53" y="38"/>
                      <a:pt x="54" y="39"/>
                      <a:pt x="55" y="38"/>
                    </a:cubicBezTo>
                    <a:cubicBezTo>
                      <a:pt x="57" y="36"/>
                      <a:pt x="59" y="33"/>
                      <a:pt x="59" y="32"/>
                    </a:cubicBezTo>
                    <a:cubicBezTo>
                      <a:pt x="60" y="31"/>
                      <a:pt x="62" y="31"/>
                      <a:pt x="64" y="33"/>
                    </a:cubicBezTo>
                    <a:cubicBezTo>
                      <a:pt x="66" y="36"/>
                      <a:pt x="69" y="38"/>
                      <a:pt x="71" y="36"/>
                    </a:cubicBezTo>
                    <a:cubicBezTo>
                      <a:pt x="72" y="33"/>
                      <a:pt x="70" y="30"/>
                      <a:pt x="72" y="30"/>
                    </a:cubicBezTo>
                    <a:cubicBezTo>
                      <a:pt x="74" y="29"/>
                      <a:pt x="75" y="27"/>
                      <a:pt x="76" y="29"/>
                    </a:cubicBezTo>
                    <a:cubicBezTo>
                      <a:pt x="77" y="30"/>
                      <a:pt x="78" y="32"/>
                      <a:pt x="79" y="31"/>
                    </a:cubicBezTo>
                    <a:cubicBezTo>
                      <a:pt x="79" y="30"/>
                      <a:pt x="81" y="29"/>
                      <a:pt x="82" y="27"/>
                    </a:cubicBezTo>
                    <a:cubicBezTo>
                      <a:pt x="83" y="25"/>
                      <a:pt x="82" y="22"/>
                      <a:pt x="81" y="22"/>
                    </a:cubicBezTo>
                    <a:cubicBezTo>
                      <a:pt x="79" y="23"/>
                      <a:pt x="76" y="23"/>
                      <a:pt x="75" y="24"/>
                    </a:cubicBezTo>
                    <a:cubicBezTo>
                      <a:pt x="74" y="24"/>
                      <a:pt x="72" y="24"/>
                      <a:pt x="71" y="26"/>
                    </a:cubicBezTo>
                    <a:cubicBezTo>
                      <a:pt x="70" y="27"/>
                      <a:pt x="70" y="27"/>
                      <a:pt x="69" y="27"/>
                    </a:cubicBezTo>
                    <a:cubicBezTo>
                      <a:pt x="68" y="27"/>
                      <a:pt x="66" y="28"/>
                      <a:pt x="65" y="26"/>
                    </a:cubicBezTo>
                    <a:cubicBezTo>
                      <a:pt x="63" y="25"/>
                      <a:pt x="63" y="23"/>
                      <a:pt x="61" y="23"/>
                    </a:cubicBezTo>
                    <a:cubicBezTo>
                      <a:pt x="60" y="23"/>
                      <a:pt x="56" y="24"/>
                      <a:pt x="56" y="25"/>
                    </a:cubicBezTo>
                    <a:cubicBezTo>
                      <a:pt x="55" y="26"/>
                      <a:pt x="57" y="28"/>
                      <a:pt x="54" y="28"/>
                    </a:cubicBezTo>
                    <a:cubicBezTo>
                      <a:pt x="51" y="28"/>
                      <a:pt x="43" y="27"/>
                      <a:pt x="42" y="28"/>
                    </a:cubicBezTo>
                    <a:cubicBezTo>
                      <a:pt x="41" y="28"/>
                      <a:pt x="42" y="30"/>
                      <a:pt x="41" y="31"/>
                    </a:cubicBezTo>
                    <a:cubicBezTo>
                      <a:pt x="39" y="31"/>
                      <a:pt x="37" y="33"/>
                      <a:pt x="36" y="32"/>
                    </a:cubicBezTo>
                    <a:cubicBezTo>
                      <a:pt x="35" y="31"/>
                      <a:pt x="32" y="28"/>
                      <a:pt x="32" y="28"/>
                    </a:cubicBezTo>
                    <a:cubicBezTo>
                      <a:pt x="32" y="28"/>
                      <a:pt x="30" y="25"/>
                      <a:pt x="34" y="25"/>
                    </a:cubicBezTo>
                    <a:cubicBezTo>
                      <a:pt x="37" y="25"/>
                      <a:pt x="42" y="24"/>
                      <a:pt x="43" y="24"/>
                    </a:cubicBezTo>
                    <a:cubicBezTo>
                      <a:pt x="44" y="24"/>
                      <a:pt x="46" y="24"/>
                      <a:pt x="46" y="23"/>
                    </a:cubicBezTo>
                    <a:cubicBezTo>
                      <a:pt x="45" y="21"/>
                      <a:pt x="48" y="22"/>
                      <a:pt x="47" y="20"/>
                    </a:cubicBezTo>
                    <a:cubicBezTo>
                      <a:pt x="46" y="19"/>
                      <a:pt x="45" y="18"/>
                      <a:pt x="47" y="18"/>
                    </a:cubicBezTo>
                    <a:cubicBezTo>
                      <a:pt x="50" y="17"/>
                      <a:pt x="58" y="18"/>
                      <a:pt x="63" y="17"/>
                    </a:cubicBezTo>
                    <a:cubicBezTo>
                      <a:pt x="67" y="16"/>
                      <a:pt x="67" y="14"/>
                      <a:pt x="68" y="13"/>
                    </a:cubicBezTo>
                    <a:cubicBezTo>
                      <a:pt x="68" y="11"/>
                      <a:pt x="65" y="8"/>
                      <a:pt x="63" y="8"/>
                    </a:cubicBezTo>
                    <a:cubicBezTo>
                      <a:pt x="62" y="9"/>
                      <a:pt x="60" y="12"/>
                      <a:pt x="58" y="13"/>
                    </a:cubicBezTo>
                    <a:cubicBezTo>
                      <a:pt x="56" y="13"/>
                      <a:pt x="49" y="15"/>
                      <a:pt x="49" y="16"/>
                    </a:cubicBezTo>
                    <a:cubicBezTo>
                      <a:pt x="48" y="16"/>
                      <a:pt x="43" y="17"/>
                      <a:pt x="42" y="17"/>
                    </a:cubicBezTo>
                    <a:cubicBezTo>
                      <a:pt x="41" y="17"/>
                      <a:pt x="36" y="13"/>
                      <a:pt x="40" y="13"/>
                    </a:cubicBezTo>
                    <a:cubicBezTo>
                      <a:pt x="44" y="12"/>
                      <a:pt x="49" y="11"/>
                      <a:pt x="51" y="10"/>
                    </a:cubicBezTo>
                    <a:cubicBezTo>
                      <a:pt x="53" y="8"/>
                      <a:pt x="55" y="3"/>
                      <a:pt x="54" y="2"/>
                    </a:cubicBezTo>
                    <a:cubicBezTo>
                      <a:pt x="54" y="1"/>
                      <a:pt x="51" y="0"/>
                      <a:pt x="5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ïşḷîďè"/>
              <p:cNvSpPr/>
              <p:nvPr/>
            </p:nvSpPr>
            <p:spPr bwMode="auto">
              <a:xfrm>
                <a:off x="3890963" y="2951163"/>
                <a:ext cx="161925" cy="125413"/>
              </a:xfrm>
              <a:custGeom>
                <a:avLst/>
                <a:gdLst>
                  <a:gd name="T0" fmla="*/ 36 w 49"/>
                  <a:gd name="T1" fmla="*/ 5 h 38"/>
                  <a:gd name="T2" fmla="*/ 33 w 49"/>
                  <a:gd name="T3" fmla="*/ 9 h 38"/>
                  <a:gd name="T4" fmla="*/ 37 w 49"/>
                  <a:gd name="T5" fmla="*/ 14 h 38"/>
                  <a:gd name="T6" fmla="*/ 30 w 49"/>
                  <a:gd name="T7" fmla="*/ 18 h 38"/>
                  <a:gd name="T8" fmla="*/ 22 w 49"/>
                  <a:gd name="T9" fmla="*/ 9 h 38"/>
                  <a:gd name="T10" fmla="*/ 16 w 49"/>
                  <a:gd name="T11" fmla="*/ 2 h 38"/>
                  <a:gd name="T12" fmla="*/ 13 w 49"/>
                  <a:gd name="T13" fmla="*/ 10 h 38"/>
                  <a:gd name="T14" fmla="*/ 20 w 49"/>
                  <a:gd name="T15" fmla="*/ 16 h 38"/>
                  <a:gd name="T16" fmla="*/ 25 w 49"/>
                  <a:gd name="T17" fmla="*/ 22 h 38"/>
                  <a:gd name="T18" fmla="*/ 21 w 49"/>
                  <a:gd name="T19" fmla="*/ 26 h 38"/>
                  <a:gd name="T20" fmla="*/ 10 w 49"/>
                  <a:gd name="T21" fmla="*/ 26 h 38"/>
                  <a:gd name="T22" fmla="*/ 8 w 49"/>
                  <a:gd name="T23" fmla="*/ 19 h 38"/>
                  <a:gd name="T24" fmla="*/ 6 w 49"/>
                  <a:gd name="T25" fmla="*/ 13 h 38"/>
                  <a:gd name="T26" fmla="*/ 3 w 49"/>
                  <a:gd name="T27" fmla="*/ 18 h 38"/>
                  <a:gd name="T28" fmla="*/ 2 w 49"/>
                  <a:gd name="T29" fmla="*/ 26 h 38"/>
                  <a:gd name="T30" fmla="*/ 14 w 49"/>
                  <a:gd name="T31" fmla="*/ 30 h 38"/>
                  <a:gd name="T32" fmla="*/ 23 w 49"/>
                  <a:gd name="T33" fmla="*/ 29 h 38"/>
                  <a:gd name="T34" fmla="*/ 28 w 49"/>
                  <a:gd name="T35" fmla="*/ 29 h 38"/>
                  <a:gd name="T36" fmla="*/ 32 w 49"/>
                  <a:gd name="T37" fmla="*/ 37 h 38"/>
                  <a:gd name="T38" fmla="*/ 38 w 49"/>
                  <a:gd name="T39" fmla="*/ 33 h 38"/>
                  <a:gd name="T40" fmla="*/ 34 w 49"/>
                  <a:gd name="T41" fmla="*/ 24 h 38"/>
                  <a:gd name="T42" fmla="*/ 35 w 49"/>
                  <a:gd name="T43" fmla="*/ 20 h 38"/>
                  <a:gd name="T44" fmla="*/ 42 w 49"/>
                  <a:gd name="T45" fmla="*/ 22 h 38"/>
                  <a:gd name="T46" fmla="*/ 48 w 49"/>
                  <a:gd name="T47" fmla="*/ 18 h 38"/>
                  <a:gd name="T48" fmla="*/ 41 w 49"/>
                  <a:gd name="T49" fmla="*/ 8 h 38"/>
                  <a:gd name="T50" fmla="*/ 36 w 49"/>
                  <a:gd name="T51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9" h="38">
                    <a:moveTo>
                      <a:pt x="36" y="5"/>
                    </a:moveTo>
                    <a:cubicBezTo>
                      <a:pt x="34" y="6"/>
                      <a:pt x="32" y="8"/>
                      <a:pt x="33" y="9"/>
                    </a:cubicBezTo>
                    <a:cubicBezTo>
                      <a:pt x="33" y="11"/>
                      <a:pt x="37" y="12"/>
                      <a:pt x="37" y="14"/>
                    </a:cubicBezTo>
                    <a:cubicBezTo>
                      <a:pt x="38" y="17"/>
                      <a:pt x="32" y="18"/>
                      <a:pt x="30" y="18"/>
                    </a:cubicBezTo>
                    <a:cubicBezTo>
                      <a:pt x="30" y="18"/>
                      <a:pt x="23" y="11"/>
                      <a:pt x="22" y="9"/>
                    </a:cubicBezTo>
                    <a:cubicBezTo>
                      <a:pt x="21" y="8"/>
                      <a:pt x="19" y="0"/>
                      <a:pt x="16" y="2"/>
                    </a:cubicBezTo>
                    <a:cubicBezTo>
                      <a:pt x="14" y="3"/>
                      <a:pt x="12" y="7"/>
                      <a:pt x="13" y="10"/>
                    </a:cubicBezTo>
                    <a:cubicBezTo>
                      <a:pt x="15" y="12"/>
                      <a:pt x="17" y="13"/>
                      <a:pt x="20" y="16"/>
                    </a:cubicBezTo>
                    <a:cubicBezTo>
                      <a:pt x="22" y="18"/>
                      <a:pt x="25" y="21"/>
                      <a:pt x="25" y="22"/>
                    </a:cubicBezTo>
                    <a:cubicBezTo>
                      <a:pt x="25" y="23"/>
                      <a:pt x="23" y="25"/>
                      <a:pt x="21" y="26"/>
                    </a:cubicBezTo>
                    <a:cubicBezTo>
                      <a:pt x="18" y="27"/>
                      <a:pt x="11" y="27"/>
                      <a:pt x="10" y="26"/>
                    </a:cubicBezTo>
                    <a:cubicBezTo>
                      <a:pt x="9" y="24"/>
                      <a:pt x="8" y="21"/>
                      <a:pt x="8" y="19"/>
                    </a:cubicBezTo>
                    <a:cubicBezTo>
                      <a:pt x="9" y="16"/>
                      <a:pt x="9" y="11"/>
                      <a:pt x="6" y="13"/>
                    </a:cubicBezTo>
                    <a:cubicBezTo>
                      <a:pt x="4" y="14"/>
                      <a:pt x="5" y="16"/>
                      <a:pt x="3" y="18"/>
                    </a:cubicBezTo>
                    <a:cubicBezTo>
                      <a:pt x="1" y="19"/>
                      <a:pt x="0" y="24"/>
                      <a:pt x="2" y="26"/>
                    </a:cubicBezTo>
                    <a:cubicBezTo>
                      <a:pt x="4" y="28"/>
                      <a:pt x="8" y="30"/>
                      <a:pt x="14" y="30"/>
                    </a:cubicBezTo>
                    <a:cubicBezTo>
                      <a:pt x="19" y="30"/>
                      <a:pt x="22" y="29"/>
                      <a:pt x="23" y="29"/>
                    </a:cubicBezTo>
                    <a:cubicBezTo>
                      <a:pt x="25" y="29"/>
                      <a:pt x="28" y="27"/>
                      <a:pt x="28" y="29"/>
                    </a:cubicBezTo>
                    <a:cubicBezTo>
                      <a:pt x="28" y="30"/>
                      <a:pt x="29" y="38"/>
                      <a:pt x="32" y="37"/>
                    </a:cubicBezTo>
                    <a:cubicBezTo>
                      <a:pt x="35" y="37"/>
                      <a:pt x="39" y="35"/>
                      <a:pt x="38" y="33"/>
                    </a:cubicBezTo>
                    <a:cubicBezTo>
                      <a:pt x="38" y="30"/>
                      <a:pt x="34" y="24"/>
                      <a:pt x="34" y="24"/>
                    </a:cubicBezTo>
                    <a:cubicBezTo>
                      <a:pt x="34" y="24"/>
                      <a:pt x="34" y="20"/>
                      <a:pt x="35" y="20"/>
                    </a:cubicBezTo>
                    <a:cubicBezTo>
                      <a:pt x="37" y="21"/>
                      <a:pt x="40" y="21"/>
                      <a:pt x="42" y="22"/>
                    </a:cubicBezTo>
                    <a:cubicBezTo>
                      <a:pt x="44" y="22"/>
                      <a:pt x="49" y="20"/>
                      <a:pt x="48" y="18"/>
                    </a:cubicBezTo>
                    <a:cubicBezTo>
                      <a:pt x="47" y="15"/>
                      <a:pt x="42" y="10"/>
                      <a:pt x="41" y="8"/>
                    </a:cubicBezTo>
                    <a:cubicBezTo>
                      <a:pt x="40" y="6"/>
                      <a:pt x="38" y="4"/>
                      <a:pt x="3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îṡlïḋe"/>
              <p:cNvSpPr/>
              <p:nvPr/>
            </p:nvSpPr>
            <p:spPr bwMode="auto">
              <a:xfrm>
                <a:off x="3373438" y="2324100"/>
                <a:ext cx="254000" cy="223838"/>
              </a:xfrm>
              <a:custGeom>
                <a:avLst/>
                <a:gdLst>
                  <a:gd name="T0" fmla="*/ 54 w 77"/>
                  <a:gd name="T1" fmla="*/ 14 h 68"/>
                  <a:gd name="T2" fmla="*/ 47 w 77"/>
                  <a:gd name="T3" fmla="*/ 25 h 68"/>
                  <a:gd name="T4" fmla="*/ 46 w 77"/>
                  <a:gd name="T5" fmla="*/ 25 h 68"/>
                  <a:gd name="T6" fmla="*/ 35 w 77"/>
                  <a:gd name="T7" fmla="*/ 23 h 68"/>
                  <a:gd name="T8" fmla="*/ 27 w 77"/>
                  <a:gd name="T9" fmla="*/ 19 h 68"/>
                  <a:gd name="T10" fmla="*/ 22 w 77"/>
                  <a:gd name="T11" fmla="*/ 22 h 68"/>
                  <a:gd name="T12" fmla="*/ 25 w 77"/>
                  <a:gd name="T13" fmla="*/ 32 h 68"/>
                  <a:gd name="T14" fmla="*/ 34 w 77"/>
                  <a:gd name="T15" fmla="*/ 35 h 68"/>
                  <a:gd name="T16" fmla="*/ 40 w 77"/>
                  <a:gd name="T17" fmla="*/ 34 h 68"/>
                  <a:gd name="T18" fmla="*/ 37 w 77"/>
                  <a:gd name="T19" fmla="*/ 38 h 68"/>
                  <a:gd name="T20" fmla="*/ 25 w 77"/>
                  <a:gd name="T21" fmla="*/ 50 h 68"/>
                  <a:gd name="T22" fmla="*/ 11 w 77"/>
                  <a:gd name="T23" fmla="*/ 57 h 68"/>
                  <a:gd name="T24" fmla="*/ 9 w 77"/>
                  <a:gd name="T25" fmla="*/ 55 h 68"/>
                  <a:gd name="T26" fmla="*/ 3 w 77"/>
                  <a:gd name="T27" fmla="*/ 56 h 68"/>
                  <a:gd name="T28" fmla="*/ 2 w 77"/>
                  <a:gd name="T29" fmla="*/ 64 h 68"/>
                  <a:gd name="T30" fmla="*/ 6 w 77"/>
                  <a:gd name="T31" fmla="*/ 67 h 68"/>
                  <a:gd name="T32" fmla="*/ 19 w 77"/>
                  <a:gd name="T33" fmla="*/ 59 h 68"/>
                  <a:gd name="T34" fmla="*/ 36 w 77"/>
                  <a:gd name="T35" fmla="*/ 49 h 68"/>
                  <a:gd name="T36" fmla="*/ 48 w 77"/>
                  <a:gd name="T37" fmla="*/ 33 h 68"/>
                  <a:gd name="T38" fmla="*/ 63 w 77"/>
                  <a:gd name="T39" fmla="*/ 33 h 68"/>
                  <a:gd name="T40" fmla="*/ 70 w 77"/>
                  <a:gd name="T41" fmla="*/ 34 h 68"/>
                  <a:gd name="T42" fmla="*/ 75 w 77"/>
                  <a:gd name="T43" fmla="*/ 30 h 68"/>
                  <a:gd name="T44" fmla="*/ 68 w 77"/>
                  <a:gd name="T45" fmla="*/ 25 h 68"/>
                  <a:gd name="T46" fmla="*/ 59 w 77"/>
                  <a:gd name="T47" fmla="*/ 26 h 68"/>
                  <a:gd name="T48" fmla="*/ 54 w 77"/>
                  <a:gd name="T49" fmla="*/ 25 h 68"/>
                  <a:gd name="T50" fmla="*/ 57 w 77"/>
                  <a:gd name="T51" fmla="*/ 20 h 68"/>
                  <a:gd name="T52" fmla="*/ 61 w 77"/>
                  <a:gd name="T53" fmla="*/ 16 h 68"/>
                  <a:gd name="T54" fmla="*/ 66 w 77"/>
                  <a:gd name="T55" fmla="*/ 11 h 68"/>
                  <a:gd name="T56" fmla="*/ 65 w 77"/>
                  <a:gd name="T57" fmla="*/ 2 h 68"/>
                  <a:gd name="T58" fmla="*/ 58 w 77"/>
                  <a:gd name="T59" fmla="*/ 4 h 68"/>
                  <a:gd name="T60" fmla="*/ 54 w 77"/>
                  <a:gd name="T61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68">
                    <a:moveTo>
                      <a:pt x="54" y="14"/>
                    </a:moveTo>
                    <a:cubicBezTo>
                      <a:pt x="54" y="14"/>
                      <a:pt x="50" y="19"/>
                      <a:pt x="47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4" y="25"/>
                      <a:pt x="37" y="25"/>
                      <a:pt x="35" y="23"/>
                    </a:cubicBezTo>
                    <a:cubicBezTo>
                      <a:pt x="32" y="22"/>
                      <a:pt x="28" y="19"/>
                      <a:pt x="27" y="19"/>
                    </a:cubicBezTo>
                    <a:cubicBezTo>
                      <a:pt x="25" y="18"/>
                      <a:pt x="23" y="19"/>
                      <a:pt x="22" y="22"/>
                    </a:cubicBezTo>
                    <a:cubicBezTo>
                      <a:pt x="21" y="25"/>
                      <a:pt x="21" y="28"/>
                      <a:pt x="25" y="32"/>
                    </a:cubicBezTo>
                    <a:cubicBezTo>
                      <a:pt x="29" y="37"/>
                      <a:pt x="30" y="36"/>
                      <a:pt x="34" y="35"/>
                    </a:cubicBezTo>
                    <a:cubicBezTo>
                      <a:pt x="36" y="35"/>
                      <a:pt x="38" y="34"/>
                      <a:pt x="40" y="34"/>
                    </a:cubicBezTo>
                    <a:cubicBezTo>
                      <a:pt x="38" y="36"/>
                      <a:pt x="37" y="38"/>
                      <a:pt x="37" y="38"/>
                    </a:cubicBezTo>
                    <a:cubicBezTo>
                      <a:pt x="35" y="40"/>
                      <a:pt x="29" y="47"/>
                      <a:pt x="25" y="50"/>
                    </a:cubicBezTo>
                    <a:cubicBezTo>
                      <a:pt x="21" y="52"/>
                      <a:pt x="11" y="57"/>
                      <a:pt x="11" y="57"/>
                    </a:cubicBezTo>
                    <a:cubicBezTo>
                      <a:pt x="12" y="58"/>
                      <a:pt x="9" y="58"/>
                      <a:pt x="9" y="55"/>
                    </a:cubicBezTo>
                    <a:cubicBezTo>
                      <a:pt x="8" y="52"/>
                      <a:pt x="6" y="54"/>
                      <a:pt x="3" y="56"/>
                    </a:cubicBezTo>
                    <a:cubicBezTo>
                      <a:pt x="0" y="58"/>
                      <a:pt x="2" y="62"/>
                      <a:pt x="2" y="64"/>
                    </a:cubicBezTo>
                    <a:cubicBezTo>
                      <a:pt x="1" y="66"/>
                      <a:pt x="1" y="68"/>
                      <a:pt x="6" y="67"/>
                    </a:cubicBezTo>
                    <a:cubicBezTo>
                      <a:pt x="10" y="66"/>
                      <a:pt x="14" y="62"/>
                      <a:pt x="19" y="59"/>
                    </a:cubicBezTo>
                    <a:cubicBezTo>
                      <a:pt x="24" y="57"/>
                      <a:pt x="32" y="53"/>
                      <a:pt x="36" y="49"/>
                    </a:cubicBezTo>
                    <a:cubicBezTo>
                      <a:pt x="39" y="46"/>
                      <a:pt x="45" y="38"/>
                      <a:pt x="48" y="33"/>
                    </a:cubicBezTo>
                    <a:cubicBezTo>
                      <a:pt x="53" y="33"/>
                      <a:pt x="61" y="33"/>
                      <a:pt x="63" y="33"/>
                    </a:cubicBezTo>
                    <a:cubicBezTo>
                      <a:pt x="65" y="33"/>
                      <a:pt x="67" y="35"/>
                      <a:pt x="70" y="34"/>
                    </a:cubicBezTo>
                    <a:cubicBezTo>
                      <a:pt x="73" y="34"/>
                      <a:pt x="77" y="33"/>
                      <a:pt x="75" y="30"/>
                    </a:cubicBezTo>
                    <a:cubicBezTo>
                      <a:pt x="73" y="27"/>
                      <a:pt x="71" y="24"/>
                      <a:pt x="68" y="25"/>
                    </a:cubicBezTo>
                    <a:cubicBezTo>
                      <a:pt x="65" y="26"/>
                      <a:pt x="61" y="26"/>
                      <a:pt x="59" y="26"/>
                    </a:cubicBezTo>
                    <a:cubicBezTo>
                      <a:pt x="59" y="26"/>
                      <a:pt x="56" y="26"/>
                      <a:pt x="54" y="25"/>
                    </a:cubicBezTo>
                    <a:cubicBezTo>
                      <a:pt x="55" y="23"/>
                      <a:pt x="57" y="21"/>
                      <a:pt x="57" y="20"/>
                    </a:cubicBezTo>
                    <a:cubicBezTo>
                      <a:pt x="59" y="18"/>
                      <a:pt x="60" y="17"/>
                      <a:pt x="61" y="16"/>
                    </a:cubicBezTo>
                    <a:cubicBezTo>
                      <a:pt x="62" y="16"/>
                      <a:pt x="65" y="14"/>
                      <a:pt x="66" y="11"/>
                    </a:cubicBezTo>
                    <a:cubicBezTo>
                      <a:pt x="67" y="9"/>
                      <a:pt x="66" y="3"/>
                      <a:pt x="65" y="2"/>
                    </a:cubicBezTo>
                    <a:cubicBezTo>
                      <a:pt x="63" y="0"/>
                      <a:pt x="59" y="1"/>
                      <a:pt x="58" y="4"/>
                    </a:cubicBezTo>
                    <a:cubicBezTo>
                      <a:pt x="56" y="7"/>
                      <a:pt x="55" y="14"/>
                      <a:pt x="5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" name="í$ḻíde"/>
              <p:cNvSpPr/>
              <p:nvPr/>
            </p:nvSpPr>
            <p:spPr bwMode="auto">
              <a:xfrm>
                <a:off x="2625726" y="2725738"/>
                <a:ext cx="890588" cy="1277938"/>
              </a:xfrm>
              <a:custGeom>
                <a:avLst/>
                <a:gdLst>
                  <a:gd name="T0" fmla="*/ 135 w 270"/>
                  <a:gd name="T1" fmla="*/ 22 h 387"/>
                  <a:gd name="T2" fmla="*/ 131 w 270"/>
                  <a:gd name="T3" fmla="*/ 22 h 387"/>
                  <a:gd name="T4" fmla="*/ 117 w 270"/>
                  <a:gd name="T5" fmla="*/ 6 h 387"/>
                  <a:gd name="T6" fmla="*/ 99 w 270"/>
                  <a:gd name="T7" fmla="*/ 6 h 387"/>
                  <a:gd name="T8" fmla="*/ 85 w 270"/>
                  <a:gd name="T9" fmla="*/ 0 h 387"/>
                  <a:gd name="T10" fmla="*/ 100 w 270"/>
                  <a:gd name="T11" fmla="*/ 20 h 387"/>
                  <a:gd name="T12" fmla="*/ 113 w 270"/>
                  <a:gd name="T13" fmla="*/ 20 h 387"/>
                  <a:gd name="T14" fmla="*/ 126 w 270"/>
                  <a:gd name="T15" fmla="*/ 23 h 387"/>
                  <a:gd name="T16" fmla="*/ 88 w 270"/>
                  <a:gd name="T17" fmla="*/ 45 h 387"/>
                  <a:gd name="T18" fmla="*/ 82 w 270"/>
                  <a:gd name="T19" fmla="*/ 108 h 387"/>
                  <a:gd name="T20" fmla="*/ 60 w 270"/>
                  <a:gd name="T21" fmla="*/ 108 h 387"/>
                  <a:gd name="T22" fmla="*/ 35 w 270"/>
                  <a:gd name="T23" fmla="*/ 142 h 387"/>
                  <a:gd name="T24" fmla="*/ 25 w 270"/>
                  <a:gd name="T25" fmla="*/ 309 h 387"/>
                  <a:gd name="T26" fmla="*/ 0 w 270"/>
                  <a:gd name="T27" fmla="*/ 387 h 387"/>
                  <a:gd name="T28" fmla="*/ 30 w 270"/>
                  <a:gd name="T29" fmla="*/ 387 h 387"/>
                  <a:gd name="T30" fmla="*/ 45 w 270"/>
                  <a:gd name="T31" fmla="*/ 367 h 387"/>
                  <a:gd name="T32" fmla="*/ 37 w 270"/>
                  <a:gd name="T33" fmla="*/ 387 h 387"/>
                  <a:gd name="T34" fmla="*/ 63 w 270"/>
                  <a:gd name="T35" fmla="*/ 387 h 387"/>
                  <a:gd name="T36" fmla="*/ 70 w 270"/>
                  <a:gd name="T37" fmla="*/ 353 h 387"/>
                  <a:gd name="T38" fmla="*/ 78 w 270"/>
                  <a:gd name="T39" fmla="*/ 167 h 387"/>
                  <a:gd name="T40" fmla="*/ 90 w 270"/>
                  <a:gd name="T41" fmla="*/ 151 h 387"/>
                  <a:gd name="T42" fmla="*/ 130 w 270"/>
                  <a:gd name="T43" fmla="*/ 151 h 387"/>
                  <a:gd name="T44" fmla="*/ 130 w 270"/>
                  <a:gd name="T45" fmla="*/ 69 h 387"/>
                  <a:gd name="T46" fmla="*/ 113 w 270"/>
                  <a:gd name="T47" fmla="*/ 48 h 387"/>
                  <a:gd name="T48" fmla="*/ 135 w 270"/>
                  <a:gd name="T49" fmla="*/ 27 h 387"/>
                  <a:gd name="T50" fmla="*/ 156 w 270"/>
                  <a:gd name="T51" fmla="*/ 48 h 387"/>
                  <a:gd name="T52" fmla="*/ 139 w 270"/>
                  <a:gd name="T53" fmla="*/ 69 h 387"/>
                  <a:gd name="T54" fmla="*/ 139 w 270"/>
                  <a:gd name="T55" fmla="*/ 151 h 387"/>
                  <a:gd name="T56" fmla="*/ 180 w 270"/>
                  <a:gd name="T57" fmla="*/ 151 h 387"/>
                  <a:gd name="T58" fmla="*/ 191 w 270"/>
                  <a:gd name="T59" fmla="*/ 167 h 387"/>
                  <a:gd name="T60" fmla="*/ 200 w 270"/>
                  <a:gd name="T61" fmla="*/ 353 h 387"/>
                  <a:gd name="T62" fmla="*/ 207 w 270"/>
                  <a:gd name="T63" fmla="*/ 387 h 387"/>
                  <a:gd name="T64" fmla="*/ 233 w 270"/>
                  <a:gd name="T65" fmla="*/ 387 h 387"/>
                  <a:gd name="T66" fmla="*/ 224 w 270"/>
                  <a:gd name="T67" fmla="*/ 367 h 387"/>
                  <a:gd name="T68" fmla="*/ 239 w 270"/>
                  <a:gd name="T69" fmla="*/ 387 h 387"/>
                  <a:gd name="T70" fmla="*/ 270 w 270"/>
                  <a:gd name="T71" fmla="*/ 387 h 387"/>
                  <a:gd name="T72" fmla="*/ 244 w 270"/>
                  <a:gd name="T73" fmla="*/ 309 h 387"/>
                  <a:gd name="T74" fmla="*/ 235 w 270"/>
                  <a:gd name="T75" fmla="*/ 142 h 387"/>
                  <a:gd name="T76" fmla="*/ 209 w 270"/>
                  <a:gd name="T77" fmla="*/ 108 h 387"/>
                  <a:gd name="T78" fmla="*/ 188 w 270"/>
                  <a:gd name="T79" fmla="*/ 108 h 387"/>
                  <a:gd name="T80" fmla="*/ 182 w 270"/>
                  <a:gd name="T81" fmla="*/ 45 h 387"/>
                  <a:gd name="T82" fmla="*/ 144 w 270"/>
                  <a:gd name="T83" fmla="*/ 23 h 387"/>
                  <a:gd name="T84" fmla="*/ 157 w 270"/>
                  <a:gd name="T85" fmla="*/ 20 h 387"/>
                  <a:gd name="T86" fmla="*/ 170 w 270"/>
                  <a:gd name="T87" fmla="*/ 20 h 387"/>
                  <a:gd name="T88" fmla="*/ 184 w 270"/>
                  <a:gd name="T89" fmla="*/ 0 h 387"/>
                  <a:gd name="T90" fmla="*/ 170 w 270"/>
                  <a:gd name="T91" fmla="*/ 6 h 387"/>
                  <a:gd name="T92" fmla="*/ 153 w 270"/>
                  <a:gd name="T93" fmla="*/ 6 h 387"/>
                  <a:gd name="T94" fmla="*/ 139 w 270"/>
                  <a:gd name="T95" fmla="*/ 22 h 387"/>
                  <a:gd name="T96" fmla="*/ 135 w 270"/>
                  <a:gd name="T97" fmla="*/ 22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0" h="387">
                    <a:moveTo>
                      <a:pt x="135" y="22"/>
                    </a:moveTo>
                    <a:cubicBezTo>
                      <a:pt x="133" y="22"/>
                      <a:pt x="132" y="22"/>
                      <a:pt x="131" y="22"/>
                    </a:cubicBezTo>
                    <a:cubicBezTo>
                      <a:pt x="130" y="15"/>
                      <a:pt x="126" y="6"/>
                      <a:pt x="117" y="6"/>
                    </a:cubicBezTo>
                    <a:cubicBezTo>
                      <a:pt x="110" y="6"/>
                      <a:pt x="106" y="6"/>
                      <a:pt x="99" y="6"/>
                    </a:cubicBezTo>
                    <a:cubicBezTo>
                      <a:pt x="93" y="6"/>
                      <a:pt x="88" y="4"/>
                      <a:pt x="85" y="0"/>
                    </a:cubicBezTo>
                    <a:cubicBezTo>
                      <a:pt x="87" y="9"/>
                      <a:pt x="90" y="18"/>
                      <a:pt x="100" y="20"/>
                    </a:cubicBezTo>
                    <a:cubicBezTo>
                      <a:pt x="104" y="20"/>
                      <a:pt x="109" y="20"/>
                      <a:pt x="113" y="20"/>
                    </a:cubicBezTo>
                    <a:cubicBezTo>
                      <a:pt x="120" y="20"/>
                      <a:pt x="123" y="21"/>
                      <a:pt x="126" y="23"/>
                    </a:cubicBezTo>
                    <a:cubicBezTo>
                      <a:pt x="109" y="24"/>
                      <a:pt x="93" y="30"/>
                      <a:pt x="88" y="45"/>
                    </a:cubicBezTo>
                    <a:cubicBezTo>
                      <a:pt x="83" y="59"/>
                      <a:pt x="85" y="92"/>
                      <a:pt x="82" y="108"/>
                    </a:cubicBezTo>
                    <a:cubicBezTo>
                      <a:pt x="75" y="108"/>
                      <a:pt x="67" y="108"/>
                      <a:pt x="60" y="108"/>
                    </a:cubicBezTo>
                    <a:cubicBezTo>
                      <a:pt x="42" y="107"/>
                      <a:pt x="36" y="123"/>
                      <a:pt x="35" y="142"/>
                    </a:cubicBezTo>
                    <a:cubicBezTo>
                      <a:pt x="32" y="198"/>
                      <a:pt x="28" y="253"/>
                      <a:pt x="25" y="309"/>
                    </a:cubicBezTo>
                    <a:cubicBezTo>
                      <a:pt x="23" y="352"/>
                      <a:pt x="14" y="372"/>
                      <a:pt x="0" y="387"/>
                    </a:cubicBezTo>
                    <a:cubicBezTo>
                      <a:pt x="10" y="387"/>
                      <a:pt x="20" y="387"/>
                      <a:pt x="30" y="387"/>
                    </a:cubicBezTo>
                    <a:cubicBezTo>
                      <a:pt x="35" y="383"/>
                      <a:pt x="38" y="378"/>
                      <a:pt x="45" y="367"/>
                    </a:cubicBezTo>
                    <a:cubicBezTo>
                      <a:pt x="42" y="377"/>
                      <a:pt x="40" y="382"/>
                      <a:pt x="37" y="387"/>
                    </a:cubicBezTo>
                    <a:cubicBezTo>
                      <a:pt x="46" y="387"/>
                      <a:pt x="54" y="387"/>
                      <a:pt x="63" y="387"/>
                    </a:cubicBezTo>
                    <a:cubicBezTo>
                      <a:pt x="68" y="377"/>
                      <a:pt x="70" y="365"/>
                      <a:pt x="70" y="353"/>
                    </a:cubicBezTo>
                    <a:cubicBezTo>
                      <a:pt x="73" y="291"/>
                      <a:pt x="76" y="229"/>
                      <a:pt x="78" y="167"/>
                    </a:cubicBezTo>
                    <a:cubicBezTo>
                      <a:pt x="79" y="157"/>
                      <a:pt x="82" y="151"/>
                      <a:pt x="90" y="151"/>
                    </a:cubicBezTo>
                    <a:cubicBezTo>
                      <a:pt x="103" y="151"/>
                      <a:pt x="117" y="151"/>
                      <a:pt x="130" y="151"/>
                    </a:cubicBezTo>
                    <a:cubicBezTo>
                      <a:pt x="130" y="124"/>
                      <a:pt x="130" y="96"/>
                      <a:pt x="130" y="69"/>
                    </a:cubicBezTo>
                    <a:cubicBezTo>
                      <a:pt x="121" y="67"/>
                      <a:pt x="113" y="58"/>
                      <a:pt x="113" y="48"/>
                    </a:cubicBezTo>
                    <a:cubicBezTo>
                      <a:pt x="113" y="36"/>
                      <a:pt x="123" y="27"/>
                      <a:pt x="135" y="27"/>
                    </a:cubicBezTo>
                    <a:cubicBezTo>
                      <a:pt x="147" y="27"/>
                      <a:pt x="156" y="36"/>
                      <a:pt x="156" y="48"/>
                    </a:cubicBezTo>
                    <a:cubicBezTo>
                      <a:pt x="156" y="58"/>
                      <a:pt x="149" y="67"/>
                      <a:pt x="139" y="69"/>
                    </a:cubicBezTo>
                    <a:cubicBezTo>
                      <a:pt x="139" y="96"/>
                      <a:pt x="139" y="124"/>
                      <a:pt x="139" y="151"/>
                    </a:cubicBezTo>
                    <a:cubicBezTo>
                      <a:pt x="153" y="151"/>
                      <a:pt x="166" y="151"/>
                      <a:pt x="180" y="151"/>
                    </a:cubicBezTo>
                    <a:cubicBezTo>
                      <a:pt x="188" y="151"/>
                      <a:pt x="191" y="157"/>
                      <a:pt x="191" y="167"/>
                    </a:cubicBezTo>
                    <a:cubicBezTo>
                      <a:pt x="194" y="229"/>
                      <a:pt x="197" y="291"/>
                      <a:pt x="200" y="353"/>
                    </a:cubicBezTo>
                    <a:cubicBezTo>
                      <a:pt x="200" y="365"/>
                      <a:pt x="202" y="377"/>
                      <a:pt x="207" y="387"/>
                    </a:cubicBezTo>
                    <a:cubicBezTo>
                      <a:pt x="215" y="387"/>
                      <a:pt x="224" y="387"/>
                      <a:pt x="233" y="387"/>
                    </a:cubicBezTo>
                    <a:cubicBezTo>
                      <a:pt x="230" y="382"/>
                      <a:pt x="227" y="377"/>
                      <a:pt x="224" y="367"/>
                    </a:cubicBezTo>
                    <a:cubicBezTo>
                      <a:pt x="232" y="378"/>
                      <a:pt x="235" y="383"/>
                      <a:pt x="239" y="387"/>
                    </a:cubicBezTo>
                    <a:cubicBezTo>
                      <a:pt x="249" y="387"/>
                      <a:pt x="260" y="387"/>
                      <a:pt x="270" y="387"/>
                    </a:cubicBezTo>
                    <a:cubicBezTo>
                      <a:pt x="256" y="372"/>
                      <a:pt x="247" y="352"/>
                      <a:pt x="244" y="309"/>
                    </a:cubicBezTo>
                    <a:cubicBezTo>
                      <a:pt x="242" y="253"/>
                      <a:pt x="238" y="198"/>
                      <a:pt x="235" y="142"/>
                    </a:cubicBezTo>
                    <a:cubicBezTo>
                      <a:pt x="234" y="123"/>
                      <a:pt x="228" y="107"/>
                      <a:pt x="209" y="108"/>
                    </a:cubicBezTo>
                    <a:cubicBezTo>
                      <a:pt x="202" y="108"/>
                      <a:pt x="195" y="108"/>
                      <a:pt x="188" y="108"/>
                    </a:cubicBezTo>
                    <a:cubicBezTo>
                      <a:pt x="185" y="92"/>
                      <a:pt x="186" y="59"/>
                      <a:pt x="182" y="45"/>
                    </a:cubicBezTo>
                    <a:cubicBezTo>
                      <a:pt x="176" y="30"/>
                      <a:pt x="161" y="24"/>
                      <a:pt x="144" y="23"/>
                    </a:cubicBezTo>
                    <a:cubicBezTo>
                      <a:pt x="146" y="21"/>
                      <a:pt x="150" y="20"/>
                      <a:pt x="157" y="20"/>
                    </a:cubicBezTo>
                    <a:cubicBezTo>
                      <a:pt x="161" y="20"/>
                      <a:pt x="166" y="20"/>
                      <a:pt x="170" y="20"/>
                    </a:cubicBezTo>
                    <a:cubicBezTo>
                      <a:pt x="180" y="18"/>
                      <a:pt x="183" y="9"/>
                      <a:pt x="184" y="0"/>
                    </a:cubicBezTo>
                    <a:cubicBezTo>
                      <a:pt x="181" y="4"/>
                      <a:pt x="177" y="6"/>
                      <a:pt x="170" y="6"/>
                    </a:cubicBezTo>
                    <a:cubicBezTo>
                      <a:pt x="164" y="6"/>
                      <a:pt x="159" y="6"/>
                      <a:pt x="153" y="6"/>
                    </a:cubicBezTo>
                    <a:cubicBezTo>
                      <a:pt x="144" y="6"/>
                      <a:pt x="140" y="15"/>
                      <a:pt x="139" y="22"/>
                    </a:cubicBezTo>
                    <a:cubicBezTo>
                      <a:pt x="138" y="22"/>
                      <a:pt x="136" y="22"/>
                      <a:pt x="13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" name="ïŝľîḑê"/>
              <p:cNvSpPr/>
              <p:nvPr/>
            </p:nvSpPr>
            <p:spPr bwMode="auto">
              <a:xfrm>
                <a:off x="1735138" y="2095500"/>
                <a:ext cx="2667000" cy="2670175"/>
              </a:xfrm>
              <a:custGeom>
                <a:avLst/>
                <a:gdLst>
                  <a:gd name="T0" fmla="*/ 404 w 809"/>
                  <a:gd name="T1" fmla="*/ 0 h 809"/>
                  <a:gd name="T2" fmla="*/ 809 w 809"/>
                  <a:gd name="T3" fmla="*/ 404 h 809"/>
                  <a:gd name="T4" fmla="*/ 404 w 809"/>
                  <a:gd name="T5" fmla="*/ 809 h 809"/>
                  <a:gd name="T6" fmla="*/ 0 w 809"/>
                  <a:gd name="T7" fmla="*/ 404 h 809"/>
                  <a:gd name="T8" fmla="*/ 404 w 809"/>
                  <a:gd name="T9" fmla="*/ 0 h 809"/>
                  <a:gd name="T10" fmla="*/ 404 w 809"/>
                  <a:gd name="T11" fmla="*/ 0 h 809"/>
                  <a:gd name="T12" fmla="*/ 404 w 809"/>
                  <a:gd name="T13" fmla="*/ 14 h 809"/>
                  <a:gd name="T14" fmla="*/ 14 w 809"/>
                  <a:gd name="T15" fmla="*/ 404 h 809"/>
                  <a:gd name="T16" fmla="*/ 404 w 809"/>
                  <a:gd name="T17" fmla="*/ 795 h 809"/>
                  <a:gd name="T18" fmla="*/ 795 w 809"/>
                  <a:gd name="T19" fmla="*/ 404 h 809"/>
                  <a:gd name="T20" fmla="*/ 404 w 809"/>
                  <a:gd name="T21" fmla="*/ 14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9" h="809">
                    <a:moveTo>
                      <a:pt x="404" y="0"/>
                    </a:moveTo>
                    <a:cubicBezTo>
                      <a:pt x="627" y="0"/>
                      <a:pt x="809" y="182"/>
                      <a:pt x="809" y="404"/>
                    </a:cubicBezTo>
                    <a:cubicBezTo>
                      <a:pt x="809" y="627"/>
                      <a:pt x="627" y="809"/>
                      <a:pt x="404" y="809"/>
                    </a:cubicBezTo>
                    <a:cubicBezTo>
                      <a:pt x="181" y="809"/>
                      <a:pt x="0" y="627"/>
                      <a:pt x="0" y="404"/>
                    </a:cubicBezTo>
                    <a:cubicBezTo>
                      <a:pt x="0" y="182"/>
                      <a:pt x="181" y="0"/>
                      <a:pt x="404" y="0"/>
                    </a:cubicBezTo>
                    <a:cubicBezTo>
                      <a:pt x="404" y="0"/>
                      <a:pt x="404" y="0"/>
                      <a:pt x="404" y="0"/>
                    </a:cubicBezTo>
                    <a:close/>
                    <a:moveTo>
                      <a:pt x="404" y="14"/>
                    </a:moveTo>
                    <a:cubicBezTo>
                      <a:pt x="189" y="14"/>
                      <a:pt x="14" y="189"/>
                      <a:pt x="14" y="404"/>
                    </a:cubicBezTo>
                    <a:cubicBezTo>
                      <a:pt x="14" y="619"/>
                      <a:pt x="189" y="795"/>
                      <a:pt x="404" y="795"/>
                    </a:cubicBezTo>
                    <a:cubicBezTo>
                      <a:pt x="619" y="795"/>
                      <a:pt x="795" y="619"/>
                      <a:pt x="795" y="404"/>
                    </a:cubicBezTo>
                    <a:cubicBezTo>
                      <a:pt x="795" y="189"/>
                      <a:pt x="619" y="14"/>
                      <a:pt x="40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2" name="išlíḑe"/>
              <p:cNvSpPr/>
              <p:nvPr/>
            </p:nvSpPr>
            <p:spPr bwMode="auto">
              <a:xfrm>
                <a:off x="1897063" y="3373438"/>
                <a:ext cx="2333625" cy="1227138"/>
              </a:xfrm>
              <a:custGeom>
                <a:avLst/>
                <a:gdLst>
                  <a:gd name="T0" fmla="*/ 21 w 708"/>
                  <a:gd name="T1" fmla="*/ 23 h 372"/>
                  <a:gd name="T2" fmla="*/ 53 w 708"/>
                  <a:gd name="T3" fmla="*/ 35 h 372"/>
                  <a:gd name="T4" fmla="*/ 51 w 708"/>
                  <a:gd name="T5" fmla="*/ 26 h 372"/>
                  <a:gd name="T6" fmla="*/ 18 w 708"/>
                  <a:gd name="T7" fmla="*/ 47 h 372"/>
                  <a:gd name="T8" fmla="*/ 18 w 708"/>
                  <a:gd name="T9" fmla="*/ 88 h 372"/>
                  <a:gd name="T10" fmla="*/ 48 w 708"/>
                  <a:gd name="T11" fmla="*/ 67 h 372"/>
                  <a:gd name="T12" fmla="*/ 18 w 708"/>
                  <a:gd name="T13" fmla="*/ 88 h 372"/>
                  <a:gd name="T14" fmla="*/ 62 w 708"/>
                  <a:gd name="T15" fmla="*/ 109 h 372"/>
                  <a:gd name="T16" fmla="*/ 64 w 708"/>
                  <a:gd name="T17" fmla="*/ 147 h 372"/>
                  <a:gd name="T18" fmla="*/ 42 w 708"/>
                  <a:gd name="T19" fmla="*/ 155 h 372"/>
                  <a:gd name="T20" fmla="*/ 57 w 708"/>
                  <a:gd name="T21" fmla="*/ 206 h 372"/>
                  <a:gd name="T22" fmla="*/ 116 w 708"/>
                  <a:gd name="T23" fmla="*/ 203 h 372"/>
                  <a:gd name="T24" fmla="*/ 93 w 708"/>
                  <a:gd name="T25" fmla="*/ 174 h 372"/>
                  <a:gd name="T26" fmla="*/ 46 w 708"/>
                  <a:gd name="T27" fmla="*/ 181 h 372"/>
                  <a:gd name="T28" fmla="*/ 129 w 708"/>
                  <a:gd name="T29" fmla="*/ 265 h 372"/>
                  <a:gd name="T30" fmla="*/ 149 w 708"/>
                  <a:gd name="T31" fmla="*/ 251 h 372"/>
                  <a:gd name="T32" fmla="*/ 121 w 708"/>
                  <a:gd name="T33" fmla="*/ 221 h 372"/>
                  <a:gd name="T34" fmla="*/ 111 w 708"/>
                  <a:gd name="T35" fmla="*/ 252 h 372"/>
                  <a:gd name="T36" fmla="*/ 164 w 708"/>
                  <a:gd name="T37" fmla="*/ 295 h 372"/>
                  <a:gd name="T38" fmla="*/ 175 w 708"/>
                  <a:gd name="T39" fmla="*/ 321 h 372"/>
                  <a:gd name="T40" fmla="*/ 132 w 708"/>
                  <a:gd name="T41" fmla="*/ 292 h 372"/>
                  <a:gd name="T42" fmla="*/ 146 w 708"/>
                  <a:gd name="T43" fmla="*/ 291 h 372"/>
                  <a:gd name="T44" fmla="*/ 211 w 708"/>
                  <a:gd name="T45" fmla="*/ 283 h 372"/>
                  <a:gd name="T46" fmla="*/ 260 w 708"/>
                  <a:gd name="T47" fmla="*/ 308 h 372"/>
                  <a:gd name="T48" fmla="*/ 205 w 708"/>
                  <a:gd name="T49" fmla="*/ 335 h 372"/>
                  <a:gd name="T50" fmla="*/ 342 w 708"/>
                  <a:gd name="T51" fmla="*/ 329 h 372"/>
                  <a:gd name="T52" fmla="*/ 344 w 708"/>
                  <a:gd name="T53" fmla="*/ 352 h 372"/>
                  <a:gd name="T54" fmla="*/ 303 w 708"/>
                  <a:gd name="T55" fmla="*/ 320 h 372"/>
                  <a:gd name="T56" fmla="*/ 320 w 708"/>
                  <a:gd name="T57" fmla="*/ 364 h 372"/>
                  <a:gd name="T58" fmla="*/ 360 w 708"/>
                  <a:gd name="T59" fmla="*/ 321 h 372"/>
                  <a:gd name="T60" fmla="*/ 416 w 708"/>
                  <a:gd name="T61" fmla="*/ 315 h 372"/>
                  <a:gd name="T62" fmla="*/ 384 w 708"/>
                  <a:gd name="T63" fmla="*/ 368 h 372"/>
                  <a:gd name="T64" fmla="*/ 464 w 708"/>
                  <a:gd name="T65" fmla="*/ 350 h 372"/>
                  <a:gd name="T66" fmla="*/ 433 w 708"/>
                  <a:gd name="T67" fmla="*/ 313 h 372"/>
                  <a:gd name="T68" fmla="*/ 508 w 708"/>
                  <a:gd name="T69" fmla="*/ 337 h 372"/>
                  <a:gd name="T70" fmla="*/ 500 w 708"/>
                  <a:gd name="T71" fmla="*/ 285 h 372"/>
                  <a:gd name="T72" fmla="*/ 483 w 708"/>
                  <a:gd name="T73" fmla="*/ 294 h 372"/>
                  <a:gd name="T74" fmla="*/ 508 w 708"/>
                  <a:gd name="T75" fmla="*/ 337 h 372"/>
                  <a:gd name="T76" fmla="*/ 515 w 708"/>
                  <a:gd name="T77" fmla="*/ 276 h 372"/>
                  <a:gd name="T78" fmla="*/ 548 w 708"/>
                  <a:gd name="T79" fmla="*/ 279 h 372"/>
                  <a:gd name="T80" fmla="*/ 550 w 708"/>
                  <a:gd name="T81" fmla="*/ 283 h 372"/>
                  <a:gd name="T82" fmla="*/ 547 w 708"/>
                  <a:gd name="T83" fmla="*/ 316 h 372"/>
                  <a:gd name="T84" fmla="*/ 609 w 708"/>
                  <a:gd name="T85" fmla="*/ 250 h 372"/>
                  <a:gd name="T86" fmla="*/ 608 w 708"/>
                  <a:gd name="T87" fmla="*/ 227 h 372"/>
                  <a:gd name="T88" fmla="*/ 573 w 708"/>
                  <a:gd name="T89" fmla="*/ 241 h 372"/>
                  <a:gd name="T90" fmla="*/ 609 w 708"/>
                  <a:gd name="T91" fmla="*/ 250 h 372"/>
                  <a:gd name="T92" fmla="*/ 656 w 708"/>
                  <a:gd name="T93" fmla="*/ 184 h 372"/>
                  <a:gd name="T94" fmla="*/ 613 w 708"/>
                  <a:gd name="T95" fmla="*/ 172 h 372"/>
                  <a:gd name="T96" fmla="*/ 625 w 708"/>
                  <a:gd name="T97" fmla="*/ 165 h 372"/>
                  <a:gd name="T98" fmla="*/ 650 w 708"/>
                  <a:gd name="T99" fmla="*/ 169 h 372"/>
                  <a:gd name="T100" fmla="*/ 651 w 708"/>
                  <a:gd name="T101" fmla="*/ 215 h 372"/>
                  <a:gd name="T102" fmla="*/ 635 w 708"/>
                  <a:gd name="T103" fmla="*/ 139 h 372"/>
                  <a:gd name="T104" fmla="*/ 683 w 708"/>
                  <a:gd name="T105" fmla="*/ 137 h 372"/>
                  <a:gd name="T106" fmla="*/ 655 w 708"/>
                  <a:gd name="T107" fmla="*/ 73 h 372"/>
                  <a:gd name="T108" fmla="*/ 690 w 708"/>
                  <a:gd name="T109" fmla="*/ 98 h 372"/>
                  <a:gd name="T110" fmla="*/ 684 w 708"/>
                  <a:gd name="T111" fmla="*/ 17 h 372"/>
                  <a:gd name="T112" fmla="*/ 698 w 708"/>
                  <a:gd name="T113" fmla="*/ 34 h 372"/>
                  <a:gd name="T114" fmla="*/ 659 w 708"/>
                  <a:gd name="T115" fmla="*/ 29 h 372"/>
                  <a:gd name="T116" fmla="*/ 659 w 708"/>
                  <a:gd name="T117" fmla="*/ 11 h 372"/>
                  <a:gd name="T118" fmla="*/ 663 w 708"/>
                  <a:gd name="T119" fmla="*/ 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08" h="372">
                    <a:moveTo>
                      <a:pt x="0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5" y="9"/>
                      <a:pt x="11" y="11"/>
                      <a:pt x="8" y="14"/>
                    </a:cubicBezTo>
                    <a:cubicBezTo>
                      <a:pt x="5" y="18"/>
                      <a:pt x="4" y="22"/>
                      <a:pt x="4" y="26"/>
                    </a:cubicBezTo>
                    <a:cubicBezTo>
                      <a:pt x="4" y="29"/>
                      <a:pt x="5" y="32"/>
                      <a:pt x="6" y="33"/>
                    </a:cubicBezTo>
                    <a:cubicBezTo>
                      <a:pt x="7" y="35"/>
                      <a:pt x="9" y="36"/>
                      <a:pt x="11" y="36"/>
                    </a:cubicBezTo>
                    <a:cubicBezTo>
                      <a:pt x="14" y="36"/>
                      <a:pt x="18" y="3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1"/>
                    </a:cubicBezTo>
                    <a:cubicBezTo>
                      <a:pt x="25" y="15"/>
                      <a:pt x="27" y="11"/>
                      <a:pt x="30" y="9"/>
                    </a:cubicBezTo>
                    <a:cubicBezTo>
                      <a:pt x="31" y="8"/>
                      <a:pt x="32" y="7"/>
                      <a:pt x="34" y="7"/>
                    </a:cubicBezTo>
                    <a:cubicBezTo>
                      <a:pt x="35" y="6"/>
                      <a:pt x="36" y="6"/>
                      <a:pt x="38" y="6"/>
                    </a:cubicBezTo>
                    <a:cubicBezTo>
                      <a:pt x="43" y="6"/>
                      <a:pt x="47" y="8"/>
                      <a:pt x="50" y="11"/>
                    </a:cubicBezTo>
                    <a:cubicBezTo>
                      <a:pt x="53" y="15"/>
                      <a:pt x="55" y="19"/>
                      <a:pt x="55" y="25"/>
                    </a:cubicBezTo>
                    <a:cubicBezTo>
                      <a:pt x="55" y="28"/>
                      <a:pt x="54" y="31"/>
                      <a:pt x="53" y="35"/>
                    </a:cubicBezTo>
                    <a:cubicBezTo>
                      <a:pt x="52" y="38"/>
                      <a:pt x="51" y="40"/>
                      <a:pt x="51" y="40"/>
                    </a:cubicBezTo>
                    <a:cubicBezTo>
                      <a:pt x="51" y="41"/>
                      <a:pt x="52" y="41"/>
                      <a:pt x="52" y="42"/>
                    </a:cubicBezTo>
                    <a:cubicBezTo>
                      <a:pt x="53" y="42"/>
                      <a:pt x="53" y="42"/>
                      <a:pt x="55" y="42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2" y="42"/>
                      <a:pt x="45" y="40"/>
                      <a:pt x="48" y="37"/>
                    </a:cubicBezTo>
                    <a:cubicBezTo>
                      <a:pt x="50" y="34"/>
                      <a:pt x="51" y="30"/>
                      <a:pt x="51" y="26"/>
                    </a:cubicBezTo>
                    <a:cubicBezTo>
                      <a:pt x="51" y="24"/>
                      <a:pt x="51" y="22"/>
                      <a:pt x="49" y="20"/>
                    </a:cubicBezTo>
                    <a:cubicBezTo>
                      <a:pt x="48" y="19"/>
                      <a:pt x="47" y="18"/>
                      <a:pt x="45" y="18"/>
                    </a:cubicBezTo>
                    <a:cubicBezTo>
                      <a:pt x="42" y="18"/>
                      <a:pt x="39" y="21"/>
                      <a:pt x="37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4" y="33"/>
                      <a:pt x="33" y="37"/>
                      <a:pt x="32" y="39"/>
                    </a:cubicBezTo>
                    <a:cubicBezTo>
                      <a:pt x="31" y="40"/>
                      <a:pt x="30" y="42"/>
                      <a:pt x="29" y="43"/>
                    </a:cubicBezTo>
                    <a:cubicBezTo>
                      <a:pt x="27" y="44"/>
                      <a:pt x="26" y="45"/>
                      <a:pt x="24" y="46"/>
                    </a:cubicBezTo>
                    <a:cubicBezTo>
                      <a:pt x="22" y="47"/>
                      <a:pt x="20" y="47"/>
                      <a:pt x="18" y="47"/>
                    </a:cubicBezTo>
                    <a:cubicBezTo>
                      <a:pt x="13" y="47"/>
                      <a:pt x="9" y="46"/>
                      <a:pt x="6" y="42"/>
                    </a:cubicBezTo>
                    <a:cubicBezTo>
                      <a:pt x="2" y="38"/>
                      <a:pt x="1" y="34"/>
                      <a:pt x="1" y="28"/>
                    </a:cubicBezTo>
                    <a:cubicBezTo>
                      <a:pt x="1" y="25"/>
                      <a:pt x="1" y="21"/>
                      <a:pt x="2" y="17"/>
                    </a:cubicBezTo>
                    <a:cubicBezTo>
                      <a:pt x="3" y="14"/>
                      <a:pt x="4" y="12"/>
                      <a:pt x="4" y="12"/>
                    </a:cubicBezTo>
                    <a:cubicBezTo>
                      <a:pt x="4" y="11"/>
                      <a:pt x="3" y="10"/>
                      <a:pt x="3" y="9"/>
                    </a:cubicBezTo>
                    <a:cubicBezTo>
                      <a:pt x="2" y="9"/>
                      <a:pt x="1" y="9"/>
                      <a:pt x="0" y="9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  <a:moveTo>
                      <a:pt x="18" y="88"/>
                    </a:moveTo>
                    <a:cubicBezTo>
                      <a:pt x="16" y="89"/>
                      <a:pt x="14" y="90"/>
                      <a:pt x="13" y="91"/>
                    </a:cubicBezTo>
                    <a:cubicBezTo>
                      <a:pt x="12" y="92"/>
                      <a:pt x="12" y="94"/>
                      <a:pt x="12" y="96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8" y="70"/>
                      <a:pt x="8" y="71"/>
                      <a:pt x="10" y="72"/>
                    </a:cubicBezTo>
                    <a:cubicBezTo>
                      <a:pt x="11" y="73"/>
                      <a:pt x="13" y="73"/>
                      <a:pt x="16" y="73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50" y="66"/>
                      <a:pt x="52" y="66"/>
                      <a:pt x="53" y="64"/>
                    </a:cubicBezTo>
                    <a:cubicBezTo>
                      <a:pt x="54" y="63"/>
                      <a:pt x="54" y="61"/>
                      <a:pt x="54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61" y="88"/>
                      <a:pt x="61" y="88"/>
                      <a:pt x="61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5"/>
                      <a:pt x="58" y="84"/>
                      <a:pt x="56" y="83"/>
                    </a:cubicBezTo>
                    <a:cubicBezTo>
                      <a:pt x="55" y="82"/>
                      <a:pt x="53" y="82"/>
                      <a:pt x="51" y="83"/>
                    </a:cubicBezTo>
                    <a:cubicBezTo>
                      <a:pt x="18" y="88"/>
                      <a:pt x="18" y="88"/>
                      <a:pt x="18" y="88"/>
                    </a:cubicBezTo>
                    <a:close/>
                    <a:moveTo>
                      <a:pt x="41" y="158"/>
                    </a:moveTo>
                    <a:cubicBezTo>
                      <a:pt x="37" y="157"/>
                      <a:pt x="33" y="155"/>
                      <a:pt x="30" y="152"/>
                    </a:cubicBezTo>
                    <a:cubicBezTo>
                      <a:pt x="27" y="149"/>
                      <a:pt x="24" y="145"/>
                      <a:pt x="23" y="141"/>
                    </a:cubicBezTo>
                    <a:cubicBezTo>
                      <a:pt x="22" y="137"/>
                      <a:pt x="21" y="134"/>
                      <a:pt x="22" y="131"/>
                    </a:cubicBezTo>
                    <a:cubicBezTo>
                      <a:pt x="22" y="128"/>
                      <a:pt x="23" y="125"/>
                      <a:pt x="24" y="122"/>
                    </a:cubicBezTo>
                    <a:cubicBezTo>
                      <a:pt x="26" y="118"/>
                      <a:pt x="28" y="116"/>
                      <a:pt x="31" y="113"/>
                    </a:cubicBezTo>
                    <a:cubicBezTo>
                      <a:pt x="34" y="111"/>
                      <a:pt x="37" y="109"/>
                      <a:pt x="41" y="108"/>
                    </a:cubicBezTo>
                    <a:cubicBezTo>
                      <a:pt x="49" y="105"/>
                      <a:pt x="55" y="106"/>
                      <a:pt x="62" y="109"/>
                    </a:cubicBezTo>
                    <a:cubicBezTo>
                      <a:pt x="68" y="112"/>
                      <a:pt x="72" y="117"/>
                      <a:pt x="75" y="125"/>
                    </a:cubicBezTo>
                    <a:cubicBezTo>
                      <a:pt x="76" y="128"/>
                      <a:pt x="76" y="131"/>
                      <a:pt x="76" y="135"/>
                    </a:cubicBezTo>
                    <a:cubicBezTo>
                      <a:pt x="76" y="138"/>
                      <a:pt x="76" y="140"/>
                      <a:pt x="76" y="140"/>
                    </a:cubicBezTo>
                    <a:cubicBezTo>
                      <a:pt x="76" y="141"/>
                      <a:pt x="77" y="141"/>
                      <a:pt x="77" y="141"/>
                    </a:cubicBezTo>
                    <a:cubicBezTo>
                      <a:pt x="78" y="142"/>
                      <a:pt x="79" y="142"/>
                      <a:pt x="80" y="142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4" y="147"/>
                      <a:pt x="64" y="147"/>
                      <a:pt x="64" y="147"/>
                    </a:cubicBezTo>
                    <a:cubicBezTo>
                      <a:pt x="68" y="145"/>
                      <a:pt x="70" y="142"/>
                      <a:pt x="72" y="139"/>
                    </a:cubicBezTo>
                    <a:cubicBezTo>
                      <a:pt x="73" y="137"/>
                      <a:pt x="73" y="133"/>
                      <a:pt x="72" y="130"/>
                    </a:cubicBezTo>
                    <a:cubicBezTo>
                      <a:pt x="71" y="126"/>
                      <a:pt x="68" y="123"/>
                      <a:pt x="64" y="122"/>
                    </a:cubicBezTo>
                    <a:cubicBezTo>
                      <a:pt x="59" y="121"/>
                      <a:pt x="54" y="122"/>
                      <a:pt x="47" y="124"/>
                    </a:cubicBezTo>
                    <a:cubicBezTo>
                      <a:pt x="40" y="126"/>
                      <a:pt x="34" y="129"/>
                      <a:pt x="31" y="132"/>
                    </a:cubicBezTo>
                    <a:cubicBezTo>
                      <a:pt x="28" y="136"/>
                      <a:pt x="27" y="140"/>
                      <a:pt x="29" y="144"/>
                    </a:cubicBezTo>
                    <a:cubicBezTo>
                      <a:pt x="30" y="146"/>
                      <a:pt x="31" y="149"/>
                      <a:pt x="34" y="151"/>
                    </a:cubicBezTo>
                    <a:cubicBezTo>
                      <a:pt x="36" y="153"/>
                      <a:pt x="39" y="154"/>
                      <a:pt x="42" y="155"/>
                    </a:cubicBezTo>
                    <a:cubicBezTo>
                      <a:pt x="41" y="158"/>
                      <a:pt x="41" y="158"/>
                      <a:pt x="41" y="158"/>
                    </a:cubicBezTo>
                    <a:close/>
                    <a:moveTo>
                      <a:pt x="60" y="193"/>
                    </a:moveTo>
                    <a:cubicBezTo>
                      <a:pt x="73" y="185"/>
                      <a:pt x="73" y="185"/>
                      <a:pt x="73" y="185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68" y="207"/>
                      <a:pt x="68" y="207"/>
                      <a:pt x="68" y="207"/>
                    </a:cubicBezTo>
                    <a:cubicBezTo>
                      <a:pt x="66" y="208"/>
                      <a:pt x="64" y="208"/>
                      <a:pt x="63" y="208"/>
                    </a:cubicBezTo>
                    <a:cubicBezTo>
                      <a:pt x="61" y="208"/>
                      <a:pt x="60" y="207"/>
                      <a:pt x="59" y="205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72" y="231"/>
                      <a:pt x="72" y="231"/>
                      <a:pt x="72" y="231"/>
                    </a:cubicBezTo>
                    <a:cubicBezTo>
                      <a:pt x="74" y="230"/>
                      <a:pt x="74" y="230"/>
                      <a:pt x="74" y="230"/>
                    </a:cubicBezTo>
                    <a:cubicBezTo>
                      <a:pt x="73" y="228"/>
                      <a:pt x="72" y="226"/>
                      <a:pt x="73" y="224"/>
                    </a:cubicBezTo>
                    <a:cubicBezTo>
                      <a:pt x="73" y="223"/>
                      <a:pt x="75" y="222"/>
                      <a:pt x="77" y="220"/>
                    </a:cubicBezTo>
                    <a:cubicBezTo>
                      <a:pt x="105" y="203"/>
                      <a:pt x="105" y="203"/>
                      <a:pt x="105" y="203"/>
                    </a:cubicBezTo>
                    <a:cubicBezTo>
                      <a:pt x="107" y="201"/>
                      <a:pt x="109" y="201"/>
                      <a:pt x="110" y="201"/>
                    </a:cubicBezTo>
                    <a:cubicBezTo>
                      <a:pt x="112" y="201"/>
                      <a:pt x="113" y="202"/>
                      <a:pt x="114" y="204"/>
                    </a:cubicBezTo>
                    <a:cubicBezTo>
                      <a:pt x="116" y="203"/>
                      <a:pt x="116" y="203"/>
                      <a:pt x="116" y="203"/>
                    </a:cubicBezTo>
                    <a:cubicBezTo>
                      <a:pt x="101" y="179"/>
                      <a:pt x="101" y="179"/>
                      <a:pt x="101" y="179"/>
                    </a:cubicBezTo>
                    <a:cubicBezTo>
                      <a:pt x="99" y="180"/>
                      <a:pt x="99" y="180"/>
                      <a:pt x="99" y="180"/>
                    </a:cubicBezTo>
                    <a:cubicBezTo>
                      <a:pt x="100" y="182"/>
                      <a:pt x="101" y="183"/>
                      <a:pt x="100" y="185"/>
                    </a:cubicBezTo>
                    <a:cubicBezTo>
                      <a:pt x="100" y="186"/>
                      <a:pt x="98" y="188"/>
                      <a:pt x="96" y="189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76" y="183"/>
                      <a:pt x="76" y="183"/>
                      <a:pt x="76" y="183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90" y="174"/>
                      <a:pt x="92" y="174"/>
                      <a:pt x="93" y="174"/>
                    </a:cubicBezTo>
                    <a:cubicBezTo>
                      <a:pt x="95" y="174"/>
                      <a:pt x="96" y="175"/>
                      <a:pt x="98" y="177"/>
                    </a:cubicBezTo>
                    <a:cubicBezTo>
                      <a:pt x="99" y="176"/>
                      <a:pt x="99" y="176"/>
                      <a:pt x="99" y="176"/>
                    </a:cubicBezTo>
                    <a:cubicBezTo>
                      <a:pt x="84" y="152"/>
                      <a:pt x="84" y="152"/>
                      <a:pt x="84" y="152"/>
                    </a:cubicBezTo>
                    <a:cubicBezTo>
                      <a:pt x="82" y="153"/>
                      <a:pt x="82" y="153"/>
                      <a:pt x="82" y="153"/>
                    </a:cubicBezTo>
                    <a:cubicBezTo>
                      <a:pt x="83" y="155"/>
                      <a:pt x="84" y="157"/>
                      <a:pt x="83" y="158"/>
                    </a:cubicBezTo>
                    <a:cubicBezTo>
                      <a:pt x="83" y="159"/>
                      <a:pt x="82" y="161"/>
                      <a:pt x="79" y="162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9" y="181"/>
                      <a:pt x="47" y="182"/>
                      <a:pt x="46" y="181"/>
                    </a:cubicBezTo>
                    <a:cubicBezTo>
                      <a:pt x="44" y="181"/>
                      <a:pt x="43" y="180"/>
                      <a:pt x="42" y="178"/>
                    </a:cubicBezTo>
                    <a:cubicBezTo>
                      <a:pt x="40" y="179"/>
                      <a:pt x="40" y="179"/>
                      <a:pt x="40" y="179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7" y="203"/>
                      <a:pt x="57" y="203"/>
                      <a:pt x="57" y="203"/>
                    </a:cubicBezTo>
                    <a:cubicBezTo>
                      <a:pt x="56" y="201"/>
                      <a:pt x="56" y="199"/>
                      <a:pt x="56" y="197"/>
                    </a:cubicBezTo>
                    <a:cubicBezTo>
                      <a:pt x="56" y="196"/>
                      <a:pt x="58" y="195"/>
                      <a:pt x="60" y="193"/>
                    </a:cubicBezTo>
                    <a:cubicBezTo>
                      <a:pt x="60" y="193"/>
                      <a:pt x="60" y="193"/>
                      <a:pt x="60" y="193"/>
                    </a:cubicBezTo>
                    <a:close/>
                    <a:moveTo>
                      <a:pt x="129" y="265"/>
                    </a:moveTo>
                    <a:cubicBezTo>
                      <a:pt x="146" y="249"/>
                      <a:pt x="146" y="249"/>
                      <a:pt x="146" y="249"/>
                    </a:cubicBezTo>
                    <a:cubicBezTo>
                      <a:pt x="148" y="247"/>
                      <a:pt x="149" y="245"/>
                      <a:pt x="149" y="244"/>
                    </a:cubicBezTo>
                    <a:cubicBezTo>
                      <a:pt x="150" y="242"/>
                      <a:pt x="149" y="241"/>
                      <a:pt x="147" y="239"/>
                    </a:cubicBezTo>
                    <a:cubicBezTo>
                      <a:pt x="149" y="238"/>
                      <a:pt x="149" y="238"/>
                      <a:pt x="149" y="238"/>
                    </a:cubicBezTo>
                    <a:cubicBezTo>
                      <a:pt x="160" y="250"/>
                      <a:pt x="160" y="250"/>
                      <a:pt x="160" y="250"/>
                    </a:cubicBezTo>
                    <a:cubicBezTo>
                      <a:pt x="159" y="251"/>
                      <a:pt x="159" y="251"/>
                      <a:pt x="159" y="251"/>
                    </a:cubicBezTo>
                    <a:cubicBezTo>
                      <a:pt x="157" y="249"/>
                      <a:pt x="155" y="248"/>
                      <a:pt x="154" y="248"/>
                    </a:cubicBezTo>
                    <a:cubicBezTo>
                      <a:pt x="152" y="248"/>
                      <a:pt x="151" y="249"/>
                      <a:pt x="149" y="251"/>
                    </a:cubicBezTo>
                    <a:cubicBezTo>
                      <a:pt x="132" y="267"/>
                      <a:pt x="132" y="267"/>
                      <a:pt x="132" y="267"/>
                    </a:cubicBezTo>
                    <a:cubicBezTo>
                      <a:pt x="129" y="270"/>
                      <a:pt x="127" y="271"/>
                      <a:pt x="125" y="272"/>
                    </a:cubicBezTo>
                    <a:cubicBezTo>
                      <a:pt x="123" y="273"/>
                      <a:pt x="121" y="274"/>
                      <a:pt x="119" y="274"/>
                    </a:cubicBezTo>
                    <a:cubicBezTo>
                      <a:pt x="116" y="274"/>
                      <a:pt x="114" y="273"/>
                      <a:pt x="111" y="272"/>
                    </a:cubicBezTo>
                    <a:cubicBezTo>
                      <a:pt x="108" y="270"/>
                      <a:pt x="105" y="268"/>
                      <a:pt x="103" y="265"/>
                    </a:cubicBezTo>
                    <a:cubicBezTo>
                      <a:pt x="98" y="260"/>
                      <a:pt x="96" y="256"/>
                      <a:pt x="96" y="251"/>
                    </a:cubicBezTo>
                    <a:cubicBezTo>
                      <a:pt x="96" y="246"/>
                      <a:pt x="98" y="242"/>
                      <a:pt x="103" y="238"/>
                    </a:cubicBezTo>
                    <a:cubicBezTo>
                      <a:pt x="121" y="221"/>
                      <a:pt x="121" y="221"/>
                      <a:pt x="121" y="221"/>
                    </a:cubicBezTo>
                    <a:cubicBezTo>
                      <a:pt x="122" y="219"/>
                      <a:pt x="123" y="217"/>
                      <a:pt x="124" y="216"/>
                    </a:cubicBezTo>
                    <a:cubicBezTo>
                      <a:pt x="124" y="215"/>
                      <a:pt x="123" y="213"/>
                      <a:pt x="121" y="211"/>
                    </a:cubicBezTo>
                    <a:cubicBezTo>
                      <a:pt x="123" y="210"/>
                      <a:pt x="123" y="210"/>
                      <a:pt x="123" y="210"/>
                    </a:cubicBezTo>
                    <a:cubicBezTo>
                      <a:pt x="143" y="231"/>
                      <a:pt x="143" y="231"/>
                      <a:pt x="143" y="231"/>
                    </a:cubicBezTo>
                    <a:cubicBezTo>
                      <a:pt x="141" y="232"/>
                      <a:pt x="141" y="232"/>
                      <a:pt x="141" y="232"/>
                    </a:cubicBezTo>
                    <a:cubicBezTo>
                      <a:pt x="140" y="231"/>
                      <a:pt x="138" y="230"/>
                      <a:pt x="137" y="230"/>
                    </a:cubicBezTo>
                    <a:cubicBezTo>
                      <a:pt x="135" y="230"/>
                      <a:pt x="133" y="231"/>
                      <a:pt x="131" y="233"/>
                    </a:cubicBezTo>
                    <a:cubicBezTo>
                      <a:pt x="111" y="252"/>
                      <a:pt x="111" y="252"/>
                      <a:pt x="111" y="252"/>
                    </a:cubicBezTo>
                    <a:cubicBezTo>
                      <a:pt x="108" y="254"/>
                      <a:pt x="106" y="257"/>
                      <a:pt x="106" y="259"/>
                    </a:cubicBezTo>
                    <a:cubicBezTo>
                      <a:pt x="106" y="262"/>
                      <a:pt x="107" y="264"/>
                      <a:pt x="109" y="267"/>
                    </a:cubicBezTo>
                    <a:cubicBezTo>
                      <a:pt x="112" y="270"/>
                      <a:pt x="115" y="271"/>
                      <a:pt x="118" y="271"/>
                    </a:cubicBezTo>
                    <a:cubicBezTo>
                      <a:pt x="122" y="270"/>
                      <a:pt x="125" y="268"/>
                      <a:pt x="129" y="265"/>
                    </a:cubicBezTo>
                    <a:cubicBezTo>
                      <a:pt x="129" y="265"/>
                      <a:pt x="129" y="265"/>
                      <a:pt x="129" y="265"/>
                    </a:cubicBezTo>
                    <a:close/>
                    <a:moveTo>
                      <a:pt x="146" y="291"/>
                    </a:moveTo>
                    <a:cubicBezTo>
                      <a:pt x="153" y="287"/>
                      <a:pt x="153" y="287"/>
                      <a:pt x="153" y="287"/>
                    </a:cubicBezTo>
                    <a:cubicBezTo>
                      <a:pt x="164" y="295"/>
                      <a:pt x="164" y="295"/>
                      <a:pt x="164" y="295"/>
                    </a:cubicBezTo>
                    <a:cubicBezTo>
                      <a:pt x="161" y="304"/>
                      <a:pt x="161" y="304"/>
                      <a:pt x="161" y="304"/>
                    </a:cubicBezTo>
                    <a:cubicBezTo>
                      <a:pt x="161" y="305"/>
                      <a:pt x="161" y="305"/>
                      <a:pt x="160" y="305"/>
                    </a:cubicBezTo>
                    <a:cubicBezTo>
                      <a:pt x="160" y="306"/>
                      <a:pt x="160" y="306"/>
                      <a:pt x="160" y="306"/>
                    </a:cubicBezTo>
                    <a:cubicBezTo>
                      <a:pt x="159" y="307"/>
                      <a:pt x="158" y="308"/>
                      <a:pt x="158" y="308"/>
                    </a:cubicBezTo>
                    <a:cubicBezTo>
                      <a:pt x="157" y="307"/>
                      <a:pt x="155" y="307"/>
                      <a:pt x="153" y="305"/>
                    </a:cubicBezTo>
                    <a:cubicBezTo>
                      <a:pt x="152" y="307"/>
                      <a:pt x="152" y="307"/>
                      <a:pt x="152" y="307"/>
                    </a:cubicBezTo>
                    <a:cubicBezTo>
                      <a:pt x="174" y="322"/>
                      <a:pt x="174" y="322"/>
                      <a:pt x="174" y="322"/>
                    </a:cubicBezTo>
                    <a:cubicBezTo>
                      <a:pt x="175" y="321"/>
                      <a:pt x="175" y="321"/>
                      <a:pt x="175" y="321"/>
                    </a:cubicBezTo>
                    <a:cubicBezTo>
                      <a:pt x="174" y="320"/>
                      <a:pt x="174" y="320"/>
                      <a:pt x="173" y="319"/>
                    </a:cubicBezTo>
                    <a:cubicBezTo>
                      <a:pt x="173" y="318"/>
                      <a:pt x="173" y="316"/>
                      <a:pt x="174" y="315"/>
                    </a:cubicBezTo>
                    <a:cubicBezTo>
                      <a:pt x="186" y="268"/>
                      <a:pt x="186" y="268"/>
                      <a:pt x="186" y="268"/>
                    </a:cubicBezTo>
                    <a:cubicBezTo>
                      <a:pt x="181" y="264"/>
                      <a:pt x="181" y="264"/>
                      <a:pt x="181" y="264"/>
                    </a:cubicBezTo>
                    <a:cubicBezTo>
                      <a:pt x="141" y="290"/>
                      <a:pt x="141" y="290"/>
                      <a:pt x="141" y="290"/>
                    </a:cubicBezTo>
                    <a:cubicBezTo>
                      <a:pt x="139" y="291"/>
                      <a:pt x="138" y="291"/>
                      <a:pt x="137" y="292"/>
                    </a:cubicBezTo>
                    <a:cubicBezTo>
                      <a:pt x="135" y="292"/>
                      <a:pt x="134" y="291"/>
                      <a:pt x="133" y="291"/>
                    </a:cubicBezTo>
                    <a:cubicBezTo>
                      <a:pt x="132" y="292"/>
                      <a:pt x="132" y="292"/>
                      <a:pt x="132" y="292"/>
                    </a:cubicBezTo>
                    <a:cubicBezTo>
                      <a:pt x="145" y="301"/>
                      <a:pt x="145" y="301"/>
                      <a:pt x="145" y="301"/>
                    </a:cubicBezTo>
                    <a:cubicBezTo>
                      <a:pt x="146" y="300"/>
                      <a:pt x="146" y="300"/>
                      <a:pt x="146" y="300"/>
                    </a:cubicBezTo>
                    <a:cubicBezTo>
                      <a:pt x="145" y="299"/>
                      <a:pt x="145" y="299"/>
                      <a:pt x="145" y="299"/>
                    </a:cubicBezTo>
                    <a:cubicBezTo>
                      <a:pt x="144" y="298"/>
                      <a:pt x="143" y="297"/>
                      <a:pt x="143" y="296"/>
                    </a:cubicBezTo>
                    <a:cubicBezTo>
                      <a:pt x="142" y="295"/>
                      <a:pt x="143" y="294"/>
                      <a:pt x="143" y="293"/>
                    </a:cubicBezTo>
                    <a:cubicBezTo>
                      <a:pt x="144" y="293"/>
                      <a:pt x="144" y="293"/>
                      <a:pt x="144" y="292"/>
                    </a:cubicBezTo>
                    <a:cubicBezTo>
                      <a:pt x="145" y="292"/>
                      <a:pt x="145" y="292"/>
                      <a:pt x="146" y="291"/>
                    </a:cubicBezTo>
                    <a:cubicBezTo>
                      <a:pt x="146" y="291"/>
                      <a:pt x="146" y="291"/>
                      <a:pt x="146" y="291"/>
                    </a:cubicBezTo>
                    <a:close/>
                    <a:moveTo>
                      <a:pt x="156" y="285"/>
                    </a:moveTo>
                    <a:cubicBezTo>
                      <a:pt x="169" y="276"/>
                      <a:pt x="169" y="276"/>
                      <a:pt x="169" y="276"/>
                    </a:cubicBezTo>
                    <a:cubicBezTo>
                      <a:pt x="164" y="291"/>
                      <a:pt x="164" y="291"/>
                      <a:pt x="164" y="291"/>
                    </a:cubicBezTo>
                    <a:cubicBezTo>
                      <a:pt x="156" y="285"/>
                      <a:pt x="156" y="285"/>
                      <a:pt x="156" y="285"/>
                    </a:cubicBezTo>
                    <a:close/>
                    <a:moveTo>
                      <a:pt x="213" y="294"/>
                    </a:moveTo>
                    <a:cubicBezTo>
                      <a:pt x="214" y="292"/>
                      <a:pt x="214" y="290"/>
                      <a:pt x="214" y="288"/>
                    </a:cubicBezTo>
                    <a:cubicBezTo>
                      <a:pt x="213" y="287"/>
                      <a:pt x="212" y="286"/>
                      <a:pt x="210" y="285"/>
                    </a:cubicBezTo>
                    <a:cubicBezTo>
                      <a:pt x="211" y="283"/>
                      <a:pt x="211" y="283"/>
                      <a:pt x="211" y="283"/>
                    </a:cubicBezTo>
                    <a:cubicBezTo>
                      <a:pt x="230" y="292"/>
                      <a:pt x="230" y="292"/>
                      <a:pt x="230" y="292"/>
                    </a:cubicBezTo>
                    <a:cubicBezTo>
                      <a:pt x="239" y="329"/>
                      <a:pt x="239" y="329"/>
                      <a:pt x="239" y="329"/>
                    </a:cubicBezTo>
                    <a:cubicBezTo>
                      <a:pt x="248" y="311"/>
                      <a:pt x="248" y="311"/>
                      <a:pt x="248" y="311"/>
                    </a:cubicBezTo>
                    <a:cubicBezTo>
                      <a:pt x="249" y="308"/>
                      <a:pt x="250" y="306"/>
                      <a:pt x="249" y="305"/>
                    </a:cubicBezTo>
                    <a:cubicBezTo>
                      <a:pt x="249" y="304"/>
                      <a:pt x="248" y="302"/>
                      <a:pt x="245" y="301"/>
                    </a:cubicBezTo>
                    <a:cubicBezTo>
                      <a:pt x="246" y="299"/>
                      <a:pt x="246" y="299"/>
                      <a:pt x="246" y="299"/>
                    </a:cubicBezTo>
                    <a:cubicBezTo>
                      <a:pt x="261" y="306"/>
                      <a:pt x="261" y="306"/>
                      <a:pt x="261" y="306"/>
                    </a:cubicBezTo>
                    <a:cubicBezTo>
                      <a:pt x="260" y="308"/>
                      <a:pt x="260" y="308"/>
                      <a:pt x="260" y="308"/>
                    </a:cubicBezTo>
                    <a:cubicBezTo>
                      <a:pt x="258" y="307"/>
                      <a:pt x="256" y="307"/>
                      <a:pt x="255" y="308"/>
                    </a:cubicBezTo>
                    <a:cubicBezTo>
                      <a:pt x="254" y="308"/>
                      <a:pt x="252" y="310"/>
                      <a:pt x="251" y="312"/>
                    </a:cubicBezTo>
                    <a:cubicBezTo>
                      <a:pt x="234" y="350"/>
                      <a:pt x="234" y="350"/>
                      <a:pt x="234" y="350"/>
                    </a:cubicBezTo>
                    <a:cubicBezTo>
                      <a:pt x="228" y="348"/>
                      <a:pt x="228" y="348"/>
                      <a:pt x="228" y="348"/>
                    </a:cubicBezTo>
                    <a:cubicBezTo>
                      <a:pt x="215" y="297"/>
                      <a:pt x="215" y="297"/>
                      <a:pt x="215" y="297"/>
                    </a:cubicBezTo>
                    <a:cubicBezTo>
                      <a:pt x="202" y="325"/>
                      <a:pt x="202" y="325"/>
                      <a:pt x="202" y="325"/>
                    </a:cubicBezTo>
                    <a:cubicBezTo>
                      <a:pt x="201" y="328"/>
                      <a:pt x="200" y="330"/>
                      <a:pt x="201" y="331"/>
                    </a:cubicBezTo>
                    <a:cubicBezTo>
                      <a:pt x="201" y="332"/>
                      <a:pt x="203" y="334"/>
                      <a:pt x="205" y="335"/>
                    </a:cubicBezTo>
                    <a:cubicBezTo>
                      <a:pt x="204" y="337"/>
                      <a:pt x="204" y="337"/>
                      <a:pt x="204" y="337"/>
                    </a:cubicBezTo>
                    <a:cubicBezTo>
                      <a:pt x="189" y="329"/>
                      <a:pt x="189" y="329"/>
                      <a:pt x="189" y="329"/>
                    </a:cubicBezTo>
                    <a:cubicBezTo>
                      <a:pt x="190" y="328"/>
                      <a:pt x="190" y="328"/>
                      <a:pt x="190" y="328"/>
                    </a:cubicBezTo>
                    <a:cubicBezTo>
                      <a:pt x="192" y="329"/>
                      <a:pt x="194" y="329"/>
                      <a:pt x="195" y="328"/>
                    </a:cubicBezTo>
                    <a:cubicBezTo>
                      <a:pt x="196" y="328"/>
                      <a:pt x="198" y="326"/>
                      <a:pt x="199" y="324"/>
                    </a:cubicBezTo>
                    <a:cubicBezTo>
                      <a:pt x="213" y="294"/>
                      <a:pt x="213" y="294"/>
                      <a:pt x="213" y="294"/>
                    </a:cubicBezTo>
                    <a:close/>
                    <a:moveTo>
                      <a:pt x="340" y="352"/>
                    </a:moveTo>
                    <a:cubicBezTo>
                      <a:pt x="342" y="329"/>
                      <a:pt x="342" y="329"/>
                      <a:pt x="342" y="329"/>
                    </a:cubicBezTo>
                    <a:cubicBezTo>
                      <a:pt x="342" y="326"/>
                      <a:pt x="342" y="324"/>
                      <a:pt x="341" y="323"/>
                    </a:cubicBezTo>
                    <a:cubicBezTo>
                      <a:pt x="340" y="322"/>
                      <a:pt x="339" y="321"/>
                      <a:pt x="336" y="321"/>
                    </a:cubicBezTo>
                    <a:cubicBezTo>
                      <a:pt x="337" y="319"/>
                      <a:pt x="337" y="319"/>
                      <a:pt x="337" y="319"/>
                    </a:cubicBez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53" y="322"/>
                      <a:pt x="353" y="322"/>
                      <a:pt x="353" y="322"/>
                    </a:cubicBezTo>
                    <a:cubicBezTo>
                      <a:pt x="351" y="322"/>
                      <a:pt x="349" y="323"/>
                      <a:pt x="348" y="324"/>
                    </a:cubicBezTo>
                    <a:cubicBezTo>
                      <a:pt x="347" y="325"/>
                      <a:pt x="346" y="327"/>
                      <a:pt x="346" y="329"/>
                    </a:cubicBezTo>
                    <a:cubicBezTo>
                      <a:pt x="344" y="352"/>
                      <a:pt x="344" y="352"/>
                      <a:pt x="344" y="352"/>
                    </a:cubicBezTo>
                    <a:cubicBezTo>
                      <a:pt x="343" y="356"/>
                      <a:pt x="343" y="359"/>
                      <a:pt x="342" y="361"/>
                    </a:cubicBezTo>
                    <a:cubicBezTo>
                      <a:pt x="341" y="363"/>
                      <a:pt x="340" y="364"/>
                      <a:pt x="339" y="366"/>
                    </a:cubicBezTo>
                    <a:cubicBezTo>
                      <a:pt x="337" y="368"/>
                      <a:pt x="334" y="369"/>
                      <a:pt x="331" y="370"/>
                    </a:cubicBezTo>
                    <a:cubicBezTo>
                      <a:pt x="328" y="371"/>
                      <a:pt x="325" y="371"/>
                      <a:pt x="321" y="371"/>
                    </a:cubicBezTo>
                    <a:cubicBezTo>
                      <a:pt x="314" y="370"/>
                      <a:pt x="309" y="368"/>
                      <a:pt x="306" y="365"/>
                    </a:cubicBezTo>
                    <a:cubicBezTo>
                      <a:pt x="303" y="361"/>
                      <a:pt x="302" y="356"/>
                      <a:pt x="302" y="350"/>
                    </a:cubicBezTo>
                    <a:cubicBezTo>
                      <a:pt x="304" y="326"/>
                      <a:pt x="304" y="326"/>
                      <a:pt x="304" y="326"/>
                    </a:cubicBezTo>
                    <a:cubicBezTo>
                      <a:pt x="305" y="323"/>
                      <a:pt x="304" y="321"/>
                      <a:pt x="303" y="320"/>
                    </a:cubicBezTo>
                    <a:cubicBezTo>
                      <a:pt x="303" y="319"/>
                      <a:pt x="301" y="318"/>
                      <a:pt x="299" y="318"/>
                    </a:cubicBezTo>
                    <a:cubicBezTo>
                      <a:pt x="299" y="316"/>
                      <a:pt x="299" y="316"/>
                      <a:pt x="299" y="316"/>
                    </a:cubicBezTo>
                    <a:cubicBezTo>
                      <a:pt x="328" y="318"/>
                      <a:pt x="328" y="318"/>
                      <a:pt x="328" y="318"/>
                    </a:cubicBezTo>
                    <a:cubicBezTo>
                      <a:pt x="328" y="320"/>
                      <a:pt x="328" y="320"/>
                      <a:pt x="328" y="320"/>
                    </a:cubicBezTo>
                    <a:cubicBezTo>
                      <a:pt x="325" y="320"/>
                      <a:pt x="323" y="321"/>
                      <a:pt x="322" y="322"/>
                    </a:cubicBezTo>
                    <a:cubicBezTo>
                      <a:pt x="321" y="323"/>
                      <a:pt x="321" y="324"/>
                      <a:pt x="320" y="327"/>
                    </a:cubicBezTo>
                    <a:cubicBezTo>
                      <a:pt x="318" y="355"/>
                      <a:pt x="318" y="355"/>
                      <a:pt x="318" y="355"/>
                    </a:cubicBezTo>
                    <a:cubicBezTo>
                      <a:pt x="318" y="359"/>
                      <a:pt x="318" y="362"/>
                      <a:pt x="320" y="364"/>
                    </a:cubicBezTo>
                    <a:cubicBezTo>
                      <a:pt x="321" y="366"/>
                      <a:pt x="323" y="367"/>
                      <a:pt x="327" y="367"/>
                    </a:cubicBezTo>
                    <a:cubicBezTo>
                      <a:pt x="331" y="367"/>
                      <a:pt x="334" y="366"/>
                      <a:pt x="336" y="364"/>
                    </a:cubicBezTo>
                    <a:cubicBezTo>
                      <a:pt x="338" y="361"/>
                      <a:pt x="340" y="358"/>
                      <a:pt x="340" y="352"/>
                    </a:cubicBezTo>
                    <a:cubicBezTo>
                      <a:pt x="340" y="352"/>
                      <a:pt x="340" y="352"/>
                      <a:pt x="340" y="352"/>
                    </a:cubicBezTo>
                    <a:close/>
                    <a:moveTo>
                      <a:pt x="368" y="329"/>
                    </a:moveTo>
                    <a:cubicBezTo>
                      <a:pt x="368" y="327"/>
                      <a:pt x="367" y="325"/>
                      <a:pt x="366" y="324"/>
                    </a:cubicBezTo>
                    <a:cubicBezTo>
                      <a:pt x="365" y="323"/>
                      <a:pt x="363" y="323"/>
                      <a:pt x="361" y="323"/>
                    </a:cubicBezTo>
                    <a:cubicBezTo>
                      <a:pt x="360" y="321"/>
                      <a:pt x="360" y="321"/>
                      <a:pt x="360" y="321"/>
                    </a:cubicBezTo>
                    <a:cubicBezTo>
                      <a:pt x="382" y="318"/>
                      <a:pt x="382" y="318"/>
                      <a:pt x="382" y="318"/>
                    </a:cubicBezTo>
                    <a:cubicBezTo>
                      <a:pt x="410" y="344"/>
                      <a:pt x="410" y="344"/>
                      <a:pt x="410" y="344"/>
                    </a:cubicBezTo>
                    <a:cubicBezTo>
                      <a:pt x="407" y="324"/>
                      <a:pt x="407" y="324"/>
                      <a:pt x="407" y="324"/>
                    </a:cubicBezTo>
                    <a:cubicBezTo>
                      <a:pt x="407" y="321"/>
                      <a:pt x="406" y="320"/>
                      <a:pt x="405" y="319"/>
                    </a:cubicBezTo>
                    <a:cubicBezTo>
                      <a:pt x="404" y="318"/>
                      <a:pt x="402" y="317"/>
                      <a:pt x="400" y="317"/>
                    </a:cubicBezTo>
                    <a:cubicBezTo>
                      <a:pt x="399" y="316"/>
                      <a:pt x="399" y="316"/>
                      <a:pt x="399" y="316"/>
                    </a:cubicBezTo>
                    <a:cubicBezTo>
                      <a:pt x="416" y="313"/>
                      <a:pt x="416" y="313"/>
                      <a:pt x="416" y="313"/>
                    </a:cubicBezTo>
                    <a:cubicBezTo>
                      <a:pt x="416" y="315"/>
                      <a:pt x="416" y="315"/>
                      <a:pt x="416" y="315"/>
                    </a:cubicBezTo>
                    <a:cubicBezTo>
                      <a:pt x="414" y="316"/>
                      <a:pt x="412" y="316"/>
                      <a:pt x="411" y="318"/>
                    </a:cubicBezTo>
                    <a:cubicBezTo>
                      <a:pt x="410" y="319"/>
                      <a:pt x="410" y="321"/>
                      <a:pt x="411" y="323"/>
                    </a:cubicBezTo>
                    <a:cubicBezTo>
                      <a:pt x="416" y="365"/>
                      <a:pt x="416" y="365"/>
                      <a:pt x="416" y="365"/>
                    </a:cubicBezTo>
                    <a:cubicBezTo>
                      <a:pt x="411" y="366"/>
                      <a:pt x="411" y="366"/>
                      <a:pt x="411" y="366"/>
                    </a:cubicBezTo>
                    <a:cubicBezTo>
                      <a:pt x="372" y="330"/>
                      <a:pt x="372" y="330"/>
                      <a:pt x="372" y="330"/>
                    </a:cubicBezTo>
                    <a:cubicBezTo>
                      <a:pt x="376" y="361"/>
                      <a:pt x="376" y="361"/>
                      <a:pt x="376" y="361"/>
                    </a:cubicBezTo>
                    <a:cubicBezTo>
                      <a:pt x="377" y="364"/>
                      <a:pt x="377" y="366"/>
                      <a:pt x="379" y="367"/>
                    </a:cubicBezTo>
                    <a:cubicBezTo>
                      <a:pt x="380" y="368"/>
                      <a:pt x="381" y="368"/>
                      <a:pt x="384" y="368"/>
                    </a:cubicBezTo>
                    <a:cubicBezTo>
                      <a:pt x="384" y="370"/>
                      <a:pt x="384" y="370"/>
                      <a:pt x="384" y="370"/>
                    </a:cubicBezTo>
                    <a:cubicBezTo>
                      <a:pt x="368" y="372"/>
                      <a:pt x="368" y="372"/>
                      <a:pt x="368" y="372"/>
                    </a:cubicBezTo>
                    <a:cubicBezTo>
                      <a:pt x="367" y="370"/>
                      <a:pt x="367" y="370"/>
                      <a:pt x="367" y="370"/>
                    </a:cubicBezTo>
                    <a:cubicBezTo>
                      <a:pt x="370" y="370"/>
                      <a:pt x="371" y="369"/>
                      <a:pt x="372" y="368"/>
                    </a:cubicBezTo>
                    <a:cubicBezTo>
                      <a:pt x="373" y="366"/>
                      <a:pt x="373" y="364"/>
                      <a:pt x="373" y="362"/>
                    </a:cubicBezTo>
                    <a:cubicBezTo>
                      <a:pt x="368" y="329"/>
                      <a:pt x="368" y="329"/>
                      <a:pt x="368" y="329"/>
                    </a:cubicBezTo>
                    <a:close/>
                    <a:moveTo>
                      <a:pt x="461" y="345"/>
                    </a:moveTo>
                    <a:cubicBezTo>
                      <a:pt x="462" y="348"/>
                      <a:pt x="463" y="349"/>
                      <a:pt x="464" y="350"/>
                    </a:cubicBezTo>
                    <a:cubicBezTo>
                      <a:pt x="465" y="351"/>
                      <a:pt x="467" y="351"/>
                      <a:pt x="469" y="351"/>
                    </a:cubicBezTo>
                    <a:cubicBezTo>
                      <a:pt x="470" y="352"/>
                      <a:pt x="470" y="352"/>
                      <a:pt x="470" y="352"/>
                    </a:cubicBezTo>
                    <a:cubicBezTo>
                      <a:pt x="442" y="360"/>
                      <a:pt x="442" y="360"/>
                      <a:pt x="442" y="360"/>
                    </a:cubicBezTo>
                    <a:cubicBezTo>
                      <a:pt x="441" y="359"/>
                      <a:pt x="441" y="359"/>
                      <a:pt x="441" y="359"/>
                    </a:cubicBezTo>
                    <a:cubicBezTo>
                      <a:pt x="444" y="358"/>
                      <a:pt x="445" y="357"/>
                      <a:pt x="446" y="355"/>
                    </a:cubicBezTo>
                    <a:cubicBezTo>
                      <a:pt x="446" y="354"/>
                      <a:pt x="446" y="352"/>
                      <a:pt x="446" y="350"/>
                    </a:cubicBezTo>
                    <a:cubicBezTo>
                      <a:pt x="436" y="318"/>
                      <a:pt x="436" y="318"/>
                      <a:pt x="436" y="318"/>
                    </a:cubicBezTo>
                    <a:cubicBezTo>
                      <a:pt x="436" y="316"/>
                      <a:pt x="435" y="314"/>
                      <a:pt x="433" y="313"/>
                    </a:cubicBezTo>
                    <a:cubicBezTo>
                      <a:pt x="432" y="312"/>
                      <a:pt x="430" y="312"/>
                      <a:pt x="428" y="313"/>
                    </a:cubicBezTo>
                    <a:cubicBezTo>
                      <a:pt x="428" y="311"/>
                      <a:pt x="428" y="311"/>
                      <a:pt x="428" y="311"/>
                    </a:cubicBezTo>
                    <a:cubicBezTo>
                      <a:pt x="456" y="303"/>
                      <a:pt x="456" y="303"/>
                      <a:pt x="456" y="303"/>
                    </a:cubicBezTo>
                    <a:cubicBezTo>
                      <a:pt x="456" y="305"/>
                      <a:pt x="456" y="305"/>
                      <a:pt x="456" y="305"/>
                    </a:cubicBezTo>
                    <a:cubicBezTo>
                      <a:pt x="454" y="306"/>
                      <a:pt x="452" y="307"/>
                      <a:pt x="452" y="308"/>
                    </a:cubicBezTo>
                    <a:cubicBezTo>
                      <a:pt x="451" y="309"/>
                      <a:pt x="451" y="311"/>
                      <a:pt x="452" y="314"/>
                    </a:cubicBezTo>
                    <a:cubicBezTo>
                      <a:pt x="461" y="345"/>
                      <a:pt x="461" y="345"/>
                      <a:pt x="461" y="345"/>
                    </a:cubicBezTo>
                    <a:close/>
                    <a:moveTo>
                      <a:pt x="508" y="337"/>
                    </a:moveTo>
                    <a:cubicBezTo>
                      <a:pt x="511" y="336"/>
                      <a:pt x="511" y="336"/>
                      <a:pt x="511" y="336"/>
                    </a:cubicBezTo>
                    <a:cubicBezTo>
                      <a:pt x="507" y="287"/>
                      <a:pt x="507" y="287"/>
                      <a:pt x="507" y="287"/>
                    </a:cubicBezTo>
                    <a:cubicBezTo>
                      <a:pt x="507" y="285"/>
                      <a:pt x="507" y="284"/>
                      <a:pt x="507" y="282"/>
                    </a:cubicBezTo>
                    <a:cubicBezTo>
                      <a:pt x="508" y="281"/>
                      <a:pt x="509" y="280"/>
                      <a:pt x="510" y="279"/>
                    </a:cubicBezTo>
                    <a:cubicBezTo>
                      <a:pt x="509" y="277"/>
                      <a:pt x="509" y="277"/>
                      <a:pt x="509" y="277"/>
                    </a:cubicBezTo>
                    <a:cubicBezTo>
                      <a:pt x="495" y="285"/>
                      <a:pt x="495" y="285"/>
                      <a:pt x="495" y="285"/>
                    </a:cubicBezTo>
                    <a:cubicBezTo>
                      <a:pt x="496" y="286"/>
                      <a:pt x="496" y="286"/>
                      <a:pt x="496" y="286"/>
                    </a:cubicBezTo>
                    <a:cubicBezTo>
                      <a:pt x="498" y="286"/>
                      <a:pt x="499" y="285"/>
                      <a:pt x="500" y="285"/>
                    </a:cubicBezTo>
                    <a:cubicBezTo>
                      <a:pt x="501" y="285"/>
                      <a:pt x="502" y="286"/>
                      <a:pt x="503" y="287"/>
                    </a:cubicBezTo>
                    <a:cubicBezTo>
                      <a:pt x="503" y="287"/>
                      <a:pt x="503" y="287"/>
                      <a:pt x="503" y="288"/>
                    </a:cubicBezTo>
                    <a:cubicBezTo>
                      <a:pt x="503" y="288"/>
                      <a:pt x="503" y="289"/>
                      <a:pt x="503" y="290"/>
                    </a:cubicBezTo>
                    <a:cubicBezTo>
                      <a:pt x="506" y="316"/>
                      <a:pt x="506" y="316"/>
                      <a:pt x="506" y="316"/>
                    </a:cubicBezTo>
                    <a:cubicBezTo>
                      <a:pt x="485" y="298"/>
                      <a:pt x="485" y="298"/>
                      <a:pt x="485" y="298"/>
                    </a:cubicBezTo>
                    <a:cubicBezTo>
                      <a:pt x="484" y="297"/>
                      <a:pt x="484" y="297"/>
                      <a:pt x="484" y="297"/>
                    </a:cubicBezTo>
                    <a:cubicBezTo>
                      <a:pt x="484" y="297"/>
                      <a:pt x="484" y="296"/>
                      <a:pt x="483" y="296"/>
                    </a:cubicBezTo>
                    <a:cubicBezTo>
                      <a:pt x="483" y="295"/>
                      <a:pt x="483" y="295"/>
                      <a:pt x="483" y="294"/>
                    </a:cubicBezTo>
                    <a:cubicBezTo>
                      <a:pt x="484" y="293"/>
                      <a:pt x="485" y="292"/>
                      <a:pt x="486" y="292"/>
                    </a:cubicBezTo>
                    <a:cubicBezTo>
                      <a:pt x="486" y="291"/>
                      <a:pt x="486" y="291"/>
                      <a:pt x="486" y="291"/>
                    </a:cubicBezTo>
                    <a:cubicBezTo>
                      <a:pt x="486" y="290"/>
                      <a:pt x="486" y="290"/>
                      <a:pt x="486" y="290"/>
                    </a:cubicBezTo>
                    <a:cubicBezTo>
                      <a:pt x="462" y="302"/>
                      <a:pt x="462" y="302"/>
                      <a:pt x="462" y="302"/>
                    </a:cubicBezTo>
                    <a:cubicBezTo>
                      <a:pt x="463" y="304"/>
                      <a:pt x="463" y="304"/>
                      <a:pt x="463" y="304"/>
                    </a:cubicBezTo>
                    <a:cubicBezTo>
                      <a:pt x="464" y="303"/>
                      <a:pt x="465" y="303"/>
                      <a:pt x="467" y="303"/>
                    </a:cubicBezTo>
                    <a:cubicBezTo>
                      <a:pt x="468" y="304"/>
                      <a:pt x="469" y="305"/>
                      <a:pt x="471" y="306"/>
                    </a:cubicBezTo>
                    <a:cubicBezTo>
                      <a:pt x="508" y="337"/>
                      <a:pt x="508" y="337"/>
                      <a:pt x="508" y="337"/>
                    </a:cubicBezTo>
                    <a:close/>
                    <a:moveTo>
                      <a:pt x="547" y="316"/>
                    </a:moveTo>
                    <a:cubicBezTo>
                      <a:pt x="546" y="315"/>
                      <a:pt x="546" y="315"/>
                      <a:pt x="546" y="315"/>
                    </a:cubicBezTo>
                    <a:cubicBezTo>
                      <a:pt x="548" y="313"/>
                      <a:pt x="549" y="311"/>
                      <a:pt x="549" y="310"/>
                    </a:cubicBezTo>
                    <a:cubicBezTo>
                      <a:pt x="549" y="308"/>
                      <a:pt x="548" y="307"/>
                      <a:pt x="547" y="305"/>
                    </a:cubicBezTo>
                    <a:cubicBezTo>
                      <a:pt x="526" y="279"/>
                      <a:pt x="526" y="279"/>
                      <a:pt x="526" y="279"/>
                    </a:cubicBezTo>
                    <a:cubicBezTo>
                      <a:pt x="524" y="277"/>
                      <a:pt x="523" y="276"/>
                      <a:pt x="521" y="276"/>
                    </a:cubicBezTo>
                    <a:cubicBezTo>
                      <a:pt x="520" y="275"/>
                      <a:pt x="518" y="276"/>
                      <a:pt x="516" y="277"/>
                    </a:cubicBezTo>
                    <a:cubicBezTo>
                      <a:pt x="515" y="276"/>
                      <a:pt x="515" y="276"/>
                      <a:pt x="515" y="276"/>
                    </a:cubicBezTo>
                    <a:cubicBezTo>
                      <a:pt x="550" y="248"/>
                      <a:pt x="550" y="248"/>
                      <a:pt x="550" y="248"/>
                    </a:cubicBezTo>
                    <a:cubicBezTo>
                      <a:pt x="559" y="258"/>
                      <a:pt x="559" y="258"/>
                      <a:pt x="559" y="258"/>
                    </a:cubicBezTo>
                    <a:cubicBezTo>
                      <a:pt x="558" y="260"/>
                      <a:pt x="558" y="260"/>
                      <a:pt x="558" y="260"/>
                    </a:cubicBezTo>
                    <a:cubicBezTo>
                      <a:pt x="555" y="257"/>
                      <a:pt x="552" y="256"/>
                      <a:pt x="549" y="256"/>
                    </a:cubicBezTo>
                    <a:cubicBezTo>
                      <a:pt x="547" y="255"/>
                      <a:pt x="544" y="257"/>
                      <a:pt x="540" y="260"/>
                    </a:cubicBezTo>
                    <a:cubicBezTo>
                      <a:pt x="535" y="264"/>
                      <a:pt x="535" y="264"/>
                      <a:pt x="535" y="264"/>
                    </a:cubicBezTo>
                    <a:cubicBezTo>
                      <a:pt x="547" y="280"/>
                      <a:pt x="547" y="280"/>
                      <a:pt x="547" y="280"/>
                    </a:cubicBezTo>
                    <a:cubicBezTo>
                      <a:pt x="548" y="279"/>
                      <a:pt x="548" y="279"/>
                      <a:pt x="548" y="279"/>
                    </a:cubicBezTo>
                    <a:cubicBezTo>
                      <a:pt x="550" y="278"/>
                      <a:pt x="551" y="276"/>
                      <a:pt x="551" y="274"/>
                    </a:cubicBezTo>
                    <a:cubicBezTo>
                      <a:pt x="551" y="271"/>
                      <a:pt x="550" y="269"/>
                      <a:pt x="548" y="266"/>
                    </a:cubicBezTo>
                    <a:cubicBezTo>
                      <a:pt x="550" y="264"/>
                      <a:pt x="550" y="264"/>
                      <a:pt x="550" y="264"/>
                    </a:cubicBezTo>
                    <a:cubicBezTo>
                      <a:pt x="565" y="284"/>
                      <a:pt x="565" y="284"/>
                      <a:pt x="565" y="284"/>
                    </a:cubicBezTo>
                    <a:cubicBezTo>
                      <a:pt x="564" y="285"/>
                      <a:pt x="564" y="285"/>
                      <a:pt x="564" y="285"/>
                    </a:cubicBezTo>
                    <a:cubicBezTo>
                      <a:pt x="561" y="282"/>
                      <a:pt x="559" y="280"/>
                      <a:pt x="557" y="280"/>
                    </a:cubicBezTo>
                    <a:cubicBezTo>
                      <a:pt x="554" y="280"/>
                      <a:pt x="552" y="280"/>
                      <a:pt x="550" y="282"/>
                    </a:cubicBezTo>
                    <a:cubicBezTo>
                      <a:pt x="550" y="283"/>
                      <a:pt x="550" y="283"/>
                      <a:pt x="550" y="283"/>
                    </a:cubicBezTo>
                    <a:cubicBezTo>
                      <a:pt x="560" y="295"/>
                      <a:pt x="560" y="295"/>
                      <a:pt x="560" y="295"/>
                    </a:cubicBezTo>
                    <a:cubicBezTo>
                      <a:pt x="561" y="297"/>
                      <a:pt x="562" y="298"/>
                      <a:pt x="563" y="298"/>
                    </a:cubicBezTo>
                    <a:cubicBezTo>
                      <a:pt x="564" y="298"/>
                      <a:pt x="566" y="297"/>
                      <a:pt x="568" y="295"/>
                    </a:cubicBezTo>
                    <a:cubicBezTo>
                      <a:pt x="572" y="292"/>
                      <a:pt x="574" y="289"/>
                      <a:pt x="575" y="286"/>
                    </a:cubicBezTo>
                    <a:cubicBezTo>
                      <a:pt x="576" y="282"/>
                      <a:pt x="575" y="279"/>
                      <a:pt x="573" y="274"/>
                    </a:cubicBezTo>
                    <a:cubicBezTo>
                      <a:pt x="575" y="273"/>
                      <a:pt x="575" y="273"/>
                      <a:pt x="575" y="273"/>
                    </a:cubicBezTo>
                    <a:cubicBezTo>
                      <a:pt x="583" y="287"/>
                      <a:pt x="583" y="287"/>
                      <a:pt x="583" y="287"/>
                    </a:cubicBezTo>
                    <a:cubicBezTo>
                      <a:pt x="547" y="316"/>
                      <a:pt x="547" y="316"/>
                      <a:pt x="547" y="316"/>
                    </a:cubicBezTo>
                    <a:close/>
                    <a:moveTo>
                      <a:pt x="595" y="239"/>
                    </a:moveTo>
                    <a:cubicBezTo>
                      <a:pt x="596" y="238"/>
                      <a:pt x="596" y="238"/>
                      <a:pt x="596" y="238"/>
                    </a:cubicBezTo>
                    <a:cubicBezTo>
                      <a:pt x="598" y="236"/>
                      <a:pt x="599" y="233"/>
                      <a:pt x="599" y="231"/>
                    </a:cubicBezTo>
                    <a:cubicBezTo>
                      <a:pt x="598" y="229"/>
                      <a:pt x="597" y="226"/>
                      <a:pt x="594" y="224"/>
                    </a:cubicBezTo>
                    <a:cubicBezTo>
                      <a:pt x="591" y="221"/>
                      <a:pt x="588" y="220"/>
                      <a:pt x="586" y="220"/>
                    </a:cubicBezTo>
                    <a:cubicBezTo>
                      <a:pt x="583" y="220"/>
                      <a:pt x="581" y="222"/>
                      <a:pt x="579" y="225"/>
                    </a:cubicBezTo>
                    <a:cubicBezTo>
                      <a:pt x="595" y="239"/>
                      <a:pt x="595" y="239"/>
                      <a:pt x="595" y="239"/>
                    </a:cubicBezTo>
                    <a:close/>
                    <a:moveTo>
                      <a:pt x="609" y="250"/>
                    </a:moveTo>
                    <a:cubicBezTo>
                      <a:pt x="598" y="241"/>
                      <a:pt x="598" y="241"/>
                      <a:pt x="598" y="241"/>
                    </a:cubicBezTo>
                    <a:cubicBezTo>
                      <a:pt x="599" y="240"/>
                      <a:pt x="599" y="240"/>
                      <a:pt x="599" y="240"/>
                    </a:cubicBezTo>
                    <a:cubicBezTo>
                      <a:pt x="625" y="245"/>
                      <a:pt x="625" y="245"/>
                      <a:pt x="625" y="245"/>
                    </a:cubicBezTo>
                    <a:cubicBezTo>
                      <a:pt x="637" y="230"/>
                      <a:pt x="637" y="230"/>
                      <a:pt x="637" y="230"/>
                    </a:cubicBezTo>
                    <a:cubicBezTo>
                      <a:pt x="636" y="229"/>
                      <a:pt x="636" y="229"/>
                      <a:pt x="636" y="229"/>
                    </a:cubicBezTo>
                    <a:cubicBezTo>
                      <a:pt x="635" y="230"/>
                      <a:pt x="634" y="231"/>
                      <a:pt x="633" y="231"/>
                    </a:cubicBezTo>
                    <a:cubicBezTo>
                      <a:pt x="632" y="231"/>
                      <a:pt x="630" y="231"/>
                      <a:pt x="628" y="231"/>
                    </a:cubicBezTo>
                    <a:cubicBezTo>
                      <a:pt x="608" y="227"/>
                      <a:pt x="608" y="227"/>
                      <a:pt x="608" y="227"/>
                    </a:cubicBezTo>
                    <a:cubicBezTo>
                      <a:pt x="609" y="224"/>
                      <a:pt x="609" y="221"/>
                      <a:pt x="609" y="218"/>
                    </a:cubicBezTo>
                    <a:cubicBezTo>
                      <a:pt x="608" y="215"/>
                      <a:pt x="607" y="213"/>
                      <a:pt x="604" y="211"/>
                    </a:cubicBezTo>
                    <a:cubicBezTo>
                      <a:pt x="601" y="208"/>
                      <a:pt x="597" y="207"/>
                      <a:pt x="593" y="209"/>
                    </a:cubicBezTo>
                    <a:cubicBezTo>
                      <a:pt x="589" y="210"/>
                      <a:pt x="585" y="213"/>
                      <a:pt x="580" y="218"/>
                    </a:cubicBezTo>
                    <a:cubicBezTo>
                      <a:pt x="562" y="240"/>
                      <a:pt x="562" y="240"/>
                      <a:pt x="562" y="240"/>
                    </a:cubicBezTo>
                    <a:cubicBezTo>
                      <a:pt x="563" y="241"/>
                      <a:pt x="563" y="241"/>
                      <a:pt x="563" y="241"/>
                    </a:cubicBezTo>
                    <a:cubicBezTo>
                      <a:pt x="565" y="240"/>
                      <a:pt x="567" y="239"/>
                      <a:pt x="568" y="239"/>
                    </a:cubicBezTo>
                    <a:cubicBezTo>
                      <a:pt x="569" y="239"/>
                      <a:pt x="571" y="239"/>
                      <a:pt x="573" y="241"/>
                    </a:cubicBezTo>
                    <a:cubicBezTo>
                      <a:pt x="598" y="262"/>
                      <a:pt x="598" y="262"/>
                      <a:pt x="598" y="262"/>
                    </a:cubicBezTo>
                    <a:cubicBezTo>
                      <a:pt x="600" y="264"/>
                      <a:pt x="602" y="266"/>
                      <a:pt x="602" y="267"/>
                    </a:cubicBezTo>
                    <a:cubicBezTo>
                      <a:pt x="602" y="269"/>
                      <a:pt x="601" y="270"/>
                      <a:pt x="600" y="272"/>
                    </a:cubicBezTo>
                    <a:cubicBezTo>
                      <a:pt x="601" y="273"/>
                      <a:pt x="601" y="273"/>
                      <a:pt x="601" y="273"/>
                    </a:cubicBezTo>
                    <a:cubicBezTo>
                      <a:pt x="620" y="251"/>
                      <a:pt x="620" y="251"/>
                      <a:pt x="620" y="251"/>
                    </a:cubicBezTo>
                    <a:cubicBezTo>
                      <a:pt x="619" y="249"/>
                      <a:pt x="619" y="249"/>
                      <a:pt x="619" y="249"/>
                    </a:cubicBezTo>
                    <a:cubicBezTo>
                      <a:pt x="617" y="251"/>
                      <a:pt x="616" y="252"/>
                      <a:pt x="614" y="252"/>
                    </a:cubicBezTo>
                    <a:cubicBezTo>
                      <a:pt x="613" y="253"/>
                      <a:pt x="611" y="252"/>
                      <a:pt x="609" y="250"/>
                    </a:cubicBezTo>
                    <a:cubicBezTo>
                      <a:pt x="609" y="250"/>
                      <a:pt x="609" y="250"/>
                      <a:pt x="609" y="250"/>
                    </a:cubicBezTo>
                    <a:close/>
                    <a:moveTo>
                      <a:pt x="651" y="215"/>
                    </a:moveTo>
                    <a:cubicBezTo>
                      <a:pt x="634" y="206"/>
                      <a:pt x="634" y="206"/>
                      <a:pt x="634" y="206"/>
                    </a:cubicBezTo>
                    <a:cubicBezTo>
                      <a:pt x="635" y="204"/>
                      <a:pt x="635" y="204"/>
                      <a:pt x="635" y="204"/>
                    </a:cubicBezTo>
                    <a:cubicBezTo>
                      <a:pt x="639" y="206"/>
                      <a:pt x="643" y="206"/>
                      <a:pt x="648" y="205"/>
                    </a:cubicBezTo>
                    <a:cubicBezTo>
                      <a:pt x="652" y="203"/>
                      <a:pt x="655" y="200"/>
                      <a:pt x="657" y="196"/>
                    </a:cubicBezTo>
                    <a:cubicBezTo>
                      <a:pt x="659" y="194"/>
                      <a:pt x="659" y="191"/>
                      <a:pt x="659" y="189"/>
                    </a:cubicBezTo>
                    <a:cubicBezTo>
                      <a:pt x="659" y="187"/>
                      <a:pt x="658" y="185"/>
                      <a:pt x="656" y="184"/>
                    </a:cubicBezTo>
                    <a:cubicBezTo>
                      <a:pt x="653" y="183"/>
                      <a:pt x="648" y="185"/>
                      <a:pt x="641" y="190"/>
                    </a:cubicBezTo>
                    <a:cubicBezTo>
                      <a:pt x="640" y="190"/>
                      <a:pt x="640" y="190"/>
                      <a:pt x="640" y="190"/>
                    </a:cubicBezTo>
                    <a:cubicBezTo>
                      <a:pt x="640" y="191"/>
                      <a:pt x="639" y="191"/>
                      <a:pt x="638" y="192"/>
                    </a:cubicBezTo>
                    <a:cubicBezTo>
                      <a:pt x="633" y="196"/>
                      <a:pt x="629" y="198"/>
                      <a:pt x="626" y="198"/>
                    </a:cubicBezTo>
                    <a:cubicBezTo>
                      <a:pt x="625" y="199"/>
                      <a:pt x="623" y="199"/>
                      <a:pt x="622" y="198"/>
                    </a:cubicBezTo>
                    <a:cubicBezTo>
                      <a:pt x="620" y="198"/>
                      <a:pt x="619" y="198"/>
                      <a:pt x="618" y="197"/>
                    </a:cubicBezTo>
                    <a:cubicBezTo>
                      <a:pt x="614" y="195"/>
                      <a:pt x="611" y="191"/>
                      <a:pt x="610" y="186"/>
                    </a:cubicBezTo>
                    <a:cubicBezTo>
                      <a:pt x="609" y="182"/>
                      <a:pt x="610" y="177"/>
                      <a:pt x="613" y="172"/>
                    </a:cubicBezTo>
                    <a:cubicBezTo>
                      <a:pt x="614" y="169"/>
                      <a:pt x="616" y="167"/>
                      <a:pt x="619" y="165"/>
                    </a:cubicBezTo>
                    <a:cubicBezTo>
                      <a:pt x="622" y="162"/>
                      <a:pt x="623" y="161"/>
                      <a:pt x="623" y="161"/>
                    </a:cubicBezTo>
                    <a:cubicBezTo>
                      <a:pt x="624" y="160"/>
                      <a:pt x="624" y="159"/>
                      <a:pt x="623" y="159"/>
                    </a:cubicBezTo>
                    <a:cubicBezTo>
                      <a:pt x="623" y="158"/>
                      <a:pt x="622" y="158"/>
                      <a:pt x="621" y="157"/>
                    </a:cubicBezTo>
                    <a:cubicBezTo>
                      <a:pt x="622" y="155"/>
                      <a:pt x="622" y="155"/>
                      <a:pt x="622" y="155"/>
                    </a:cubicBezTo>
                    <a:cubicBezTo>
                      <a:pt x="637" y="163"/>
                      <a:pt x="637" y="163"/>
                      <a:pt x="637" y="163"/>
                    </a:cubicBezTo>
                    <a:cubicBezTo>
                      <a:pt x="636" y="165"/>
                      <a:pt x="636" y="165"/>
                      <a:pt x="636" y="165"/>
                    </a:cubicBezTo>
                    <a:cubicBezTo>
                      <a:pt x="632" y="163"/>
                      <a:pt x="628" y="163"/>
                      <a:pt x="625" y="165"/>
                    </a:cubicBezTo>
                    <a:cubicBezTo>
                      <a:pt x="621" y="166"/>
                      <a:pt x="618" y="169"/>
                      <a:pt x="616" y="173"/>
                    </a:cubicBezTo>
                    <a:cubicBezTo>
                      <a:pt x="615" y="175"/>
                      <a:pt x="615" y="177"/>
                      <a:pt x="615" y="179"/>
                    </a:cubicBezTo>
                    <a:cubicBezTo>
                      <a:pt x="615" y="181"/>
                      <a:pt x="616" y="182"/>
                      <a:pt x="618" y="183"/>
                    </a:cubicBezTo>
                    <a:cubicBezTo>
                      <a:pt x="620" y="184"/>
                      <a:pt x="624" y="183"/>
                      <a:pt x="630" y="179"/>
                    </a:cubicBezTo>
                    <a:cubicBezTo>
                      <a:pt x="630" y="178"/>
                      <a:pt x="630" y="178"/>
                      <a:pt x="630" y="178"/>
                    </a:cubicBezTo>
                    <a:cubicBezTo>
                      <a:pt x="634" y="175"/>
                      <a:pt x="637" y="173"/>
                      <a:pt x="639" y="172"/>
                    </a:cubicBezTo>
                    <a:cubicBezTo>
                      <a:pt x="641" y="170"/>
                      <a:pt x="643" y="170"/>
                      <a:pt x="644" y="169"/>
                    </a:cubicBezTo>
                    <a:cubicBezTo>
                      <a:pt x="646" y="169"/>
                      <a:pt x="648" y="169"/>
                      <a:pt x="650" y="169"/>
                    </a:cubicBezTo>
                    <a:cubicBezTo>
                      <a:pt x="652" y="169"/>
                      <a:pt x="654" y="170"/>
                      <a:pt x="656" y="171"/>
                    </a:cubicBezTo>
                    <a:cubicBezTo>
                      <a:pt x="660" y="173"/>
                      <a:pt x="663" y="177"/>
                      <a:pt x="664" y="182"/>
                    </a:cubicBezTo>
                    <a:cubicBezTo>
                      <a:pt x="665" y="186"/>
                      <a:pt x="664" y="191"/>
                      <a:pt x="661" y="197"/>
                    </a:cubicBezTo>
                    <a:cubicBezTo>
                      <a:pt x="659" y="199"/>
                      <a:pt x="657" y="202"/>
                      <a:pt x="654" y="205"/>
                    </a:cubicBezTo>
                    <a:cubicBezTo>
                      <a:pt x="652" y="207"/>
                      <a:pt x="650" y="209"/>
                      <a:pt x="650" y="209"/>
                    </a:cubicBezTo>
                    <a:cubicBezTo>
                      <a:pt x="650" y="210"/>
                      <a:pt x="650" y="211"/>
                      <a:pt x="650" y="211"/>
                    </a:cubicBezTo>
                    <a:cubicBezTo>
                      <a:pt x="650" y="212"/>
                      <a:pt x="651" y="213"/>
                      <a:pt x="652" y="213"/>
                    </a:cubicBezTo>
                    <a:cubicBezTo>
                      <a:pt x="651" y="215"/>
                      <a:pt x="651" y="215"/>
                      <a:pt x="651" y="215"/>
                    </a:cubicBezTo>
                    <a:close/>
                    <a:moveTo>
                      <a:pt x="678" y="136"/>
                    </a:moveTo>
                    <a:cubicBezTo>
                      <a:pt x="647" y="124"/>
                      <a:pt x="647" y="124"/>
                      <a:pt x="647" y="124"/>
                    </a:cubicBezTo>
                    <a:cubicBezTo>
                      <a:pt x="644" y="123"/>
                      <a:pt x="643" y="122"/>
                      <a:pt x="642" y="121"/>
                    </a:cubicBezTo>
                    <a:cubicBezTo>
                      <a:pt x="642" y="120"/>
                      <a:pt x="642" y="118"/>
                      <a:pt x="642" y="116"/>
                    </a:cubicBezTo>
                    <a:cubicBezTo>
                      <a:pt x="641" y="115"/>
                      <a:pt x="641" y="115"/>
                      <a:pt x="641" y="115"/>
                    </a:cubicBezTo>
                    <a:cubicBezTo>
                      <a:pt x="630" y="142"/>
                      <a:pt x="630" y="142"/>
                      <a:pt x="630" y="142"/>
                    </a:cubicBezTo>
                    <a:cubicBezTo>
                      <a:pt x="632" y="143"/>
                      <a:pt x="632" y="143"/>
                      <a:pt x="632" y="143"/>
                    </a:cubicBezTo>
                    <a:cubicBezTo>
                      <a:pt x="633" y="141"/>
                      <a:pt x="634" y="139"/>
                      <a:pt x="635" y="139"/>
                    </a:cubicBezTo>
                    <a:cubicBezTo>
                      <a:pt x="637" y="138"/>
                      <a:pt x="639" y="138"/>
                      <a:pt x="641" y="139"/>
                    </a:cubicBezTo>
                    <a:cubicBezTo>
                      <a:pt x="672" y="151"/>
                      <a:pt x="672" y="151"/>
                      <a:pt x="672" y="151"/>
                    </a:cubicBezTo>
                    <a:cubicBezTo>
                      <a:pt x="674" y="152"/>
                      <a:pt x="676" y="153"/>
                      <a:pt x="677" y="154"/>
                    </a:cubicBezTo>
                    <a:cubicBezTo>
                      <a:pt x="677" y="156"/>
                      <a:pt x="677" y="158"/>
                      <a:pt x="676" y="160"/>
                    </a:cubicBezTo>
                    <a:cubicBezTo>
                      <a:pt x="678" y="161"/>
                      <a:pt x="678" y="161"/>
                      <a:pt x="678" y="161"/>
                    </a:cubicBezTo>
                    <a:cubicBezTo>
                      <a:pt x="689" y="133"/>
                      <a:pt x="689" y="133"/>
                      <a:pt x="689" y="133"/>
                    </a:cubicBezTo>
                    <a:cubicBezTo>
                      <a:pt x="687" y="133"/>
                      <a:pt x="687" y="133"/>
                      <a:pt x="687" y="133"/>
                    </a:cubicBezTo>
                    <a:cubicBezTo>
                      <a:pt x="686" y="135"/>
                      <a:pt x="685" y="136"/>
                      <a:pt x="683" y="137"/>
                    </a:cubicBezTo>
                    <a:cubicBezTo>
                      <a:pt x="682" y="137"/>
                      <a:pt x="680" y="137"/>
                      <a:pt x="678" y="136"/>
                    </a:cubicBezTo>
                    <a:cubicBezTo>
                      <a:pt x="678" y="136"/>
                      <a:pt x="678" y="136"/>
                      <a:pt x="678" y="136"/>
                    </a:cubicBezTo>
                    <a:close/>
                    <a:moveTo>
                      <a:pt x="656" y="57"/>
                    </a:moveTo>
                    <a:cubicBezTo>
                      <a:pt x="669" y="60"/>
                      <a:pt x="669" y="60"/>
                      <a:pt x="669" y="60"/>
                    </a:cubicBezTo>
                    <a:cubicBezTo>
                      <a:pt x="668" y="62"/>
                      <a:pt x="668" y="62"/>
                      <a:pt x="668" y="62"/>
                    </a:cubicBezTo>
                    <a:cubicBezTo>
                      <a:pt x="665" y="62"/>
                      <a:pt x="662" y="62"/>
                      <a:pt x="660" y="63"/>
                    </a:cubicBezTo>
                    <a:cubicBezTo>
                      <a:pt x="658" y="64"/>
                      <a:pt x="657" y="67"/>
                      <a:pt x="656" y="70"/>
                    </a:cubicBezTo>
                    <a:cubicBezTo>
                      <a:pt x="655" y="73"/>
                      <a:pt x="655" y="73"/>
                      <a:pt x="655" y="73"/>
                    </a:cubicBezTo>
                    <a:cubicBezTo>
                      <a:pt x="693" y="82"/>
                      <a:pt x="693" y="82"/>
                      <a:pt x="693" y="82"/>
                    </a:cubicBezTo>
                    <a:cubicBezTo>
                      <a:pt x="696" y="83"/>
                      <a:pt x="698" y="83"/>
                      <a:pt x="699" y="82"/>
                    </a:cubicBezTo>
                    <a:cubicBezTo>
                      <a:pt x="700" y="81"/>
                      <a:pt x="701" y="80"/>
                      <a:pt x="702" y="77"/>
                    </a:cubicBezTo>
                    <a:cubicBezTo>
                      <a:pt x="704" y="78"/>
                      <a:pt x="704" y="78"/>
                      <a:pt x="704" y="78"/>
                    </a:cubicBezTo>
                    <a:cubicBezTo>
                      <a:pt x="697" y="106"/>
                      <a:pt x="697" y="106"/>
                      <a:pt x="697" y="106"/>
                    </a:cubicBezTo>
                    <a:cubicBezTo>
                      <a:pt x="695" y="106"/>
                      <a:pt x="695" y="106"/>
                      <a:pt x="695" y="106"/>
                    </a:cubicBezTo>
                    <a:cubicBezTo>
                      <a:pt x="696" y="103"/>
                      <a:pt x="696" y="102"/>
                      <a:pt x="695" y="100"/>
                    </a:cubicBezTo>
                    <a:cubicBezTo>
                      <a:pt x="694" y="99"/>
                      <a:pt x="692" y="98"/>
                      <a:pt x="690" y="98"/>
                    </a:cubicBezTo>
                    <a:cubicBezTo>
                      <a:pt x="652" y="89"/>
                      <a:pt x="652" y="89"/>
                      <a:pt x="652" y="89"/>
                    </a:cubicBezTo>
                    <a:cubicBezTo>
                      <a:pt x="651" y="92"/>
                      <a:pt x="651" y="92"/>
                      <a:pt x="651" y="92"/>
                    </a:cubicBezTo>
                    <a:cubicBezTo>
                      <a:pt x="650" y="96"/>
                      <a:pt x="651" y="98"/>
                      <a:pt x="652" y="100"/>
                    </a:cubicBezTo>
                    <a:cubicBezTo>
                      <a:pt x="653" y="102"/>
                      <a:pt x="655" y="104"/>
                      <a:pt x="658" y="105"/>
                    </a:cubicBezTo>
                    <a:cubicBezTo>
                      <a:pt x="658" y="107"/>
                      <a:pt x="658" y="107"/>
                      <a:pt x="658" y="107"/>
                    </a:cubicBezTo>
                    <a:cubicBezTo>
                      <a:pt x="645" y="104"/>
                      <a:pt x="645" y="104"/>
                      <a:pt x="645" y="104"/>
                    </a:cubicBezTo>
                    <a:cubicBezTo>
                      <a:pt x="656" y="57"/>
                      <a:pt x="656" y="57"/>
                      <a:pt x="656" y="57"/>
                    </a:cubicBezTo>
                    <a:close/>
                    <a:moveTo>
                      <a:pt x="684" y="17"/>
                    </a:moveTo>
                    <a:cubicBezTo>
                      <a:pt x="699" y="18"/>
                      <a:pt x="699" y="18"/>
                      <a:pt x="699" y="18"/>
                    </a:cubicBezTo>
                    <a:cubicBezTo>
                      <a:pt x="701" y="18"/>
                      <a:pt x="703" y="17"/>
                      <a:pt x="704" y="16"/>
                    </a:cubicBezTo>
                    <a:cubicBezTo>
                      <a:pt x="705" y="15"/>
                      <a:pt x="706" y="13"/>
                      <a:pt x="706" y="11"/>
                    </a:cubicBezTo>
                    <a:cubicBezTo>
                      <a:pt x="708" y="11"/>
                      <a:pt x="708" y="11"/>
                      <a:pt x="708" y="11"/>
                    </a:cubicBezTo>
                    <a:cubicBezTo>
                      <a:pt x="708" y="40"/>
                      <a:pt x="708" y="40"/>
                      <a:pt x="708" y="40"/>
                    </a:cubicBezTo>
                    <a:cubicBezTo>
                      <a:pt x="706" y="40"/>
                      <a:pt x="706" y="40"/>
                      <a:pt x="706" y="40"/>
                    </a:cubicBezTo>
                    <a:cubicBezTo>
                      <a:pt x="706" y="38"/>
                      <a:pt x="705" y="36"/>
                      <a:pt x="704" y="35"/>
                    </a:cubicBezTo>
                    <a:cubicBezTo>
                      <a:pt x="703" y="34"/>
                      <a:pt x="701" y="34"/>
                      <a:pt x="698" y="34"/>
                    </a:cubicBezTo>
                    <a:cubicBezTo>
                      <a:pt x="687" y="33"/>
                      <a:pt x="687" y="33"/>
                      <a:pt x="687" y="33"/>
                    </a:cubicBezTo>
                    <a:cubicBezTo>
                      <a:pt x="663" y="46"/>
                      <a:pt x="663" y="46"/>
                      <a:pt x="663" y="46"/>
                    </a:cubicBezTo>
                    <a:cubicBezTo>
                      <a:pt x="661" y="47"/>
                      <a:pt x="660" y="48"/>
                      <a:pt x="659" y="49"/>
                    </a:cubicBezTo>
                    <a:cubicBezTo>
                      <a:pt x="658" y="50"/>
                      <a:pt x="658" y="51"/>
                      <a:pt x="658" y="53"/>
                    </a:cubicBezTo>
                    <a:cubicBezTo>
                      <a:pt x="656" y="53"/>
                      <a:pt x="656" y="53"/>
                      <a:pt x="656" y="53"/>
                    </a:cubicBezTo>
                    <a:cubicBezTo>
                      <a:pt x="656" y="26"/>
                      <a:pt x="656" y="26"/>
                      <a:pt x="656" y="26"/>
                    </a:cubicBezTo>
                    <a:cubicBezTo>
                      <a:pt x="658" y="26"/>
                      <a:pt x="658" y="26"/>
                      <a:pt x="658" y="26"/>
                    </a:cubicBezTo>
                    <a:cubicBezTo>
                      <a:pt x="658" y="27"/>
                      <a:pt x="658" y="28"/>
                      <a:pt x="659" y="29"/>
                    </a:cubicBezTo>
                    <a:cubicBezTo>
                      <a:pt x="659" y="29"/>
                      <a:pt x="660" y="30"/>
                      <a:pt x="660" y="30"/>
                    </a:cubicBezTo>
                    <a:cubicBezTo>
                      <a:pt x="661" y="30"/>
                      <a:pt x="661" y="30"/>
                      <a:pt x="661" y="30"/>
                    </a:cubicBezTo>
                    <a:cubicBezTo>
                      <a:pt x="662" y="29"/>
                      <a:pt x="662" y="29"/>
                      <a:pt x="662" y="29"/>
                    </a:cubicBezTo>
                    <a:cubicBezTo>
                      <a:pt x="681" y="20"/>
                      <a:pt x="681" y="20"/>
                      <a:pt x="681" y="20"/>
                    </a:cubicBezTo>
                    <a:cubicBezTo>
                      <a:pt x="664" y="10"/>
                      <a:pt x="664" y="10"/>
                      <a:pt x="664" y="10"/>
                    </a:cubicBezTo>
                    <a:cubicBezTo>
                      <a:pt x="663" y="10"/>
                      <a:pt x="663" y="10"/>
                      <a:pt x="663" y="10"/>
                    </a:cubicBezTo>
                    <a:cubicBezTo>
                      <a:pt x="662" y="9"/>
                      <a:pt x="662" y="9"/>
                      <a:pt x="661" y="9"/>
                    </a:cubicBezTo>
                    <a:cubicBezTo>
                      <a:pt x="660" y="9"/>
                      <a:pt x="660" y="10"/>
                      <a:pt x="659" y="11"/>
                    </a:cubicBezTo>
                    <a:cubicBezTo>
                      <a:pt x="659" y="11"/>
                      <a:pt x="659" y="13"/>
                      <a:pt x="659" y="14"/>
                    </a:cubicBezTo>
                    <a:cubicBezTo>
                      <a:pt x="659" y="15"/>
                      <a:pt x="659" y="15"/>
                      <a:pt x="659" y="15"/>
                    </a:cubicBezTo>
                    <a:cubicBezTo>
                      <a:pt x="657" y="15"/>
                      <a:pt x="657" y="15"/>
                      <a:pt x="657" y="15"/>
                    </a:cubicBezTo>
                    <a:cubicBezTo>
                      <a:pt x="657" y="0"/>
                      <a:pt x="657" y="0"/>
                      <a:pt x="657" y="0"/>
                    </a:cubicBezTo>
                    <a:cubicBezTo>
                      <a:pt x="659" y="0"/>
                      <a:pt x="659" y="0"/>
                      <a:pt x="659" y="0"/>
                    </a:cubicBezTo>
                    <a:cubicBezTo>
                      <a:pt x="659" y="1"/>
                      <a:pt x="659" y="1"/>
                      <a:pt x="659" y="1"/>
                    </a:cubicBezTo>
                    <a:cubicBezTo>
                      <a:pt x="659" y="1"/>
                      <a:pt x="659" y="2"/>
                      <a:pt x="660" y="3"/>
                    </a:cubicBezTo>
                    <a:cubicBezTo>
                      <a:pt x="660" y="4"/>
                      <a:pt x="661" y="5"/>
                      <a:pt x="663" y="6"/>
                    </a:cubicBezTo>
                    <a:lnTo>
                      <a:pt x="68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îṩḻîḓè"/>
              <p:cNvSpPr/>
              <p:nvPr/>
            </p:nvSpPr>
            <p:spPr bwMode="auto">
              <a:xfrm>
                <a:off x="2840038" y="4119563"/>
                <a:ext cx="493713" cy="128588"/>
              </a:xfrm>
              <a:custGeom>
                <a:avLst/>
                <a:gdLst>
                  <a:gd name="T0" fmla="*/ 0 w 150"/>
                  <a:gd name="T1" fmla="*/ 36 h 39"/>
                  <a:gd name="T2" fmla="*/ 9 w 150"/>
                  <a:gd name="T3" fmla="*/ 33 h 39"/>
                  <a:gd name="T4" fmla="*/ 8 w 150"/>
                  <a:gd name="T5" fmla="*/ 7 h 39"/>
                  <a:gd name="T6" fmla="*/ 3 w 150"/>
                  <a:gd name="T7" fmla="*/ 7 h 39"/>
                  <a:gd name="T8" fmla="*/ 1 w 150"/>
                  <a:gd name="T9" fmla="*/ 5 h 39"/>
                  <a:gd name="T10" fmla="*/ 17 w 150"/>
                  <a:gd name="T11" fmla="*/ 0 h 39"/>
                  <a:gd name="T12" fmla="*/ 19 w 150"/>
                  <a:gd name="T13" fmla="*/ 33 h 39"/>
                  <a:gd name="T14" fmla="*/ 28 w 150"/>
                  <a:gd name="T15" fmla="*/ 36 h 39"/>
                  <a:gd name="T16" fmla="*/ 21 w 150"/>
                  <a:gd name="T17" fmla="*/ 38 h 39"/>
                  <a:gd name="T18" fmla="*/ 6 w 150"/>
                  <a:gd name="T19" fmla="*/ 38 h 39"/>
                  <a:gd name="T20" fmla="*/ 0 w 150"/>
                  <a:gd name="T21" fmla="*/ 38 h 39"/>
                  <a:gd name="T22" fmla="*/ 46 w 150"/>
                  <a:gd name="T23" fmla="*/ 24 h 39"/>
                  <a:gd name="T24" fmla="*/ 48 w 150"/>
                  <a:gd name="T25" fmla="*/ 34 h 39"/>
                  <a:gd name="T26" fmla="*/ 61 w 150"/>
                  <a:gd name="T27" fmla="*/ 34 h 39"/>
                  <a:gd name="T28" fmla="*/ 60 w 150"/>
                  <a:gd name="T29" fmla="*/ 25 h 39"/>
                  <a:gd name="T30" fmla="*/ 51 w 150"/>
                  <a:gd name="T31" fmla="*/ 21 h 39"/>
                  <a:gd name="T32" fmla="*/ 60 w 150"/>
                  <a:gd name="T33" fmla="*/ 12 h 39"/>
                  <a:gd name="T34" fmla="*/ 59 w 150"/>
                  <a:gd name="T35" fmla="*/ 4 h 39"/>
                  <a:gd name="T36" fmla="*/ 48 w 150"/>
                  <a:gd name="T37" fmla="*/ 4 h 39"/>
                  <a:gd name="T38" fmla="*/ 49 w 150"/>
                  <a:gd name="T39" fmla="*/ 11 h 39"/>
                  <a:gd name="T40" fmla="*/ 56 w 150"/>
                  <a:gd name="T41" fmla="*/ 15 h 39"/>
                  <a:gd name="T42" fmla="*/ 41 w 150"/>
                  <a:gd name="T43" fmla="*/ 15 h 39"/>
                  <a:gd name="T44" fmla="*/ 43 w 150"/>
                  <a:gd name="T45" fmla="*/ 3 h 39"/>
                  <a:gd name="T46" fmla="*/ 65 w 150"/>
                  <a:gd name="T47" fmla="*/ 3 h 39"/>
                  <a:gd name="T48" fmla="*/ 67 w 150"/>
                  <a:gd name="T49" fmla="*/ 13 h 39"/>
                  <a:gd name="T50" fmla="*/ 68 w 150"/>
                  <a:gd name="T51" fmla="*/ 21 h 39"/>
                  <a:gd name="T52" fmla="*/ 66 w 150"/>
                  <a:gd name="T53" fmla="*/ 36 h 39"/>
                  <a:gd name="T54" fmla="*/ 41 w 150"/>
                  <a:gd name="T55" fmla="*/ 36 h 39"/>
                  <a:gd name="T56" fmla="*/ 39 w 150"/>
                  <a:gd name="T57" fmla="*/ 23 h 39"/>
                  <a:gd name="T58" fmla="*/ 47 w 150"/>
                  <a:gd name="T59" fmla="*/ 19 h 39"/>
                  <a:gd name="T60" fmla="*/ 80 w 150"/>
                  <a:gd name="T61" fmla="*/ 33 h 39"/>
                  <a:gd name="T62" fmla="*/ 87 w 150"/>
                  <a:gd name="T63" fmla="*/ 36 h 39"/>
                  <a:gd name="T64" fmla="*/ 100 w 150"/>
                  <a:gd name="T65" fmla="*/ 20 h 39"/>
                  <a:gd name="T66" fmla="*/ 95 w 150"/>
                  <a:gd name="T67" fmla="*/ 25 h 39"/>
                  <a:gd name="T68" fmla="*/ 79 w 150"/>
                  <a:gd name="T69" fmla="*/ 23 h 39"/>
                  <a:gd name="T70" fmla="*/ 81 w 150"/>
                  <a:gd name="T71" fmla="*/ 4 h 39"/>
                  <a:gd name="T72" fmla="*/ 105 w 150"/>
                  <a:gd name="T73" fmla="*/ 5 h 39"/>
                  <a:gd name="T74" fmla="*/ 108 w 150"/>
                  <a:gd name="T75" fmla="*/ 26 h 39"/>
                  <a:gd name="T76" fmla="*/ 96 w 150"/>
                  <a:gd name="T77" fmla="*/ 38 h 39"/>
                  <a:gd name="T78" fmla="*/ 81 w 150"/>
                  <a:gd name="T79" fmla="*/ 38 h 39"/>
                  <a:gd name="T80" fmla="*/ 77 w 150"/>
                  <a:gd name="T81" fmla="*/ 36 h 39"/>
                  <a:gd name="T82" fmla="*/ 98 w 150"/>
                  <a:gd name="T83" fmla="*/ 19 h 39"/>
                  <a:gd name="T84" fmla="*/ 98 w 150"/>
                  <a:gd name="T85" fmla="*/ 6 h 39"/>
                  <a:gd name="T86" fmla="*/ 87 w 150"/>
                  <a:gd name="T87" fmla="*/ 6 h 39"/>
                  <a:gd name="T88" fmla="*/ 88 w 150"/>
                  <a:gd name="T89" fmla="*/ 19 h 39"/>
                  <a:gd name="T90" fmla="*/ 93 w 150"/>
                  <a:gd name="T91" fmla="*/ 21 h 39"/>
                  <a:gd name="T92" fmla="*/ 128 w 150"/>
                  <a:gd name="T93" fmla="*/ 20 h 39"/>
                  <a:gd name="T94" fmla="*/ 129 w 150"/>
                  <a:gd name="T95" fmla="*/ 33 h 39"/>
                  <a:gd name="T96" fmla="*/ 139 w 150"/>
                  <a:gd name="T97" fmla="*/ 34 h 39"/>
                  <a:gd name="T98" fmla="*/ 139 w 150"/>
                  <a:gd name="T99" fmla="*/ 21 h 39"/>
                  <a:gd name="T100" fmla="*/ 133 w 150"/>
                  <a:gd name="T101" fmla="*/ 18 h 39"/>
                  <a:gd name="T102" fmla="*/ 146 w 150"/>
                  <a:gd name="T103" fmla="*/ 6 h 39"/>
                  <a:gd name="T104" fmla="*/ 139 w 150"/>
                  <a:gd name="T105" fmla="*/ 4 h 39"/>
                  <a:gd name="T106" fmla="*/ 126 w 150"/>
                  <a:gd name="T107" fmla="*/ 19 h 39"/>
                  <a:gd name="T108" fmla="*/ 131 w 150"/>
                  <a:gd name="T109" fmla="*/ 15 h 39"/>
                  <a:gd name="T110" fmla="*/ 147 w 150"/>
                  <a:gd name="T111" fmla="*/ 16 h 39"/>
                  <a:gd name="T112" fmla="*/ 146 w 150"/>
                  <a:gd name="T113" fmla="*/ 35 h 39"/>
                  <a:gd name="T114" fmla="*/ 121 w 150"/>
                  <a:gd name="T115" fmla="*/ 35 h 39"/>
                  <a:gd name="T116" fmla="*/ 118 w 150"/>
                  <a:gd name="T117" fmla="*/ 13 h 39"/>
                  <a:gd name="T118" fmla="*/ 130 w 150"/>
                  <a:gd name="T119" fmla="*/ 2 h 39"/>
                  <a:gd name="T120" fmla="*/ 145 w 150"/>
                  <a:gd name="T121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0" h="39">
                    <a:moveTo>
                      <a:pt x="0" y="38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4" y="36"/>
                      <a:pt x="6" y="36"/>
                      <a:pt x="8" y="35"/>
                    </a:cubicBezTo>
                    <a:cubicBezTo>
                      <a:pt x="9" y="35"/>
                      <a:pt x="9" y="34"/>
                      <a:pt x="9" y="3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8"/>
                      <a:pt x="8" y="7"/>
                    </a:cubicBezTo>
                    <a:cubicBezTo>
                      <a:pt x="8" y="7"/>
                      <a:pt x="7" y="7"/>
                      <a:pt x="5" y="7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4"/>
                      <a:pt x="7" y="4"/>
                      <a:pt x="9" y="3"/>
                    </a:cubicBezTo>
                    <a:cubicBezTo>
                      <a:pt x="12" y="3"/>
                      <a:pt x="14" y="2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2" y="36"/>
                      <a:pt x="24" y="36"/>
                      <a:pt x="28" y="36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6" y="38"/>
                      <a:pt x="23" y="38"/>
                      <a:pt x="21" y="38"/>
                    </a:cubicBezTo>
                    <a:cubicBezTo>
                      <a:pt x="19" y="38"/>
                      <a:pt x="16" y="38"/>
                      <a:pt x="14" y="38"/>
                    </a:cubicBezTo>
                    <a:cubicBezTo>
                      <a:pt x="11" y="38"/>
                      <a:pt x="8" y="38"/>
                      <a:pt x="6" y="38"/>
                    </a:cubicBezTo>
                    <a:cubicBezTo>
                      <a:pt x="4" y="38"/>
                      <a:pt x="2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lose/>
                    <a:moveTo>
                      <a:pt x="51" y="21"/>
                    </a:moveTo>
                    <a:cubicBezTo>
                      <a:pt x="49" y="22"/>
                      <a:pt x="48" y="23"/>
                      <a:pt x="46" y="24"/>
                    </a:cubicBezTo>
                    <a:cubicBezTo>
                      <a:pt x="45" y="26"/>
                      <a:pt x="45" y="27"/>
                      <a:pt x="45" y="28"/>
                    </a:cubicBezTo>
                    <a:cubicBezTo>
                      <a:pt x="45" y="31"/>
                      <a:pt x="46" y="32"/>
                      <a:pt x="48" y="34"/>
                    </a:cubicBezTo>
                    <a:cubicBezTo>
                      <a:pt x="50" y="35"/>
                      <a:pt x="52" y="36"/>
                      <a:pt x="55" y="36"/>
                    </a:cubicBezTo>
                    <a:cubicBezTo>
                      <a:pt x="57" y="36"/>
                      <a:pt x="59" y="36"/>
                      <a:pt x="61" y="34"/>
                    </a:cubicBezTo>
                    <a:cubicBezTo>
                      <a:pt x="62" y="33"/>
                      <a:pt x="63" y="32"/>
                      <a:pt x="63" y="30"/>
                    </a:cubicBezTo>
                    <a:cubicBezTo>
                      <a:pt x="63" y="28"/>
                      <a:pt x="62" y="27"/>
                      <a:pt x="60" y="25"/>
                    </a:cubicBezTo>
                    <a:cubicBezTo>
                      <a:pt x="58" y="24"/>
                      <a:pt x="55" y="23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lose/>
                    <a:moveTo>
                      <a:pt x="56" y="15"/>
                    </a:moveTo>
                    <a:cubicBezTo>
                      <a:pt x="58" y="14"/>
                      <a:pt x="59" y="13"/>
                      <a:pt x="60" y="12"/>
                    </a:cubicBezTo>
                    <a:cubicBezTo>
                      <a:pt x="61" y="11"/>
                      <a:pt x="61" y="10"/>
                      <a:pt x="61" y="8"/>
                    </a:cubicBezTo>
                    <a:cubicBezTo>
                      <a:pt x="61" y="7"/>
                      <a:pt x="60" y="5"/>
                      <a:pt x="59" y="4"/>
                    </a:cubicBezTo>
                    <a:cubicBezTo>
                      <a:pt x="57" y="3"/>
                      <a:pt x="56" y="3"/>
                      <a:pt x="53" y="3"/>
                    </a:cubicBezTo>
                    <a:cubicBezTo>
                      <a:pt x="51" y="3"/>
                      <a:pt x="50" y="3"/>
                      <a:pt x="48" y="4"/>
                    </a:cubicBezTo>
                    <a:cubicBezTo>
                      <a:pt x="47" y="5"/>
                      <a:pt x="46" y="6"/>
                      <a:pt x="46" y="7"/>
                    </a:cubicBezTo>
                    <a:cubicBezTo>
                      <a:pt x="46" y="9"/>
                      <a:pt x="47" y="10"/>
                      <a:pt x="49" y="11"/>
                    </a:cubicBezTo>
                    <a:cubicBezTo>
                      <a:pt x="50" y="13"/>
                      <a:pt x="53" y="14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lose/>
                    <a:moveTo>
                      <a:pt x="47" y="19"/>
                    </a:moveTo>
                    <a:cubicBezTo>
                      <a:pt x="44" y="18"/>
                      <a:pt x="42" y="16"/>
                      <a:pt x="41" y="15"/>
                    </a:cubicBezTo>
                    <a:cubicBezTo>
                      <a:pt x="39" y="13"/>
                      <a:pt x="39" y="12"/>
                      <a:pt x="39" y="10"/>
                    </a:cubicBezTo>
                    <a:cubicBezTo>
                      <a:pt x="39" y="7"/>
                      <a:pt x="40" y="5"/>
                      <a:pt x="43" y="3"/>
                    </a:cubicBezTo>
                    <a:cubicBezTo>
                      <a:pt x="46" y="1"/>
                      <a:pt x="50" y="0"/>
                      <a:pt x="55" y="0"/>
                    </a:cubicBezTo>
                    <a:cubicBezTo>
                      <a:pt x="59" y="0"/>
                      <a:pt x="62" y="1"/>
                      <a:pt x="65" y="3"/>
                    </a:cubicBezTo>
                    <a:cubicBezTo>
                      <a:pt x="67" y="4"/>
                      <a:pt x="69" y="6"/>
                      <a:pt x="69" y="8"/>
                    </a:cubicBezTo>
                    <a:cubicBezTo>
                      <a:pt x="69" y="10"/>
                      <a:pt x="68" y="11"/>
                      <a:pt x="67" y="13"/>
                    </a:cubicBezTo>
                    <a:cubicBezTo>
                      <a:pt x="65" y="14"/>
                      <a:pt x="63" y="15"/>
                      <a:pt x="60" y="17"/>
                    </a:cubicBezTo>
                    <a:cubicBezTo>
                      <a:pt x="64" y="18"/>
                      <a:pt x="66" y="20"/>
                      <a:pt x="68" y="21"/>
                    </a:cubicBezTo>
                    <a:cubicBezTo>
                      <a:pt x="70" y="23"/>
                      <a:pt x="71" y="25"/>
                      <a:pt x="71" y="28"/>
                    </a:cubicBezTo>
                    <a:cubicBezTo>
                      <a:pt x="71" y="31"/>
                      <a:pt x="69" y="34"/>
                      <a:pt x="66" y="36"/>
                    </a:cubicBezTo>
                    <a:cubicBezTo>
                      <a:pt x="63" y="38"/>
                      <a:pt x="59" y="39"/>
                      <a:pt x="54" y="39"/>
                    </a:cubicBezTo>
                    <a:cubicBezTo>
                      <a:pt x="48" y="39"/>
                      <a:pt x="44" y="38"/>
                      <a:pt x="41" y="36"/>
                    </a:cubicBezTo>
                    <a:cubicBezTo>
                      <a:pt x="38" y="34"/>
                      <a:pt x="36" y="32"/>
                      <a:pt x="36" y="29"/>
                    </a:cubicBezTo>
                    <a:cubicBezTo>
                      <a:pt x="36" y="27"/>
                      <a:pt x="37" y="25"/>
                      <a:pt x="39" y="23"/>
                    </a:cubicBezTo>
                    <a:cubicBezTo>
                      <a:pt x="40" y="22"/>
                      <a:pt x="43" y="20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lose/>
                    <a:moveTo>
                      <a:pt x="77" y="36"/>
                    </a:moveTo>
                    <a:cubicBezTo>
                      <a:pt x="80" y="33"/>
                      <a:pt x="80" y="33"/>
                      <a:pt x="80" y="33"/>
                    </a:cubicBezTo>
                    <a:cubicBezTo>
                      <a:pt x="81" y="34"/>
                      <a:pt x="82" y="35"/>
                      <a:pt x="83" y="35"/>
                    </a:cubicBezTo>
                    <a:cubicBezTo>
                      <a:pt x="85" y="35"/>
                      <a:pt x="86" y="36"/>
                      <a:pt x="87" y="36"/>
                    </a:cubicBezTo>
                    <a:cubicBezTo>
                      <a:pt x="91" y="36"/>
                      <a:pt x="94" y="34"/>
                      <a:pt x="97" y="31"/>
                    </a:cubicBezTo>
                    <a:cubicBezTo>
                      <a:pt x="99" y="28"/>
                      <a:pt x="100" y="25"/>
                      <a:pt x="100" y="20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99" y="22"/>
                      <a:pt x="97" y="24"/>
                      <a:pt x="95" y="25"/>
                    </a:cubicBezTo>
                    <a:cubicBezTo>
                      <a:pt x="93" y="26"/>
                      <a:pt x="91" y="26"/>
                      <a:pt x="88" y="26"/>
                    </a:cubicBezTo>
                    <a:cubicBezTo>
                      <a:pt x="85" y="26"/>
                      <a:pt x="82" y="25"/>
                      <a:pt x="79" y="23"/>
                    </a:cubicBezTo>
                    <a:cubicBezTo>
                      <a:pt x="77" y="21"/>
                      <a:pt x="76" y="18"/>
                      <a:pt x="76" y="15"/>
                    </a:cubicBezTo>
                    <a:cubicBezTo>
                      <a:pt x="76" y="11"/>
                      <a:pt x="78" y="7"/>
                      <a:pt x="81" y="4"/>
                    </a:cubicBezTo>
                    <a:cubicBezTo>
                      <a:pt x="84" y="2"/>
                      <a:pt x="88" y="0"/>
                      <a:pt x="93" y="0"/>
                    </a:cubicBezTo>
                    <a:cubicBezTo>
                      <a:pt x="98" y="0"/>
                      <a:pt x="102" y="2"/>
                      <a:pt x="105" y="5"/>
                    </a:cubicBezTo>
                    <a:cubicBezTo>
                      <a:pt x="108" y="8"/>
                      <a:pt x="110" y="12"/>
                      <a:pt x="110" y="17"/>
                    </a:cubicBezTo>
                    <a:cubicBezTo>
                      <a:pt x="110" y="20"/>
                      <a:pt x="109" y="23"/>
                      <a:pt x="108" y="26"/>
                    </a:cubicBezTo>
                    <a:cubicBezTo>
                      <a:pt x="107" y="29"/>
                      <a:pt x="106" y="31"/>
                      <a:pt x="104" y="33"/>
                    </a:cubicBezTo>
                    <a:cubicBezTo>
                      <a:pt x="101" y="35"/>
                      <a:pt x="99" y="36"/>
                      <a:pt x="96" y="38"/>
                    </a:cubicBezTo>
                    <a:cubicBezTo>
                      <a:pt x="93" y="39"/>
                      <a:pt x="91" y="39"/>
                      <a:pt x="87" y="39"/>
                    </a:cubicBezTo>
                    <a:cubicBezTo>
                      <a:pt x="85" y="39"/>
                      <a:pt x="83" y="39"/>
                      <a:pt x="81" y="38"/>
                    </a:cubicBezTo>
                    <a:cubicBezTo>
                      <a:pt x="80" y="38"/>
                      <a:pt x="78" y="37"/>
                      <a:pt x="77" y="36"/>
                    </a:cubicBezTo>
                    <a:cubicBezTo>
                      <a:pt x="77" y="36"/>
                      <a:pt x="77" y="36"/>
                      <a:pt x="77" y="36"/>
                    </a:cubicBezTo>
                    <a:close/>
                    <a:moveTo>
                      <a:pt x="93" y="21"/>
                    </a:moveTo>
                    <a:cubicBezTo>
                      <a:pt x="95" y="21"/>
                      <a:pt x="97" y="21"/>
                      <a:pt x="98" y="19"/>
                    </a:cubicBezTo>
                    <a:cubicBezTo>
                      <a:pt x="99" y="18"/>
                      <a:pt x="100" y="16"/>
                      <a:pt x="100" y="14"/>
                    </a:cubicBezTo>
                    <a:cubicBezTo>
                      <a:pt x="100" y="11"/>
                      <a:pt x="99" y="8"/>
                      <a:pt x="98" y="6"/>
                    </a:cubicBezTo>
                    <a:cubicBezTo>
                      <a:pt x="96" y="4"/>
                      <a:pt x="94" y="3"/>
                      <a:pt x="92" y="3"/>
                    </a:cubicBezTo>
                    <a:cubicBezTo>
                      <a:pt x="90" y="3"/>
                      <a:pt x="88" y="4"/>
                      <a:pt x="87" y="6"/>
                    </a:cubicBezTo>
                    <a:cubicBezTo>
                      <a:pt x="86" y="7"/>
                      <a:pt x="86" y="9"/>
                      <a:pt x="86" y="12"/>
                    </a:cubicBezTo>
                    <a:cubicBezTo>
                      <a:pt x="86" y="15"/>
                      <a:pt x="87" y="17"/>
                      <a:pt x="88" y="19"/>
                    </a:cubicBezTo>
                    <a:cubicBezTo>
                      <a:pt x="89" y="21"/>
                      <a:pt x="91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lose/>
                    <a:moveTo>
                      <a:pt x="133" y="18"/>
                    </a:moveTo>
                    <a:cubicBezTo>
                      <a:pt x="131" y="18"/>
                      <a:pt x="130" y="19"/>
                      <a:pt x="128" y="20"/>
                    </a:cubicBezTo>
                    <a:cubicBezTo>
                      <a:pt x="127" y="21"/>
                      <a:pt x="127" y="23"/>
                      <a:pt x="127" y="25"/>
                    </a:cubicBezTo>
                    <a:cubicBezTo>
                      <a:pt x="127" y="29"/>
                      <a:pt x="127" y="31"/>
                      <a:pt x="129" y="33"/>
                    </a:cubicBezTo>
                    <a:cubicBezTo>
                      <a:pt x="130" y="35"/>
                      <a:pt x="132" y="36"/>
                      <a:pt x="134" y="36"/>
                    </a:cubicBezTo>
                    <a:cubicBezTo>
                      <a:pt x="136" y="36"/>
                      <a:pt x="138" y="35"/>
                      <a:pt x="139" y="34"/>
                    </a:cubicBezTo>
                    <a:cubicBezTo>
                      <a:pt x="140" y="33"/>
                      <a:pt x="140" y="31"/>
                      <a:pt x="140" y="28"/>
                    </a:cubicBezTo>
                    <a:cubicBezTo>
                      <a:pt x="140" y="25"/>
                      <a:pt x="140" y="22"/>
                      <a:pt x="139" y="21"/>
                    </a:cubicBezTo>
                    <a:cubicBezTo>
                      <a:pt x="137" y="19"/>
                      <a:pt x="136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lose/>
                    <a:moveTo>
                      <a:pt x="150" y="4"/>
                    </a:moveTo>
                    <a:cubicBezTo>
                      <a:pt x="146" y="6"/>
                      <a:pt x="146" y="6"/>
                      <a:pt x="146" y="6"/>
                    </a:cubicBezTo>
                    <a:cubicBezTo>
                      <a:pt x="145" y="5"/>
                      <a:pt x="144" y="5"/>
                      <a:pt x="143" y="5"/>
                    </a:cubicBezTo>
                    <a:cubicBezTo>
                      <a:pt x="142" y="4"/>
                      <a:pt x="141" y="4"/>
                      <a:pt x="139" y="4"/>
                    </a:cubicBezTo>
                    <a:cubicBezTo>
                      <a:pt x="135" y="4"/>
                      <a:pt x="132" y="5"/>
                      <a:pt x="130" y="8"/>
                    </a:cubicBezTo>
                    <a:cubicBezTo>
                      <a:pt x="127" y="11"/>
                      <a:pt x="126" y="15"/>
                      <a:pt x="126" y="19"/>
                    </a:cubicBezTo>
                    <a:cubicBezTo>
                      <a:pt x="126" y="19"/>
                      <a:pt x="126" y="19"/>
                      <a:pt x="126" y="19"/>
                    </a:cubicBezTo>
                    <a:cubicBezTo>
                      <a:pt x="127" y="17"/>
                      <a:pt x="129" y="16"/>
                      <a:pt x="131" y="15"/>
                    </a:cubicBezTo>
                    <a:cubicBezTo>
                      <a:pt x="133" y="14"/>
                      <a:pt x="135" y="13"/>
                      <a:pt x="138" y="13"/>
                    </a:cubicBezTo>
                    <a:cubicBezTo>
                      <a:pt x="142" y="13"/>
                      <a:pt x="145" y="14"/>
                      <a:pt x="147" y="16"/>
                    </a:cubicBezTo>
                    <a:cubicBezTo>
                      <a:pt x="149" y="18"/>
                      <a:pt x="150" y="21"/>
                      <a:pt x="150" y="25"/>
                    </a:cubicBezTo>
                    <a:cubicBezTo>
                      <a:pt x="150" y="29"/>
                      <a:pt x="149" y="32"/>
                      <a:pt x="146" y="35"/>
                    </a:cubicBezTo>
                    <a:cubicBezTo>
                      <a:pt x="143" y="38"/>
                      <a:pt x="139" y="39"/>
                      <a:pt x="134" y="39"/>
                    </a:cubicBezTo>
                    <a:cubicBezTo>
                      <a:pt x="128" y="39"/>
                      <a:pt x="124" y="38"/>
                      <a:pt x="121" y="35"/>
                    </a:cubicBezTo>
                    <a:cubicBezTo>
                      <a:pt x="118" y="32"/>
                      <a:pt x="116" y="27"/>
                      <a:pt x="116" y="22"/>
                    </a:cubicBezTo>
                    <a:cubicBezTo>
                      <a:pt x="116" y="19"/>
                      <a:pt x="117" y="16"/>
                      <a:pt x="118" y="13"/>
                    </a:cubicBezTo>
                    <a:cubicBezTo>
                      <a:pt x="119" y="11"/>
                      <a:pt x="121" y="9"/>
                      <a:pt x="123" y="7"/>
                    </a:cubicBezTo>
                    <a:cubicBezTo>
                      <a:pt x="125" y="5"/>
                      <a:pt x="127" y="3"/>
                      <a:pt x="130" y="2"/>
                    </a:cubicBezTo>
                    <a:cubicBezTo>
                      <a:pt x="133" y="1"/>
                      <a:pt x="136" y="0"/>
                      <a:pt x="139" y="0"/>
                    </a:cubicBezTo>
                    <a:cubicBezTo>
                      <a:pt x="141" y="0"/>
                      <a:pt x="143" y="1"/>
                      <a:pt x="145" y="1"/>
                    </a:cubicBezTo>
                    <a:cubicBezTo>
                      <a:pt x="147" y="2"/>
                      <a:pt x="148" y="3"/>
                      <a:pt x="15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4" name="ïsļîḑè"/>
              <p:cNvSpPr/>
              <p:nvPr/>
            </p:nvSpPr>
            <p:spPr bwMode="auto">
              <a:xfrm>
                <a:off x="2190751" y="2551113"/>
                <a:ext cx="1754188" cy="1651000"/>
              </a:xfrm>
              <a:custGeom>
                <a:avLst/>
                <a:gdLst>
                  <a:gd name="T0" fmla="*/ 266 w 532"/>
                  <a:gd name="T1" fmla="*/ 0 h 500"/>
                  <a:gd name="T2" fmla="*/ 532 w 532"/>
                  <a:gd name="T3" fmla="*/ 266 h 500"/>
                  <a:gd name="T4" fmla="*/ 395 w 532"/>
                  <a:gd name="T5" fmla="*/ 500 h 500"/>
                  <a:gd name="T6" fmla="*/ 389 w 532"/>
                  <a:gd name="T7" fmla="*/ 489 h 500"/>
                  <a:gd name="T8" fmla="*/ 521 w 532"/>
                  <a:gd name="T9" fmla="*/ 266 h 500"/>
                  <a:gd name="T10" fmla="*/ 266 w 532"/>
                  <a:gd name="T11" fmla="*/ 12 h 500"/>
                  <a:gd name="T12" fmla="*/ 11 w 532"/>
                  <a:gd name="T13" fmla="*/ 266 h 500"/>
                  <a:gd name="T14" fmla="*/ 144 w 532"/>
                  <a:gd name="T15" fmla="*/ 490 h 500"/>
                  <a:gd name="T16" fmla="*/ 139 w 532"/>
                  <a:gd name="T17" fmla="*/ 500 h 500"/>
                  <a:gd name="T18" fmla="*/ 0 w 532"/>
                  <a:gd name="T19" fmla="*/ 266 h 500"/>
                  <a:gd name="T20" fmla="*/ 266 w 532"/>
                  <a:gd name="T2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2" h="500">
                    <a:moveTo>
                      <a:pt x="266" y="0"/>
                    </a:moveTo>
                    <a:cubicBezTo>
                      <a:pt x="413" y="0"/>
                      <a:pt x="532" y="120"/>
                      <a:pt x="532" y="266"/>
                    </a:cubicBezTo>
                    <a:cubicBezTo>
                      <a:pt x="532" y="367"/>
                      <a:pt x="477" y="454"/>
                      <a:pt x="395" y="500"/>
                    </a:cubicBezTo>
                    <a:cubicBezTo>
                      <a:pt x="389" y="489"/>
                      <a:pt x="389" y="489"/>
                      <a:pt x="389" y="489"/>
                    </a:cubicBezTo>
                    <a:cubicBezTo>
                      <a:pt x="468" y="446"/>
                      <a:pt x="521" y="362"/>
                      <a:pt x="521" y="266"/>
                    </a:cubicBezTo>
                    <a:cubicBezTo>
                      <a:pt x="521" y="126"/>
                      <a:pt x="407" y="12"/>
                      <a:pt x="266" y="12"/>
                    </a:cubicBezTo>
                    <a:cubicBezTo>
                      <a:pt x="126" y="12"/>
                      <a:pt x="11" y="126"/>
                      <a:pt x="11" y="266"/>
                    </a:cubicBezTo>
                    <a:cubicBezTo>
                      <a:pt x="11" y="363"/>
                      <a:pt x="65" y="447"/>
                      <a:pt x="144" y="490"/>
                    </a:cubicBezTo>
                    <a:cubicBezTo>
                      <a:pt x="139" y="500"/>
                      <a:pt x="139" y="500"/>
                      <a:pt x="139" y="500"/>
                    </a:cubicBezTo>
                    <a:cubicBezTo>
                      <a:pt x="56" y="455"/>
                      <a:pt x="0" y="367"/>
                      <a:pt x="0" y="266"/>
                    </a:cubicBezTo>
                    <a:cubicBezTo>
                      <a:pt x="0" y="120"/>
                      <a:pt x="120" y="0"/>
                      <a:pt x="26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5" name="íšľïḋé"/>
            <p:cNvSpPr/>
            <p:nvPr/>
          </p:nvSpPr>
          <p:spPr bwMode="auto">
            <a:xfrm>
              <a:off x="7169402" y="3361464"/>
              <a:ext cx="4000166" cy="237633"/>
            </a:xfrm>
            <a:custGeom>
              <a:avLst/>
              <a:gdLst>
                <a:gd name="T0" fmla="*/ 2 w 1702"/>
                <a:gd name="T1" fmla="*/ 29 h 101"/>
                <a:gd name="T2" fmla="*/ 49 w 1702"/>
                <a:gd name="T3" fmla="*/ 13 h 101"/>
                <a:gd name="T4" fmla="*/ 59 w 1702"/>
                <a:gd name="T5" fmla="*/ 92 h 101"/>
                <a:gd name="T6" fmla="*/ 87 w 1702"/>
                <a:gd name="T7" fmla="*/ 93 h 101"/>
                <a:gd name="T8" fmla="*/ 110 w 1702"/>
                <a:gd name="T9" fmla="*/ 3 h 101"/>
                <a:gd name="T10" fmla="*/ 133 w 1702"/>
                <a:gd name="T11" fmla="*/ 99 h 101"/>
                <a:gd name="T12" fmla="*/ 235 w 1702"/>
                <a:gd name="T13" fmla="*/ 34 h 101"/>
                <a:gd name="T14" fmla="*/ 240 w 1702"/>
                <a:gd name="T15" fmla="*/ 77 h 101"/>
                <a:gd name="T16" fmla="*/ 254 w 1702"/>
                <a:gd name="T17" fmla="*/ 99 h 101"/>
                <a:gd name="T18" fmla="*/ 263 w 1702"/>
                <a:gd name="T19" fmla="*/ 2 h 101"/>
                <a:gd name="T20" fmla="*/ 326 w 1702"/>
                <a:gd name="T21" fmla="*/ 9 h 101"/>
                <a:gd name="T22" fmla="*/ 354 w 1702"/>
                <a:gd name="T23" fmla="*/ 9 h 101"/>
                <a:gd name="T24" fmla="*/ 318 w 1702"/>
                <a:gd name="T25" fmla="*/ 93 h 101"/>
                <a:gd name="T26" fmla="*/ 299 w 1702"/>
                <a:gd name="T27" fmla="*/ 98 h 101"/>
                <a:gd name="T28" fmla="*/ 377 w 1702"/>
                <a:gd name="T29" fmla="*/ 2 h 101"/>
                <a:gd name="T30" fmla="*/ 415 w 1702"/>
                <a:gd name="T31" fmla="*/ 82 h 101"/>
                <a:gd name="T32" fmla="*/ 454 w 1702"/>
                <a:gd name="T33" fmla="*/ 2 h 101"/>
                <a:gd name="T34" fmla="*/ 398 w 1702"/>
                <a:gd name="T35" fmla="*/ 93 h 101"/>
                <a:gd name="T36" fmla="*/ 510 w 1702"/>
                <a:gd name="T37" fmla="*/ 93 h 101"/>
                <a:gd name="T38" fmla="*/ 528 w 1702"/>
                <a:gd name="T39" fmla="*/ 2 h 101"/>
                <a:gd name="T40" fmla="*/ 534 w 1702"/>
                <a:gd name="T41" fmla="*/ 93 h 101"/>
                <a:gd name="T42" fmla="*/ 669 w 1702"/>
                <a:gd name="T43" fmla="*/ 9 h 101"/>
                <a:gd name="T44" fmla="*/ 680 w 1702"/>
                <a:gd name="T45" fmla="*/ 17 h 101"/>
                <a:gd name="T46" fmla="*/ 598 w 1702"/>
                <a:gd name="T47" fmla="*/ 98 h 101"/>
                <a:gd name="T48" fmla="*/ 607 w 1702"/>
                <a:gd name="T49" fmla="*/ 3 h 101"/>
                <a:gd name="T50" fmla="*/ 793 w 1702"/>
                <a:gd name="T51" fmla="*/ 3 h 101"/>
                <a:gd name="T52" fmla="*/ 827 w 1702"/>
                <a:gd name="T53" fmla="*/ 89 h 101"/>
                <a:gd name="T54" fmla="*/ 860 w 1702"/>
                <a:gd name="T55" fmla="*/ 2 h 101"/>
                <a:gd name="T56" fmla="*/ 781 w 1702"/>
                <a:gd name="T57" fmla="*/ 16 h 101"/>
                <a:gd name="T58" fmla="*/ 981 w 1702"/>
                <a:gd name="T59" fmla="*/ 7 h 101"/>
                <a:gd name="T60" fmla="*/ 914 w 1702"/>
                <a:gd name="T61" fmla="*/ 99 h 101"/>
                <a:gd name="T62" fmla="*/ 882 w 1702"/>
                <a:gd name="T63" fmla="*/ 7 h 101"/>
                <a:gd name="T64" fmla="*/ 1006 w 1702"/>
                <a:gd name="T65" fmla="*/ 91 h 101"/>
                <a:gd name="T66" fmla="*/ 1042 w 1702"/>
                <a:gd name="T67" fmla="*/ 2 h 101"/>
                <a:gd name="T68" fmla="*/ 1020 w 1702"/>
                <a:gd name="T69" fmla="*/ 98 h 101"/>
                <a:gd name="T70" fmla="*/ 1054 w 1702"/>
                <a:gd name="T71" fmla="*/ 2 h 101"/>
                <a:gd name="T72" fmla="*/ 1090 w 1702"/>
                <a:gd name="T73" fmla="*/ 15 h 101"/>
                <a:gd name="T74" fmla="*/ 1137 w 1702"/>
                <a:gd name="T75" fmla="*/ 2 h 101"/>
                <a:gd name="T76" fmla="*/ 1173 w 1702"/>
                <a:gd name="T77" fmla="*/ 91 h 101"/>
                <a:gd name="T78" fmla="*/ 1224 w 1702"/>
                <a:gd name="T79" fmla="*/ 2 h 101"/>
                <a:gd name="T80" fmla="*/ 1210 w 1702"/>
                <a:gd name="T81" fmla="*/ 46 h 101"/>
                <a:gd name="T82" fmla="*/ 1211 w 1702"/>
                <a:gd name="T83" fmla="*/ 52 h 101"/>
                <a:gd name="T84" fmla="*/ 1221 w 1702"/>
                <a:gd name="T85" fmla="*/ 98 h 101"/>
                <a:gd name="T86" fmla="*/ 1267 w 1702"/>
                <a:gd name="T87" fmla="*/ 9 h 101"/>
                <a:gd name="T88" fmla="*/ 1333 w 1702"/>
                <a:gd name="T89" fmla="*/ 40 h 101"/>
                <a:gd name="T90" fmla="*/ 1324 w 1702"/>
                <a:gd name="T91" fmla="*/ 96 h 101"/>
                <a:gd name="T92" fmla="*/ 1302 w 1702"/>
                <a:gd name="T93" fmla="*/ 93 h 101"/>
                <a:gd name="T94" fmla="*/ 1318 w 1702"/>
                <a:gd name="T95" fmla="*/ 28 h 101"/>
                <a:gd name="T96" fmla="*/ 1413 w 1702"/>
                <a:gd name="T97" fmla="*/ 88 h 101"/>
                <a:gd name="T98" fmla="*/ 1431 w 1702"/>
                <a:gd name="T99" fmla="*/ 4 h 101"/>
                <a:gd name="T100" fmla="*/ 1407 w 1702"/>
                <a:gd name="T101" fmla="*/ 38 h 101"/>
                <a:gd name="T102" fmla="*/ 1370 w 1702"/>
                <a:gd name="T103" fmla="*/ 73 h 101"/>
                <a:gd name="T104" fmla="*/ 1465 w 1702"/>
                <a:gd name="T105" fmla="*/ 9 h 101"/>
                <a:gd name="T106" fmla="*/ 1491 w 1702"/>
                <a:gd name="T107" fmla="*/ 16 h 101"/>
                <a:gd name="T108" fmla="*/ 1456 w 1702"/>
                <a:gd name="T109" fmla="*/ 99 h 101"/>
                <a:gd name="T110" fmla="*/ 1517 w 1702"/>
                <a:gd name="T111" fmla="*/ 26 h 101"/>
                <a:gd name="T112" fmla="*/ 1586 w 1702"/>
                <a:gd name="T113" fmla="*/ 13 h 101"/>
                <a:gd name="T114" fmla="*/ 1545 w 1702"/>
                <a:gd name="T115" fmla="*/ 98 h 101"/>
                <a:gd name="T116" fmla="*/ 1656 w 1702"/>
                <a:gd name="T117" fmla="*/ 98 h 101"/>
                <a:gd name="T118" fmla="*/ 1610 w 1702"/>
                <a:gd name="T119" fmla="*/ 7 h 101"/>
                <a:gd name="T120" fmla="*/ 1644 w 1702"/>
                <a:gd name="T121" fmla="*/ 12 h 101"/>
                <a:gd name="T122" fmla="*/ 1688 w 1702"/>
                <a:gd name="T123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2" h="101">
                  <a:moveTo>
                    <a:pt x="1" y="66"/>
                  </a:moveTo>
                  <a:cubicBezTo>
                    <a:pt x="11" y="66"/>
                    <a:pt x="11" y="66"/>
                    <a:pt x="11" y="66"/>
                  </a:cubicBezTo>
                  <a:cubicBezTo>
                    <a:pt x="11" y="75"/>
                    <a:pt x="13" y="81"/>
                    <a:pt x="16" y="85"/>
                  </a:cubicBezTo>
                  <a:cubicBezTo>
                    <a:pt x="20" y="90"/>
                    <a:pt x="25" y="92"/>
                    <a:pt x="32" y="92"/>
                  </a:cubicBezTo>
                  <a:cubicBezTo>
                    <a:pt x="37" y="92"/>
                    <a:pt x="41" y="90"/>
                    <a:pt x="44" y="88"/>
                  </a:cubicBezTo>
                  <a:cubicBezTo>
                    <a:pt x="48" y="85"/>
                    <a:pt x="49" y="82"/>
                    <a:pt x="49" y="77"/>
                  </a:cubicBezTo>
                  <a:cubicBezTo>
                    <a:pt x="49" y="74"/>
                    <a:pt x="48" y="71"/>
                    <a:pt x="46" y="68"/>
                  </a:cubicBezTo>
                  <a:cubicBezTo>
                    <a:pt x="44" y="66"/>
                    <a:pt x="39" y="63"/>
                    <a:pt x="31" y="60"/>
                  </a:cubicBezTo>
                  <a:cubicBezTo>
                    <a:pt x="20" y="55"/>
                    <a:pt x="12" y="51"/>
                    <a:pt x="8" y="46"/>
                  </a:cubicBezTo>
                  <a:cubicBezTo>
                    <a:pt x="4" y="41"/>
                    <a:pt x="2" y="36"/>
                    <a:pt x="2" y="29"/>
                  </a:cubicBezTo>
                  <a:cubicBezTo>
                    <a:pt x="2" y="20"/>
                    <a:pt x="5" y="13"/>
                    <a:pt x="11" y="8"/>
                  </a:cubicBezTo>
                  <a:cubicBezTo>
                    <a:pt x="17" y="2"/>
                    <a:pt x="25" y="0"/>
                    <a:pt x="34" y="0"/>
                  </a:cubicBezTo>
                  <a:cubicBezTo>
                    <a:pt x="38" y="0"/>
                    <a:pt x="42" y="0"/>
                    <a:pt x="47" y="1"/>
                  </a:cubicBezTo>
                  <a:cubicBezTo>
                    <a:pt x="51" y="1"/>
                    <a:pt x="56" y="2"/>
                    <a:pt x="62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9"/>
                    <a:pt x="62" y="14"/>
                    <a:pt x="62" y="17"/>
                  </a:cubicBezTo>
                  <a:cubicBezTo>
                    <a:pt x="62" y="19"/>
                    <a:pt x="62" y="23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2"/>
                    <a:pt x="53" y="17"/>
                    <a:pt x="49" y="13"/>
                  </a:cubicBezTo>
                  <a:cubicBezTo>
                    <a:pt x="46" y="10"/>
                    <a:pt x="42" y="8"/>
                    <a:pt x="36" y="8"/>
                  </a:cubicBezTo>
                  <a:cubicBezTo>
                    <a:pt x="31" y="8"/>
                    <a:pt x="27" y="9"/>
                    <a:pt x="25" y="11"/>
                  </a:cubicBezTo>
                  <a:cubicBezTo>
                    <a:pt x="22" y="14"/>
                    <a:pt x="21" y="17"/>
                    <a:pt x="21" y="21"/>
                  </a:cubicBezTo>
                  <a:cubicBezTo>
                    <a:pt x="21" y="24"/>
                    <a:pt x="22" y="27"/>
                    <a:pt x="24" y="30"/>
                  </a:cubicBezTo>
                  <a:cubicBezTo>
                    <a:pt x="26" y="32"/>
                    <a:pt x="31" y="35"/>
                    <a:pt x="39" y="38"/>
                  </a:cubicBezTo>
                  <a:cubicBezTo>
                    <a:pt x="40" y="38"/>
                    <a:pt x="41" y="39"/>
                    <a:pt x="43" y="40"/>
                  </a:cubicBezTo>
                  <a:cubicBezTo>
                    <a:pt x="51" y="43"/>
                    <a:pt x="57" y="46"/>
                    <a:pt x="60" y="49"/>
                  </a:cubicBezTo>
                  <a:cubicBezTo>
                    <a:pt x="63" y="51"/>
                    <a:pt x="65" y="55"/>
                    <a:pt x="66" y="58"/>
                  </a:cubicBezTo>
                  <a:cubicBezTo>
                    <a:pt x="68" y="61"/>
                    <a:pt x="69" y="65"/>
                    <a:pt x="69" y="69"/>
                  </a:cubicBezTo>
                  <a:cubicBezTo>
                    <a:pt x="69" y="79"/>
                    <a:pt x="65" y="86"/>
                    <a:pt x="59" y="92"/>
                  </a:cubicBezTo>
                  <a:cubicBezTo>
                    <a:pt x="53" y="98"/>
                    <a:pt x="44" y="101"/>
                    <a:pt x="33" y="101"/>
                  </a:cubicBezTo>
                  <a:cubicBezTo>
                    <a:pt x="27" y="101"/>
                    <a:pt x="21" y="100"/>
                    <a:pt x="16" y="99"/>
                  </a:cubicBezTo>
                  <a:cubicBezTo>
                    <a:pt x="11" y="98"/>
                    <a:pt x="5" y="96"/>
                    <a:pt x="0" y="93"/>
                  </a:cubicBezTo>
                  <a:cubicBezTo>
                    <a:pt x="1" y="90"/>
                    <a:pt x="1" y="87"/>
                    <a:pt x="1" y="83"/>
                  </a:cubicBezTo>
                  <a:cubicBezTo>
                    <a:pt x="1" y="80"/>
                    <a:pt x="1" y="77"/>
                    <a:pt x="1" y="73"/>
                  </a:cubicBezTo>
                  <a:cubicBezTo>
                    <a:pt x="1" y="71"/>
                    <a:pt x="1" y="70"/>
                    <a:pt x="1" y="69"/>
                  </a:cubicBezTo>
                  <a:cubicBezTo>
                    <a:pt x="1" y="68"/>
                    <a:pt x="1" y="6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lose/>
                  <a:moveTo>
                    <a:pt x="87" y="99"/>
                  </a:moveTo>
                  <a:cubicBezTo>
                    <a:pt x="87" y="93"/>
                    <a:pt x="87" y="93"/>
                    <a:pt x="87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93" y="93"/>
                    <a:pt x="95" y="92"/>
                    <a:pt x="97" y="91"/>
                  </a:cubicBezTo>
                  <a:cubicBezTo>
                    <a:pt x="98" y="89"/>
                    <a:pt x="99" y="86"/>
                    <a:pt x="99" y="81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3"/>
                    <a:pt x="98" y="11"/>
                    <a:pt x="97" y="9"/>
                  </a:cubicBezTo>
                  <a:cubicBezTo>
                    <a:pt x="95" y="8"/>
                    <a:pt x="93" y="7"/>
                    <a:pt x="89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91" y="2"/>
                    <a:pt x="95" y="2"/>
                    <a:pt x="99" y="2"/>
                  </a:cubicBezTo>
                  <a:cubicBezTo>
                    <a:pt x="103" y="3"/>
                    <a:pt x="107" y="3"/>
                    <a:pt x="110" y="3"/>
                  </a:cubicBezTo>
                  <a:cubicBezTo>
                    <a:pt x="114" y="3"/>
                    <a:pt x="118" y="3"/>
                    <a:pt x="122" y="2"/>
                  </a:cubicBezTo>
                  <a:cubicBezTo>
                    <a:pt x="126" y="2"/>
                    <a:pt x="129" y="2"/>
                    <a:pt x="133" y="2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29" y="7"/>
                    <a:pt x="126" y="8"/>
                    <a:pt x="125" y="9"/>
                  </a:cubicBezTo>
                  <a:cubicBezTo>
                    <a:pt x="123" y="10"/>
                    <a:pt x="122" y="12"/>
                    <a:pt x="122" y="16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22" y="86"/>
                    <a:pt x="123" y="89"/>
                    <a:pt x="124" y="91"/>
                  </a:cubicBezTo>
                  <a:cubicBezTo>
                    <a:pt x="126" y="92"/>
                    <a:pt x="128" y="93"/>
                    <a:pt x="133" y="93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3" y="99"/>
                    <a:pt x="133" y="99"/>
                    <a:pt x="133" y="99"/>
                  </a:cubicBezTo>
                  <a:cubicBezTo>
                    <a:pt x="130" y="98"/>
                    <a:pt x="126" y="98"/>
                    <a:pt x="122" y="98"/>
                  </a:cubicBezTo>
                  <a:cubicBezTo>
                    <a:pt x="118" y="98"/>
                    <a:pt x="114" y="98"/>
                    <a:pt x="110" y="98"/>
                  </a:cubicBezTo>
                  <a:cubicBezTo>
                    <a:pt x="107" y="98"/>
                    <a:pt x="104" y="98"/>
                    <a:pt x="100" y="98"/>
                  </a:cubicBezTo>
                  <a:cubicBezTo>
                    <a:pt x="96" y="98"/>
                    <a:pt x="92" y="98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lose/>
                  <a:moveTo>
                    <a:pt x="236" y="4"/>
                  </a:moveTo>
                  <a:cubicBezTo>
                    <a:pt x="236" y="8"/>
                    <a:pt x="235" y="11"/>
                    <a:pt x="235" y="14"/>
                  </a:cubicBezTo>
                  <a:cubicBezTo>
                    <a:pt x="235" y="17"/>
                    <a:pt x="235" y="20"/>
                    <a:pt x="235" y="23"/>
                  </a:cubicBezTo>
                  <a:cubicBezTo>
                    <a:pt x="235" y="24"/>
                    <a:pt x="235" y="26"/>
                    <a:pt x="235" y="27"/>
                  </a:cubicBezTo>
                  <a:cubicBezTo>
                    <a:pt x="235" y="29"/>
                    <a:pt x="235" y="31"/>
                    <a:pt x="235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6" y="25"/>
                    <a:pt x="224" y="18"/>
                    <a:pt x="220" y="14"/>
                  </a:cubicBezTo>
                  <a:cubicBezTo>
                    <a:pt x="216" y="10"/>
                    <a:pt x="211" y="7"/>
                    <a:pt x="205" y="7"/>
                  </a:cubicBezTo>
                  <a:cubicBezTo>
                    <a:pt x="195" y="7"/>
                    <a:pt x="188" y="11"/>
                    <a:pt x="183" y="18"/>
                  </a:cubicBezTo>
                  <a:cubicBezTo>
                    <a:pt x="178" y="25"/>
                    <a:pt x="175" y="35"/>
                    <a:pt x="175" y="47"/>
                  </a:cubicBezTo>
                  <a:cubicBezTo>
                    <a:pt x="175" y="60"/>
                    <a:pt x="178" y="71"/>
                    <a:pt x="184" y="78"/>
                  </a:cubicBezTo>
                  <a:cubicBezTo>
                    <a:pt x="189" y="86"/>
                    <a:pt x="197" y="90"/>
                    <a:pt x="206" y="90"/>
                  </a:cubicBezTo>
                  <a:cubicBezTo>
                    <a:pt x="211" y="90"/>
                    <a:pt x="216" y="89"/>
                    <a:pt x="220" y="86"/>
                  </a:cubicBezTo>
                  <a:cubicBezTo>
                    <a:pt x="224" y="83"/>
                    <a:pt x="229" y="79"/>
                    <a:pt x="233" y="73"/>
                  </a:cubicBezTo>
                  <a:cubicBezTo>
                    <a:pt x="240" y="77"/>
                    <a:pt x="240" y="77"/>
                    <a:pt x="240" y="77"/>
                  </a:cubicBezTo>
                  <a:cubicBezTo>
                    <a:pt x="234" y="85"/>
                    <a:pt x="229" y="91"/>
                    <a:pt x="222" y="95"/>
                  </a:cubicBezTo>
                  <a:cubicBezTo>
                    <a:pt x="215" y="99"/>
                    <a:pt x="208" y="101"/>
                    <a:pt x="199" y="101"/>
                  </a:cubicBezTo>
                  <a:cubicBezTo>
                    <a:pt x="184" y="101"/>
                    <a:pt x="172" y="96"/>
                    <a:pt x="164" y="87"/>
                  </a:cubicBezTo>
                  <a:cubicBezTo>
                    <a:pt x="155" y="78"/>
                    <a:pt x="151" y="66"/>
                    <a:pt x="151" y="50"/>
                  </a:cubicBezTo>
                  <a:cubicBezTo>
                    <a:pt x="151" y="35"/>
                    <a:pt x="156" y="23"/>
                    <a:pt x="165" y="14"/>
                  </a:cubicBezTo>
                  <a:cubicBezTo>
                    <a:pt x="175" y="4"/>
                    <a:pt x="187" y="0"/>
                    <a:pt x="203" y="0"/>
                  </a:cubicBezTo>
                  <a:cubicBezTo>
                    <a:pt x="209" y="0"/>
                    <a:pt x="218" y="1"/>
                    <a:pt x="233" y="4"/>
                  </a:cubicBezTo>
                  <a:cubicBezTo>
                    <a:pt x="234" y="4"/>
                    <a:pt x="235" y="4"/>
                    <a:pt x="236" y="4"/>
                  </a:cubicBezTo>
                  <a:cubicBezTo>
                    <a:pt x="236" y="4"/>
                    <a:pt x="236" y="4"/>
                    <a:pt x="236" y="4"/>
                  </a:cubicBezTo>
                  <a:close/>
                  <a:moveTo>
                    <a:pt x="254" y="99"/>
                  </a:moveTo>
                  <a:cubicBezTo>
                    <a:pt x="254" y="93"/>
                    <a:pt x="254" y="93"/>
                    <a:pt x="254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9" y="93"/>
                    <a:pt x="262" y="92"/>
                    <a:pt x="263" y="91"/>
                  </a:cubicBezTo>
                  <a:cubicBezTo>
                    <a:pt x="265" y="89"/>
                    <a:pt x="265" y="86"/>
                    <a:pt x="265" y="81"/>
                  </a:cubicBezTo>
                  <a:cubicBezTo>
                    <a:pt x="265" y="16"/>
                    <a:pt x="265" y="16"/>
                    <a:pt x="265" y="16"/>
                  </a:cubicBezTo>
                  <a:cubicBezTo>
                    <a:pt x="265" y="13"/>
                    <a:pt x="265" y="11"/>
                    <a:pt x="263" y="9"/>
                  </a:cubicBezTo>
                  <a:cubicBezTo>
                    <a:pt x="262" y="8"/>
                    <a:pt x="259" y="7"/>
                    <a:pt x="256" y="7"/>
                  </a:cubicBezTo>
                  <a:cubicBezTo>
                    <a:pt x="254" y="7"/>
                    <a:pt x="254" y="7"/>
                    <a:pt x="254" y="7"/>
                  </a:cubicBezTo>
                  <a:cubicBezTo>
                    <a:pt x="254" y="2"/>
                    <a:pt x="254" y="2"/>
                    <a:pt x="254" y="2"/>
                  </a:cubicBezTo>
                  <a:cubicBezTo>
                    <a:pt x="257" y="2"/>
                    <a:pt x="260" y="2"/>
                    <a:pt x="263" y="2"/>
                  </a:cubicBezTo>
                  <a:cubicBezTo>
                    <a:pt x="267" y="3"/>
                    <a:pt x="271" y="3"/>
                    <a:pt x="277" y="3"/>
                  </a:cubicBezTo>
                  <a:cubicBezTo>
                    <a:pt x="282" y="3"/>
                    <a:pt x="286" y="3"/>
                    <a:pt x="290" y="2"/>
                  </a:cubicBezTo>
                  <a:cubicBezTo>
                    <a:pt x="294" y="2"/>
                    <a:pt x="297" y="2"/>
                    <a:pt x="299" y="2"/>
                  </a:cubicBezTo>
                  <a:cubicBezTo>
                    <a:pt x="299" y="7"/>
                    <a:pt x="299" y="7"/>
                    <a:pt x="299" y="7"/>
                  </a:cubicBezTo>
                  <a:cubicBezTo>
                    <a:pt x="295" y="7"/>
                    <a:pt x="292" y="8"/>
                    <a:pt x="291" y="9"/>
                  </a:cubicBezTo>
                  <a:cubicBezTo>
                    <a:pt x="289" y="10"/>
                    <a:pt x="288" y="12"/>
                    <a:pt x="288" y="16"/>
                  </a:cubicBezTo>
                  <a:cubicBezTo>
                    <a:pt x="288" y="43"/>
                    <a:pt x="288" y="43"/>
                    <a:pt x="288" y="43"/>
                  </a:cubicBezTo>
                  <a:cubicBezTo>
                    <a:pt x="329" y="43"/>
                    <a:pt x="329" y="43"/>
                    <a:pt x="329" y="43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29" y="13"/>
                    <a:pt x="328" y="10"/>
                    <a:pt x="326" y="9"/>
                  </a:cubicBezTo>
                  <a:cubicBezTo>
                    <a:pt x="325" y="8"/>
                    <a:pt x="322" y="7"/>
                    <a:pt x="318" y="7"/>
                  </a:cubicBezTo>
                  <a:cubicBezTo>
                    <a:pt x="317" y="7"/>
                    <a:pt x="317" y="7"/>
                    <a:pt x="317" y="7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21" y="2"/>
                    <a:pt x="324" y="2"/>
                    <a:pt x="328" y="2"/>
                  </a:cubicBezTo>
                  <a:cubicBezTo>
                    <a:pt x="331" y="3"/>
                    <a:pt x="336" y="3"/>
                    <a:pt x="340" y="3"/>
                  </a:cubicBezTo>
                  <a:cubicBezTo>
                    <a:pt x="345" y="3"/>
                    <a:pt x="349" y="3"/>
                    <a:pt x="352" y="2"/>
                  </a:cubicBezTo>
                  <a:cubicBezTo>
                    <a:pt x="356" y="2"/>
                    <a:pt x="359" y="2"/>
                    <a:pt x="362" y="2"/>
                  </a:cubicBezTo>
                  <a:cubicBezTo>
                    <a:pt x="362" y="7"/>
                    <a:pt x="362" y="7"/>
                    <a:pt x="362" y="7"/>
                  </a:cubicBezTo>
                  <a:cubicBezTo>
                    <a:pt x="361" y="7"/>
                    <a:pt x="361" y="7"/>
                    <a:pt x="361" y="7"/>
                  </a:cubicBezTo>
                  <a:cubicBezTo>
                    <a:pt x="357" y="7"/>
                    <a:pt x="355" y="8"/>
                    <a:pt x="354" y="9"/>
                  </a:cubicBezTo>
                  <a:cubicBezTo>
                    <a:pt x="352" y="11"/>
                    <a:pt x="351" y="13"/>
                    <a:pt x="351" y="16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51" y="86"/>
                    <a:pt x="352" y="89"/>
                    <a:pt x="354" y="90"/>
                  </a:cubicBezTo>
                  <a:cubicBezTo>
                    <a:pt x="355" y="92"/>
                    <a:pt x="358" y="93"/>
                    <a:pt x="362" y="93"/>
                  </a:cubicBezTo>
                  <a:cubicBezTo>
                    <a:pt x="362" y="99"/>
                    <a:pt x="362" y="99"/>
                    <a:pt x="362" y="99"/>
                  </a:cubicBezTo>
                  <a:cubicBezTo>
                    <a:pt x="358" y="98"/>
                    <a:pt x="354" y="98"/>
                    <a:pt x="350" y="98"/>
                  </a:cubicBezTo>
                  <a:cubicBezTo>
                    <a:pt x="346" y="98"/>
                    <a:pt x="343" y="98"/>
                    <a:pt x="340" y="98"/>
                  </a:cubicBezTo>
                  <a:cubicBezTo>
                    <a:pt x="338" y="98"/>
                    <a:pt x="336" y="98"/>
                    <a:pt x="332" y="98"/>
                  </a:cubicBezTo>
                  <a:cubicBezTo>
                    <a:pt x="328" y="98"/>
                    <a:pt x="323" y="98"/>
                    <a:pt x="318" y="99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18" y="93"/>
                    <a:pt x="318" y="93"/>
                    <a:pt x="318" y="93"/>
                  </a:cubicBezTo>
                  <a:cubicBezTo>
                    <a:pt x="323" y="93"/>
                    <a:pt x="325" y="92"/>
                    <a:pt x="327" y="91"/>
                  </a:cubicBezTo>
                  <a:cubicBezTo>
                    <a:pt x="328" y="89"/>
                    <a:pt x="329" y="86"/>
                    <a:pt x="329" y="81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288" y="50"/>
                    <a:pt x="288" y="50"/>
                    <a:pt x="288" y="50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86"/>
                    <a:pt x="289" y="89"/>
                    <a:pt x="290" y="91"/>
                  </a:cubicBezTo>
                  <a:cubicBezTo>
                    <a:pt x="292" y="92"/>
                    <a:pt x="294" y="93"/>
                    <a:pt x="299" y="93"/>
                  </a:cubicBezTo>
                  <a:cubicBezTo>
                    <a:pt x="299" y="93"/>
                    <a:pt x="299" y="93"/>
                    <a:pt x="299" y="93"/>
                  </a:cubicBezTo>
                  <a:cubicBezTo>
                    <a:pt x="299" y="98"/>
                    <a:pt x="299" y="98"/>
                    <a:pt x="299" y="98"/>
                  </a:cubicBezTo>
                  <a:cubicBezTo>
                    <a:pt x="294" y="98"/>
                    <a:pt x="290" y="98"/>
                    <a:pt x="286" y="98"/>
                  </a:cubicBezTo>
                  <a:cubicBezTo>
                    <a:pt x="282" y="98"/>
                    <a:pt x="279" y="98"/>
                    <a:pt x="277" y="98"/>
                  </a:cubicBezTo>
                  <a:cubicBezTo>
                    <a:pt x="273" y="98"/>
                    <a:pt x="270" y="98"/>
                    <a:pt x="266" y="98"/>
                  </a:cubicBezTo>
                  <a:cubicBezTo>
                    <a:pt x="262" y="98"/>
                    <a:pt x="258" y="98"/>
                    <a:pt x="254" y="99"/>
                  </a:cubicBezTo>
                  <a:cubicBezTo>
                    <a:pt x="254" y="99"/>
                    <a:pt x="254" y="99"/>
                    <a:pt x="254" y="99"/>
                  </a:cubicBezTo>
                  <a:close/>
                  <a:moveTo>
                    <a:pt x="388" y="16"/>
                  </a:moveTo>
                  <a:cubicBezTo>
                    <a:pt x="388" y="13"/>
                    <a:pt x="387" y="11"/>
                    <a:pt x="386" y="9"/>
                  </a:cubicBezTo>
                  <a:cubicBezTo>
                    <a:pt x="384" y="8"/>
                    <a:pt x="382" y="7"/>
                    <a:pt x="378" y="7"/>
                  </a:cubicBezTo>
                  <a:cubicBezTo>
                    <a:pt x="377" y="7"/>
                    <a:pt x="377" y="7"/>
                    <a:pt x="377" y="7"/>
                  </a:cubicBezTo>
                  <a:cubicBezTo>
                    <a:pt x="377" y="2"/>
                    <a:pt x="377" y="2"/>
                    <a:pt x="377" y="2"/>
                  </a:cubicBezTo>
                  <a:cubicBezTo>
                    <a:pt x="382" y="2"/>
                    <a:pt x="386" y="2"/>
                    <a:pt x="390" y="3"/>
                  </a:cubicBezTo>
                  <a:cubicBezTo>
                    <a:pt x="393" y="3"/>
                    <a:pt x="397" y="3"/>
                    <a:pt x="400" y="3"/>
                  </a:cubicBezTo>
                  <a:cubicBezTo>
                    <a:pt x="403" y="3"/>
                    <a:pt x="406" y="3"/>
                    <a:pt x="410" y="3"/>
                  </a:cubicBezTo>
                  <a:cubicBezTo>
                    <a:pt x="414" y="2"/>
                    <a:pt x="418" y="2"/>
                    <a:pt x="423" y="2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18" y="7"/>
                    <a:pt x="415" y="8"/>
                    <a:pt x="414" y="9"/>
                  </a:cubicBezTo>
                  <a:cubicBezTo>
                    <a:pt x="412" y="10"/>
                    <a:pt x="411" y="12"/>
                    <a:pt x="411" y="16"/>
                  </a:cubicBezTo>
                  <a:cubicBezTo>
                    <a:pt x="411" y="60"/>
                    <a:pt x="411" y="60"/>
                    <a:pt x="411" y="60"/>
                  </a:cubicBezTo>
                  <a:cubicBezTo>
                    <a:pt x="411" y="67"/>
                    <a:pt x="412" y="72"/>
                    <a:pt x="412" y="75"/>
                  </a:cubicBezTo>
                  <a:cubicBezTo>
                    <a:pt x="413" y="78"/>
                    <a:pt x="414" y="80"/>
                    <a:pt x="415" y="82"/>
                  </a:cubicBezTo>
                  <a:cubicBezTo>
                    <a:pt x="417" y="84"/>
                    <a:pt x="420" y="86"/>
                    <a:pt x="423" y="88"/>
                  </a:cubicBezTo>
                  <a:cubicBezTo>
                    <a:pt x="426" y="89"/>
                    <a:pt x="430" y="89"/>
                    <a:pt x="434" y="89"/>
                  </a:cubicBezTo>
                  <a:cubicBezTo>
                    <a:pt x="442" y="89"/>
                    <a:pt x="448" y="87"/>
                    <a:pt x="452" y="83"/>
                  </a:cubicBezTo>
                  <a:cubicBezTo>
                    <a:pt x="456" y="78"/>
                    <a:pt x="457" y="70"/>
                    <a:pt x="457" y="60"/>
                  </a:cubicBezTo>
                  <a:cubicBezTo>
                    <a:pt x="457" y="59"/>
                    <a:pt x="457" y="59"/>
                    <a:pt x="457" y="59"/>
                  </a:cubicBezTo>
                  <a:cubicBezTo>
                    <a:pt x="457" y="18"/>
                    <a:pt x="457" y="18"/>
                    <a:pt x="457" y="18"/>
                  </a:cubicBezTo>
                  <a:cubicBezTo>
                    <a:pt x="457" y="14"/>
                    <a:pt x="457" y="11"/>
                    <a:pt x="455" y="9"/>
                  </a:cubicBezTo>
                  <a:cubicBezTo>
                    <a:pt x="454" y="8"/>
                    <a:pt x="451" y="7"/>
                    <a:pt x="446" y="7"/>
                  </a:cubicBezTo>
                  <a:cubicBezTo>
                    <a:pt x="446" y="2"/>
                    <a:pt x="446" y="2"/>
                    <a:pt x="446" y="2"/>
                  </a:cubicBezTo>
                  <a:cubicBezTo>
                    <a:pt x="449" y="2"/>
                    <a:pt x="452" y="2"/>
                    <a:pt x="454" y="2"/>
                  </a:cubicBezTo>
                  <a:cubicBezTo>
                    <a:pt x="456" y="2"/>
                    <a:pt x="458" y="3"/>
                    <a:pt x="460" y="3"/>
                  </a:cubicBezTo>
                  <a:cubicBezTo>
                    <a:pt x="462" y="3"/>
                    <a:pt x="465" y="2"/>
                    <a:pt x="467" y="2"/>
                  </a:cubicBezTo>
                  <a:cubicBezTo>
                    <a:pt x="469" y="2"/>
                    <a:pt x="472" y="2"/>
                    <a:pt x="474" y="2"/>
                  </a:cubicBezTo>
                  <a:cubicBezTo>
                    <a:pt x="474" y="7"/>
                    <a:pt x="474" y="7"/>
                    <a:pt x="474" y="7"/>
                  </a:cubicBezTo>
                  <a:cubicBezTo>
                    <a:pt x="471" y="7"/>
                    <a:pt x="469" y="8"/>
                    <a:pt x="468" y="9"/>
                  </a:cubicBezTo>
                  <a:cubicBezTo>
                    <a:pt x="467" y="10"/>
                    <a:pt x="466" y="13"/>
                    <a:pt x="466" y="18"/>
                  </a:cubicBezTo>
                  <a:cubicBezTo>
                    <a:pt x="465" y="62"/>
                    <a:pt x="465" y="62"/>
                    <a:pt x="465" y="62"/>
                  </a:cubicBezTo>
                  <a:cubicBezTo>
                    <a:pt x="465" y="76"/>
                    <a:pt x="462" y="86"/>
                    <a:pt x="456" y="92"/>
                  </a:cubicBezTo>
                  <a:cubicBezTo>
                    <a:pt x="450" y="98"/>
                    <a:pt x="440" y="101"/>
                    <a:pt x="427" y="101"/>
                  </a:cubicBezTo>
                  <a:cubicBezTo>
                    <a:pt x="414" y="101"/>
                    <a:pt x="405" y="98"/>
                    <a:pt x="398" y="93"/>
                  </a:cubicBezTo>
                  <a:cubicBezTo>
                    <a:pt x="391" y="87"/>
                    <a:pt x="388" y="79"/>
                    <a:pt x="388" y="69"/>
                  </a:cubicBezTo>
                  <a:cubicBezTo>
                    <a:pt x="388" y="16"/>
                    <a:pt x="388" y="16"/>
                    <a:pt x="388" y="16"/>
                  </a:cubicBezTo>
                  <a:close/>
                  <a:moveTo>
                    <a:pt x="524" y="27"/>
                  </a:moveTo>
                  <a:cubicBezTo>
                    <a:pt x="511" y="60"/>
                    <a:pt x="511" y="60"/>
                    <a:pt x="511" y="60"/>
                  </a:cubicBezTo>
                  <a:cubicBezTo>
                    <a:pt x="536" y="60"/>
                    <a:pt x="536" y="60"/>
                    <a:pt x="536" y="60"/>
                  </a:cubicBezTo>
                  <a:cubicBezTo>
                    <a:pt x="524" y="27"/>
                    <a:pt x="524" y="27"/>
                    <a:pt x="524" y="27"/>
                  </a:cubicBezTo>
                  <a:close/>
                  <a:moveTo>
                    <a:pt x="501" y="84"/>
                  </a:moveTo>
                  <a:cubicBezTo>
                    <a:pt x="500" y="85"/>
                    <a:pt x="500" y="86"/>
                    <a:pt x="500" y="86"/>
                  </a:cubicBezTo>
                  <a:cubicBezTo>
                    <a:pt x="500" y="87"/>
                    <a:pt x="500" y="88"/>
                    <a:pt x="500" y="88"/>
                  </a:cubicBezTo>
                  <a:cubicBezTo>
                    <a:pt x="500" y="91"/>
                    <a:pt x="503" y="92"/>
                    <a:pt x="510" y="93"/>
                  </a:cubicBezTo>
                  <a:cubicBezTo>
                    <a:pt x="510" y="93"/>
                    <a:pt x="510" y="93"/>
                    <a:pt x="510" y="93"/>
                  </a:cubicBezTo>
                  <a:cubicBezTo>
                    <a:pt x="510" y="99"/>
                    <a:pt x="510" y="99"/>
                    <a:pt x="510" y="99"/>
                  </a:cubicBezTo>
                  <a:cubicBezTo>
                    <a:pt x="507" y="98"/>
                    <a:pt x="505" y="98"/>
                    <a:pt x="502" y="98"/>
                  </a:cubicBezTo>
                  <a:cubicBezTo>
                    <a:pt x="499" y="98"/>
                    <a:pt x="497" y="98"/>
                    <a:pt x="495" y="98"/>
                  </a:cubicBezTo>
                  <a:cubicBezTo>
                    <a:pt x="493" y="98"/>
                    <a:pt x="492" y="98"/>
                    <a:pt x="490" y="98"/>
                  </a:cubicBezTo>
                  <a:cubicBezTo>
                    <a:pt x="488" y="98"/>
                    <a:pt x="484" y="98"/>
                    <a:pt x="480" y="99"/>
                  </a:cubicBezTo>
                  <a:cubicBezTo>
                    <a:pt x="480" y="93"/>
                    <a:pt x="480" y="93"/>
                    <a:pt x="480" y="93"/>
                  </a:cubicBezTo>
                  <a:cubicBezTo>
                    <a:pt x="483" y="92"/>
                    <a:pt x="485" y="91"/>
                    <a:pt x="487" y="90"/>
                  </a:cubicBezTo>
                  <a:cubicBezTo>
                    <a:pt x="489" y="88"/>
                    <a:pt x="491" y="85"/>
                    <a:pt x="493" y="81"/>
                  </a:cubicBezTo>
                  <a:cubicBezTo>
                    <a:pt x="528" y="2"/>
                    <a:pt x="528" y="2"/>
                    <a:pt x="528" y="2"/>
                  </a:cubicBezTo>
                  <a:cubicBezTo>
                    <a:pt x="537" y="2"/>
                    <a:pt x="537" y="2"/>
                    <a:pt x="537" y="2"/>
                  </a:cubicBezTo>
                  <a:cubicBezTo>
                    <a:pt x="568" y="86"/>
                    <a:pt x="568" y="86"/>
                    <a:pt x="568" y="86"/>
                  </a:cubicBezTo>
                  <a:cubicBezTo>
                    <a:pt x="569" y="89"/>
                    <a:pt x="571" y="90"/>
                    <a:pt x="572" y="91"/>
                  </a:cubicBezTo>
                  <a:cubicBezTo>
                    <a:pt x="574" y="92"/>
                    <a:pt x="576" y="93"/>
                    <a:pt x="579" y="93"/>
                  </a:cubicBezTo>
                  <a:cubicBezTo>
                    <a:pt x="579" y="99"/>
                    <a:pt x="579" y="99"/>
                    <a:pt x="579" y="99"/>
                  </a:cubicBezTo>
                  <a:cubicBezTo>
                    <a:pt x="575" y="98"/>
                    <a:pt x="571" y="98"/>
                    <a:pt x="567" y="98"/>
                  </a:cubicBezTo>
                  <a:cubicBezTo>
                    <a:pt x="564" y="98"/>
                    <a:pt x="560" y="98"/>
                    <a:pt x="557" y="98"/>
                  </a:cubicBezTo>
                  <a:cubicBezTo>
                    <a:pt x="554" y="98"/>
                    <a:pt x="551" y="98"/>
                    <a:pt x="547" y="98"/>
                  </a:cubicBezTo>
                  <a:cubicBezTo>
                    <a:pt x="543" y="98"/>
                    <a:pt x="538" y="98"/>
                    <a:pt x="534" y="99"/>
                  </a:cubicBezTo>
                  <a:cubicBezTo>
                    <a:pt x="534" y="93"/>
                    <a:pt x="534" y="93"/>
                    <a:pt x="534" y="93"/>
                  </a:cubicBezTo>
                  <a:cubicBezTo>
                    <a:pt x="539" y="93"/>
                    <a:pt x="542" y="92"/>
                    <a:pt x="543" y="92"/>
                  </a:cubicBezTo>
                  <a:cubicBezTo>
                    <a:pt x="545" y="91"/>
                    <a:pt x="545" y="90"/>
                    <a:pt x="545" y="88"/>
                  </a:cubicBezTo>
                  <a:cubicBezTo>
                    <a:pt x="545" y="88"/>
                    <a:pt x="545" y="87"/>
                    <a:pt x="545" y="87"/>
                  </a:cubicBezTo>
                  <a:cubicBezTo>
                    <a:pt x="545" y="86"/>
                    <a:pt x="545" y="86"/>
                    <a:pt x="545" y="85"/>
                  </a:cubicBezTo>
                  <a:cubicBezTo>
                    <a:pt x="538" y="67"/>
                    <a:pt x="538" y="67"/>
                    <a:pt x="538" y="67"/>
                  </a:cubicBezTo>
                  <a:cubicBezTo>
                    <a:pt x="508" y="67"/>
                    <a:pt x="508" y="67"/>
                    <a:pt x="508" y="67"/>
                  </a:cubicBezTo>
                  <a:cubicBezTo>
                    <a:pt x="501" y="84"/>
                    <a:pt x="501" y="84"/>
                    <a:pt x="501" y="84"/>
                  </a:cubicBezTo>
                  <a:close/>
                  <a:moveTo>
                    <a:pt x="672" y="64"/>
                  </a:moveTo>
                  <a:cubicBezTo>
                    <a:pt x="672" y="17"/>
                    <a:pt x="672" y="17"/>
                    <a:pt x="672" y="17"/>
                  </a:cubicBezTo>
                  <a:cubicBezTo>
                    <a:pt x="672" y="13"/>
                    <a:pt x="671" y="10"/>
                    <a:pt x="669" y="9"/>
                  </a:cubicBezTo>
                  <a:cubicBezTo>
                    <a:pt x="668" y="8"/>
                    <a:pt x="664" y="7"/>
                    <a:pt x="659" y="7"/>
                  </a:cubicBezTo>
                  <a:cubicBezTo>
                    <a:pt x="659" y="2"/>
                    <a:pt x="659" y="2"/>
                    <a:pt x="659" y="2"/>
                  </a:cubicBezTo>
                  <a:cubicBezTo>
                    <a:pt x="661" y="2"/>
                    <a:pt x="664" y="2"/>
                    <a:pt x="666" y="2"/>
                  </a:cubicBezTo>
                  <a:cubicBezTo>
                    <a:pt x="669" y="2"/>
                    <a:pt x="672" y="2"/>
                    <a:pt x="675" y="2"/>
                  </a:cubicBezTo>
                  <a:cubicBezTo>
                    <a:pt x="678" y="2"/>
                    <a:pt x="680" y="2"/>
                    <a:pt x="683" y="2"/>
                  </a:cubicBezTo>
                  <a:cubicBezTo>
                    <a:pt x="685" y="2"/>
                    <a:pt x="688" y="2"/>
                    <a:pt x="690" y="2"/>
                  </a:cubicBezTo>
                  <a:cubicBezTo>
                    <a:pt x="690" y="7"/>
                    <a:pt x="690" y="7"/>
                    <a:pt x="690" y="7"/>
                  </a:cubicBezTo>
                  <a:cubicBezTo>
                    <a:pt x="689" y="7"/>
                    <a:pt x="689" y="7"/>
                    <a:pt x="689" y="7"/>
                  </a:cubicBezTo>
                  <a:cubicBezTo>
                    <a:pt x="686" y="7"/>
                    <a:pt x="683" y="8"/>
                    <a:pt x="682" y="9"/>
                  </a:cubicBezTo>
                  <a:cubicBezTo>
                    <a:pt x="681" y="11"/>
                    <a:pt x="680" y="13"/>
                    <a:pt x="680" y="17"/>
                  </a:cubicBezTo>
                  <a:cubicBezTo>
                    <a:pt x="680" y="99"/>
                    <a:pt x="680" y="99"/>
                    <a:pt x="680" y="99"/>
                  </a:cubicBezTo>
                  <a:cubicBezTo>
                    <a:pt x="671" y="99"/>
                    <a:pt x="671" y="99"/>
                    <a:pt x="671" y="99"/>
                  </a:cubicBezTo>
                  <a:cubicBezTo>
                    <a:pt x="610" y="20"/>
                    <a:pt x="610" y="20"/>
                    <a:pt x="610" y="20"/>
                  </a:cubicBezTo>
                  <a:cubicBezTo>
                    <a:pt x="610" y="81"/>
                    <a:pt x="610" y="81"/>
                    <a:pt x="610" y="81"/>
                  </a:cubicBezTo>
                  <a:cubicBezTo>
                    <a:pt x="610" y="86"/>
                    <a:pt x="611" y="89"/>
                    <a:pt x="612" y="91"/>
                  </a:cubicBezTo>
                  <a:cubicBezTo>
                    <a:pt x="614" y="92"/>
                    <a:pt x="617" y="93"/>
                    <a:pt x="623" y="93"/>
                  </a:cubicBezTo>
                  <a:cubicBezTo>
                    <a:pt x="623" y="99"/>
                    <a:pt x="623" y="99"/>
                    <a:pt x="623" y="99"/>
                  </a:cubicBezTo>
                  <a:cubicBezTo>
                    <a:pt x="620" y="98"/>
                    <a:pt x="617" y="98"/>
                    <a:pt x="614" y="98"/>
                  </a:cubicBezTo>
                  <a:cubicBezTo>
                    <a:pt x="611" y="98"/>
                    <a:pt x="608" y="98"/>
                    <a:pt x="605" y="98"/>
                  </a:cubicBezTo>
                  <a:cubicBezTo>
                    <a:pt x="603" y="98"/>
                    <a:pt x="600" y="98"/>
                    <a:pt x="598" y="98"/>
                  </a:cubicBezTo>
                  <a:cubicBezTo>
                    <a:pt x="595" y="98"/>
                    <a:pt x="592" y="98"/>
                    <a:pt x="590" y="99"/>
                  </a:cubicBezTo>
                  <a:cubicBezTo>
                    <a:pt x="590" y="93"/>
                    <a:pt x="590" y="93"/>
                    <a:pt x="590" y="93"/>
                  </a:cubicBezTo>
                  <a:cubicBezTo>
                    <a:pt x="595" y="93"/>
                    <a:pt x="598" y="92"/>
                    <a:pt x="599" y="91"/>
                  </a:cubicBezTo>
                  <a:cubicBezTo>
                    <a:pt x="601" y="89"/>
                    <a:pt x="602" y="86"/>
                    <a:pt x="602" y="81"/>
                  </a:cubicBezTo>
                  <a:cubicBezTo>
                    <a:pt x="602" y="17"/>
                    <a:pt x="602" y="17"/>
                    <a:pt x="602" y="17"/>
                  </a:cubicBezTo>
                  <a:cubicBezTo>
                    <a:pt x="602" y="13"/>
                    <a:pt x="601" y="11"/>
                    <a:pt x="599" y="9"/>
                  </a:cubicBezTo>
                  <a:cubicBezTo>
                    <a:pt x="598" y="8"/>
                    <a:pt x="595" y="8"/>
                    <a:pt x="591" y="7"/>
                  </a:cubicBezTo>
                  <a:cubicBezTo>
                    <a:pt x="591" y="2"/>
                    <a:pt x="591" y="2"/>
                    <a:pt x="591" y="2"/>
                  </a:cubicBezTo>
                  <a:cubicBezTo>
                    <a:pt x="595" y="2"/>
                    <a:pt x="599" y="2"/>
                    <a:pt x="601" y="2"/>
                  </a:cubicBezTo>
                  <a:cubicBezTo>
                    <a:pt x="603" y="2"/>
                    <a:pt x="605" y="3"/>
                    <a:pt x="607" y="3"/>
                  </a:cubicBezTo>
                  <a:cubicBezTo>
                    <a:pt x="609" y="3"/>
                    <a:pt x="612" y="2"/>
                    <a:pt x="614" y="2"/>
                  </a:cubicBezTo>
                  <a:cubicBezTo>
                    <a:pt x="617" y="2"/>
                    <a:pt x="620" y="2"/>
                    <a:pt x="623" y="2"/>
                  </a:cubicBezTo>
                  <a:cubicBezTo>
                    <a:pt x="672" y="64"/>
                    <a:pt x="672" y="64"/>
                    <a:pt x="672" y="64"/>
                  </a:cubicBezTo>
                  <a:close/>
                  <a:moveTo>
                    <a:pt x="781" y="16"/>
                  </a:moveTo>
                  <a:cubicBezTo>
                    <a:pt x="781" y="13"/>
                    <a:pt x="780" y="11"/>
                    <a:pt x="779" y="9"/>
                  </a:cubicBezTo>
                  <a:cubicBezTo>
                    <a:pt x="777" y="8"/>
                    <a:pt x="775" y="7"/>
                    <a:pt x="771" y="7"/>
                  </a:cubicBezTo>
                  <a:cubicBezTo>
                    <a:pt x="770" y="7"/>
                    <a:pt x="770" y="7"/>
                    <a:pt x="770" y="7"/>
                  </a:cubicBezTo>
                  <a:cubicBezTo>
                    <a:pt x="770" y="2"/>
                    <a:pt x="770" y="2"/>
                    <a:pt x="770" y="2"/>
                  </a:cubicBezTo>
                  <a:cubicBezTo>
                    <a:pt x="775" y="2"/>
                    <a:pt x="779" y="2"/>
                    <a:pt x="782" y="3"/>
                  </a:cubicBezTo>
                  <a:cubicBezTo>
                    <a:pt x="786" y="3"/>
                    <a:pt x="790" y="3"/>
                    <a:pt x="793" y="3"/>
                  </a:cubicBezTo>
                  <a:cubicBezTo>
                    <a:pt x="796" y="3"/>
                    <a:pt x="799" y="3"/>
                    <a:pt x="803" y="3"/>
                  </a:cubicBezTo>
                  <a:cubicBezTo>
                    <a:pt x="807" y="2"/>
                    <a:pt x="811" y="2"/>
                    <a:pt x="815" y="2"/>
                  </a:cubicBezTo>
                  <a:cubicBezTo>
                    <a:pt x="815" y="7"/>
                    <a:pt x="815" y="7"/>
                    <a:pt x="815" y="7"/>
                  </a:cubicBezTo>
                  <a:cubicBezTo>
                    <a:pt x="811" y="7"/>
                    <a:pt x="808" y="8"/>
                    <a:pt x="807" y="9"/>
                  </a:cubicBezTo>
                  <a:cubicBezTo>
                    <a:pt x="805" y="10"/>
                    <a:pt x="804" y="12"/>
                    <a:pt x="804" y="16"/>
                  </a:cubicBezTo>
                  <a:cubicBezTo>
                    <a:pt x="804" y="60"/>
                    <a:pt x="804" y="60"/>
                    <a:pt x="804" y="60"/>
                  </a:cubicBezTo>
                  <a:cubicBezTo>
                    <a:pt x="804" y="67"/>
                    <a:pt x="805" y="72"/>
                    <a:pt x="805" y="75"/>
                  </a:cubicBezTo>
                  <a:cubicBezTo>
                    <a:pt x="806" y="78"/>
                    <a:pt x="807" y="80"/>
                    <a:pt x="808" y="82"/>
                  </a:cubicBezTo>
                  <a:cubicBezTo>
                    <a:pt x="810" y="84"/>
                    <a:pt x="813" y="86"/>
                    <a:pt x="816" y="88"/>
                  </a:cubicBezTo>
                  <a:cubicBezTo>
                    <a:pt x="819" y="89"/>
                    <a:pt x="822" y="89"/>
                    <a:pt x="827" y="89"/>
                  </a:cubicBezTo>
                  <a:cubicBezTo>
                    <a:pt x="835" y="89"/>
                    <a:pt x="841" y="87"/>
                    <a:pt x="845" y="83"/>
                  </a:cubicBezTo>
                  <a:cubicBezTo>
                    <a:pt x="848" y="78"/>
                    <a:pt x="850" y="70"/>
                    <a:pt x="850" y="60"/>
                  </a:cubicBezTo>
                  <a:cubicBezTo>
                    <a:pt x="850" y="59"/>
                    <a:pt x="850" y="59"/>
                    <a:pt x="850" y="59"/>
                  </a:cubicBezTo>
                  <a:cubicBezTo>
                    <a:pt x="850" y="18"/>
                    <a:pt x="850" y="18"/>
                    <a:pt x="850" y="18"/>
                  </a:cubicBezTo>
                  <a:cubicBezTo>
                    <a:pt x="850" y="14"/>
                    <a:pt x="849" y="11"/>
                    <a:pt x="848" y="9"/>
                  </a:cubicBezTo>
                  <a:cubicBezTo>
                    <a:pt x="847" y="8"/>
                    <a:pt x="844" y="7"/>
                    <a:pt x="839" y="7"/>
                  </a:cubicBezTo>
                  <a:cubicBezTo>
                    <a:pt x="839" y="2"/>
                    <a:pt x="839" y="2"/>
                    <a:pt x="839" y="2"/>
                  </a:cubicBezTo>
                  <a:cubicBezTo>
                    <a:pt x="842" y="2"/>
                    <a:pt x="845" y="2"/>
                    <a:pt x="847" y="2"/>
                  </a:cubicBezTo>
                  <a:cubicBezTo>
                    <a:pt x="849" y="2"/>
                    <a:pt x="851" y="3"/>
                    <a:pt x="853" y="3"/>
                  </a:cubicBezTo>
                  <a:cubicBezTo>
                    <a:pt x="855" y="3"/>
                    <a:pt x="857" y="2"/>
                    <a:pt x="860" y="2"/>
                  </a:cubicBezTo>
                  <a:cubicBezTo>
                    <a:pt x="862" y="2"/>
                    <a:pt x="865" y="2"/>
                    <a:pt x="867" y="2"/>
                  </a:cubicBezTo>
                  <a:cubicBezTo>
                    <a:pt x="867" y="7"/>
                    <a:pt x="867" y="7"/>
                    <a:pt x="867" y="7"/>
                  </a:cubicBezTo>
                  <a:cubicBezTo>
                    <a:pt x="864" y="7"/>
                    <a:pt x="862" y="8"/>
                    <a:pt x="861" y="9"/>
                  </a:cubicBezTo>
                  <a:cubicBezTo>
                    <a:pt x="860" y="10"/>
                    <a:pt x="859" y="13"/>
                    <a:pt x="859" y="18"/>
                  </a:cubicBezTo>
                  <a:cubicBezTo>
                    <a:pt x="858" y="62"/>
                    <a:pt x="858" y="62"/>
                    <a:pt x="858" y="62"/>
                  </a:cubicBezTo>
                  <a:cubicBezTo>
                    <a:pt x="858" y="76"/>
                    <a:pt x="855" y="86"/>
                    <a:pt x="849" y="92"/>
                  </a:cubicBezTo>
                  <a:cubicBezTo>
                    <a:pt x="843" y="98"/>
                    <a:pt x="833" y="101"/>
                    <a:pt x="820" y="101"/>
                  </a:cubicBezTo>
                  <a:cubicBezTo>
                    <a:pt x="807" y="101"/>
                    <a:pt x="797" y="98"/>
                    <a:pt x="791" y="93"/>
                  </a:cubicBezTo>
                  <a:cubicBezTo>
                    <a:pt x="784" y="87"/>
                    <a:pt x="781" y="79"/>
                    <a:pt x="781" y="69"/>
                  </a:cubicBezTo>
                  <a:cubicBezTo>
                    <a:pt x="781" y="16"/>
                    <a:pt x="781" y="16"/>
                    <a:pt x="781" y="16"/>
                  </a:cubicBezTo>
                  <a:close/>
                  <a:moveTo>
                    <a:pt x="963" y="64"/>
                  </a:moveTo>
                  <a:cubicBezTo>
                    <a:pt x="963" y="17"/>
                    <a:pt x="963" y="17"/>
                    <a:pt x="963" y="17"/>
                  </a:cubicBezTo>
                  <a:cubicBezTo>
                    <a:pt x="963" y="13"/>
                    <a:pt x="962" y="10"/>
                    <a:pt x="961" y="9"/>
                  </a:cubicBezTo>
                  <a:cubicBezTo>
                    <a:pt x="959" y="8"/>
                    <a:pt x="956" y="7"/>
                    <a:pt x="950" y="7"/>
                  </a:cubicBezTo>
                  <a:cubicBezTo>
                    <a:pt x="950" y="2"/>
                    <a:pt x="950" y="2"/>
                    <a:pt x="950" y="2"/>
                  </a:cubicBezTo>
                  <a:cubicBezTo>
                    <a:pt x="953" y="2"/>
                    <a:pt x="955" y="2"/>
                    <a:pt x="958" y="2"/>
                  </a:cubicBezTo>
                  <a:cubicBezTo>
                    <a:pt x="960" y="2"/>
                    <a:pt x="963" y="2"/>
                    <a:pt x="966" y="2"/>
                  </a:cubicBezTo>
                  <a:cubicBezTo>
                    <a:pt x="969" y="2"/>
                    <a:pt x="972" y="2"/>
                    <a:pt x="974" y="2"/>
                  </a:cubicBezTo>
                  <a:cubicBezTo>
                    <a:pt x="977" y="2"/>
                    <a:pt x="979" y="2"/>
                    <a:pt x="981" y="2"/>
                  </a:cubicBezTo>
                  <a:cubicBezTo>
                    <a:pt x="981" y="7"/>
                    <a:pt x="981" y="7"/>
                    <a:pt x="981" y="7"/>
                  </a:cubicBezTo>
                  <a:cubicBezTo>
                    <a:pt x="980" y="7"/>
                    <a:pt x="980" y="7"/>
                    <a:pt x="980" y="7"/>
                  </a:cubicBezTo>
                  <a:cubicBezTo>
                    <a:pt x="977" y="7"/>
                    <a:pt x="975" y="8"/>
                    <a:pt x="973" y="9"/>
                  </a:cubicBezTo>
                  <a:cubicBezTo>
                    <a:pt x="972" y="11"/>
                    <a:pt x="971" y="13"/>
                    <a:pt x="971" y="17"/>
                  </a:cubicBezTo>
                  <a:cubicBezTo>
                    <a:pt x="971" y="99"/>
                    <a:pt x="971" y="99"/>
                    <a:pt x="971" y="99"/>
                  </a:cubicBezTo>
                  <a:cubicBezTo>
                    <a:pt x="963" y="99"/>
                    <a:pt x="963" y="99"/>
                    <a:pt x="963" y="99"/>
                  </a:cubicBezTo>
                  <a:cubicBezTo>
                    <a:pt x="901" y="20"/>
                    <a:pt x="901" y="20"/>
                    <a:pt x="901" y="20"/>
                  </a:cubicBezTo>
                  <a:cubicBezTo>
                    <a:pt x="901" y="81"/>
                    <a:pt x="901" y="81"/>
                    <a:pt x="901" y="81"/>
                  </a:cubicBezTo>
                  <a:cubicBezTo>
                    <a:pt x="901" y="86"/>
                    <a:pt x="902" y="89"/>
                    <a:pt x="904" y="91"/>
                  </a:cubicBezTo>
                  <a:cubicBezTo>
                    <a:pt x="905" y="92"/>
                    <a:pt x="909" y="93"/>
                    <a:pt x="914" y="93"/>
                  </a:cubicBezTo>
                  <a:cubicBezTo>
                    <a:pt x="914" y="99"/>
                    <a:pt x="914" y="99"/>
                    <a:pt x="914" y="99"/>
                  </a:cubicBezTo>
                  <a:cubicBezTo>
                    <a:pt x="911" y="98"/>
                    <a:pt x="908" y="98"/>
                    <a:pt x="905" y="98"/>
                  </a:cubicBezTo>
                  <a:cubicBezTo>
                    <a:pt x="902" y="98"/>
                    <a:pt x="900" y="98"/>
                    <a:pt x="897" y="98"/>
                  </a:cubicBezTo>
                  <a:cubicBezTo>
                    <a:pt x="894" y="98"/>
                    <a:pt x="892" y="98"/>
                    <a:pt x="889" y="98"/>
                  </a:cubicBezTo>
                  <a:cubicBezTo>
                    <a:pt x="886" y="98"/>
                    <a:pt x="884" y="98"/>
                    <a:pt x="881" y="99"/>
                  </a:cubicBezTo>
                  <a:cubicBezTo>
                    <a:pt x="881" y="93"/>
                    <a:pt x="881" y="93"/>
                    <a:pt x="881" y="93"/>
                  </a:cubicBezTo>
                  <a:cubicBezTo>
                    <a:pt x="886" y="93"/>
                    <a:pt x="889" y="92"/>
                    <a:pt x="891" y="91"/>
                  </a:cubicBezTo>
                  <a:cubicBezTo>
                    <a:pt x="892" y="89"/>
                    <a:pt x="893" y="86"/>
                    <a:pt x="893" y="81"/>
                  </a:cubicBezTo>
                  <a:cubicBezTo>
                    <a:pt x="893" y="17"/>
                    <a:pt x="893" y="17"/>
                    <a:pt x="893" y="17"/>
                  </a:cubicBezTo>
                  <a:cubicBezTo>
                    <a:pt x="893" y="13"/>
                    <a:pt x="892" y="11"/>
                    <a:pt x="891" y="9"/>
                  </a:cubicBezTo>
                  <a:cubicBezTo>
                    <a:pt x="889" y="8"/>
                    <a:pt x="886" y="8"/>
                    <a:pt x="882" y="7"/>
                  </a:cubicBezTo>
                  <a:cubicBezTo>
                    <a:pt x="882" y="2"/>
                    <a:pt x="882" y="2"/>
                    <a:pt x="882" y="2"/>
                  </a:cubicBezTo>
                  <a:cubicBezTo>
                    <a:pt x="887" y="2"/>
                    <a:pt x="890" y="2"/>
                    <a:pt x="892" y="2"/>
                  </a:cubicBezTo>
                  <a:cubicBezTo>
                    <a:pt x="895" y="2"/>
                    <a:pt x="897" y="3"/>
                    <a:pt x="899" y="3"/>
                  </a:cubicBezTo>
                  <a:cubicBezTo>
                    <a:pt x="901" y="3"/>
                    <a:pt x="903" y="2"/>
                    <a:pt x="906" y="2"/>
                  </a:cubicBezTo>
                  <a:cubicBezTo>
                    <a:pt x="908" y="2"/>
                    <a:pt x="911" y="2"/>
                    <a:pt x="915" y="2"/>
                  </a:cubicBezTo>
                  <a:cubicBezTo>
                    <a:pt x="963" y="64"/>
                    <a:pt x="963" y="64"/>
                    <a:pt x="963" y="64"/>
                  </a:cubicBezTo>
                  <a:close/>
                  <a:moveTo>
                    <a:pt x="997" y="99"/>
                  </a:moveTo>
                  <a:cubicBezTo>
                    <a:pt x="997" y="93"/>
                    <a:pt x="997" y="93"/>
                    <a:pt x="997" y="93"/>
                  </a:cubicBezTo>
                  <a:cubicBezTo>
                    <a:pt x="997" y="93"/>
                    <a:pt x="997" y="93"/>
                    <a:pt x="997" y="93"/>
                  </a:cubicBezTo>
                  <a:cubicBezTo>
                    <a:pt x="1002" y="93"/>
                    <a:pt x="1005" y="92"/>
                    <a:pt x="1006" y="91"/>
                  </a:cubicBezTo>
                  <a:cubicBezTo>
                    <a:pt x="1007" y="89"/>
                    <a:pt x="1008" y="86"/>
                    <a:pt x="1008" y="81"/>
                  </a:cubicBezTo>
                  <a:cubicBezTo>
                    <a:pt x="1008" y="16"/>
                    <a:pt x="1008" y="16"/>
                    <a:pt x="1008" y="16"/>
                  </a:cubicBezTo>
                  <a:cubicBezTo>
                    <a:pt x="1008" y="13"/>
                    <a:pt x="1007" y="11"/>
                    <a:pt x="1006" y="9"/>
                  </a:cubicBezTo>
                  <a:cubicBezTo>
                    <a:pt x="1004" y="8"/>
                    <a:pt x="1002" y="7"/>
                    <a:pt x="998" y="7"/>
                  </a:cubicBezTo>
                  <a:cubicBezTo>
                    <a:pt x="997" y="7"/>
                    <a:pt x="997" y="7"/>
                    <a:pt x="997" y="7"/>
                  </a:cubicBezTo>
                  <a:cubicBezTo>
                    <a:pt x="997" y="2"/>
                    <a:pt x="997" y="2"/>
                    <a:pt x="997" y="2"/>
                  </a:cubicBezTo>
                  <a:cubicBezTo>
                    <a:pt x="1001" y="2"/>
                    <a:pt x="1004" y="2"/>
                    <a:pt x="1008" y="2"/>
                  </a:cubicBezTo>
                  <a:cubicBezTo>
                    <a:pt x="1012" y="3"/>
                    <a:pt x="1016" y="3"/>
                    <a:pt x="1020" y="3"/>
                  </a:cubicBezTo>
                  <a:cubicBezTo>
                    <a:pt x="1023" y="3"/>
                    <a:pt x="1027" y="3"/>
                    <a:pt x="1031" y="2"/>
                  </a:cubicBezTo>
                  <a:cubicBezTo>
                    <a:pt x="1035" y="2"/>
                    <a:pt x="1039" y="2"/>
                    <a:pt x="1042" y="2"/>
                  </a:cubicBezTo>
                  <a:cubicBezTo>
                    <a:pt x="1042" y="7"/>
                    <a:pt x="1042" y="7"/>
                    <a:pt x="1042" y="7"/>
                  </a:cubicBezTo>
                  <a:cubicBezTo>
                    <a:pt x="1038" y="7"/>
                    <a:pt x="1035" y="8"/>
                    <a:pt x="1034" y="9"/>
                  </a:cubicBezTo>
                  <a:cubicBezTo>
                    <a:pt x="1032" y="10"/>
                    <a:pt x="1031" y="12"/>
                    <a:pt x="1031" y="16"/>
                  </a:cubicBezTo>
                  <a:cubicBezTo>
                    <a:pt x="1031" y="81"/>
                    <a:pt x="1031" y="81"/>
                    <a:pt x="1031" y="81"/>
                  </a:cubicBezTo>
                  <a:cubicBezTo>
                    <a:pt x="1031" y="86"/>
                    <a:pt x="1032" y="89"/>
                    <a:pt x="1033" y="91"/>
                  </a:cubicBezTo>
                  <a:cubicBezTo>
                    <a:pt x="1035" y="92"/>
                    <a:pt x="1038" y="93"/>
                    <a:pt x="1042" y="93"/>
                  </a:cubicBezTo>
                  <a:cubicBezTo>
                    <a:pt x="1042" y="93"/>
                    <a:pt x="1042" y="93"/>
                    <a:pt x="1042" y="93"/>
                  </a:cubicBezTo>
                  <a:cubicBezTo>
                    <a:pt x="1042" y="99"/>
                    <a:pt x="1042" y="99"/>
                    <a:pt x="1042" y="99"/>
                  </a:cubicBezTo>
                  <a:cubicBezTo>
                    <a:pt x="1039" y="98"/>
                    <a:pt x="1035" y="98"/>
                    <a:pt x="1031" y="98"/>
                  </a:cubicBezTo>
                  <a:cubicBezTo>
                    <a:pt x="1027" y="98"/>
                    <a:pt x="1024" y="98"/>
                    <a:pt x="1020" y="98"/>
                  </a:cubicBezTo>
                  <a:cubicBezTo>
                    <a:pt x="1016" y="98"/>
                    <a:pt x="1013" y="98"/>
                    <a:pt x="1009" y="98"/>
                  </a:cubicBezTo>
                  <a:cubicBezTo>
                    <a:pt x="1005" y="98"/>
                    <a:pt x="1001" y="98"/>
                    <a:pt x="997" y="99"/>
                  </a:cubicBezTo>
                  <a:cubicBezTo>
                    <a:pt x="997" y="99"/>
                    <a:pt x="997" y="99"/>
                    <a:pt x="997" y="99"/>
                  </a:cubicBezTo>
                  <a:close/>
                  <a:moveTo>
                    <a:pt x="1107" y="100"/>
                  </a:moveTo>
                  <a:cubicBezTo>
                    <a:pt x="1097" y="100"/>
                    <a:pt x="1097" y="100"/>
                    <a:pt x="1097" y="100"/>
                  </a:cubicBezTo>
                  <a:cubicBezTo>
                    <a:pt x="1066" y="16"/>
                    <a:pt x="1066" y="16"/>
                    <a:pt x="1066" y="16"/>
                  </a:cubicBezTo>
                  <a:cubicBezTo>
                    <a:pt x="1065" y="13"/>
                    <a:pt x="1064" y="11"/>
                    <a:pt x="1062" y="9"/>
                  </a:cubicBezTo>
                  <a:cubicBezTo>
                    <a:pt x="1060" y="8"/>
                    <a:pt x="1058" y="7"/>
                    <a:pt x="1055" y="7"/>
                  </a:cubicBezTo>
                  <a:cubicBezTo>
                    <a:pt x="1054" y="7"/>
                    <a:pt x="1054" y="7"/>
                    <a:pt x="1054" y="7"/>
                  </a:cubicBezTo>
                  <a:cubicBezTo>
                    <a:pt x="1054" y="2"/>
                    <a:pt x="1054" y="2"/>
                    <a:pt x="1054" y="2"/>
                  </a:cubicBezTo>
                  <a:cubicBezTo>
                    <a:pt x="1058" y="2"/>
                    <a:pt x="1062" y="2"/>
                    <a:pt x="1066" y="2"/>
                  </a:cubicBezTo>
                  <a:cubicBezTo>
                    <a:pt x="1070" y="2"/>
                    <a:pt x="1073" y="3"/>
                    <a:pt x="1076" y="3"/>
                  </a:cubicBezTo>
                  <a:cubicBezTo>
                    <a:pt x="1079" y="3"/>
                    <a:pt x="1081" y="2"/>
                    <a:pt x="1085" y="2"/>
                  </a:cubicBezTo>
                  <a:cubicBezTo>
                    <a:pt x="1088" y="2"/>
                    <a:pt x="1093" y="2"/>
                    <a:pt x="1100" y="2"/>
                  </a:cubicBezTo>
                  <a:cubicBezTo>
                    <a:pt x="1100" y="7"/>
                    <a:pt x="1100" y="7"/>
                    <a:pt x="1100" y="7"/>
                  </a:cubicBezTo>
                  <a:cubicBezTo>
                    <a:pt x="1099" y="7"/>
                    <a:pt x="1099" y="7"/>
                    <a:pt x="1099" y="7"/>
                  </a:cubicBezTo>
                  <a:cubicBezTo>
                    <a:pt x="1095" y="7"/>
                    <a:pt x="1093" y="8"/>
                    <a:pt x="1092" y="8"/>
                  </a:cubicBezTo>
                  <a:cubicBezTo>
                    <a:pt x="1090" y="9"/>
                    <a:pt x="1089" y="11"/>
                    <a:pt x="1089" y="12"/>
                  </a:cubicBezTo>
                  <a:cubicBezTo>
                    <a:pt x="1089" y="13"/>
                    <a:pt x="1089" y="13"/>
                    <a:pt x="1090" y="14"/>
                  </a:cubicBezTo>
                  <a:cubicBezTo>
                    <a:pt x="1090" y="14"/>
                    <a:pt x="1090" y="15"/>
                    <a:pt x="1090" y="15"/>
                  </a:cubicBezTo>
                  <a:cubicBezTo>
                    <a:pt x="1110" y="74"/>
                    <a:pt x="1110" y="74"/>
                    <a:pt x="1110" y="74"/>
                  </a:cubicBezTo>
                  <a:cubicBezTo>
                    <a:pt x="1133" y="16"/>
                    <a:pt x="1133" y="16"/>
                    <a:pt x="1133" y="16"/>
                  </a:cubicBezTo>
                  <a:cubicBezTo>
                    <a:pt x="1134" y="14"/>
                    <a:pt x="1134" y="14"/>
                    <a:pt x="1134" y="13"/>
                  </a:cubicBezTo>
                  <a:cubicBezTo>
                    <a:pt x="1134" y="12"/>
                    <a:pt x="1135" y="11"/>
                    <a:pt x="1135" y="11"/>
                  </a:cubicBezTo>
                  <a:cubicBezTo>
                    <a:pt x="1135" y="9"/>
                    <a:pt x="1134" y="9"/>
                    <a:pt x="1132" y="8"/>
                  </a:cubicBezTo>
                  <a:cubicBezTo>
                    <a:pt x="1131" y="7"/>
                    <a:pt x="1128" y="7"/>
                    <a:pt x="1125" y="7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2"/>
                    <a:pt x="1124" y="2"/>
                    <a:pt x="1124" y="2"/>
                  </a:cubicBezTo>
                  <a:cubicBezTo>
                    <a:pt x="1126" y="2"/>
                    <a:pt x="1128" y="2"/>
                    <a:pt x="1130" y="2"/>
                  </a:cubicBezTo>
                  <a:cubicBezTo>
                    <a:pt x="1132" y="2"/>
                    <a:pt x="1135" y="2"/>
                    <a:pt x="1137" y="2"/>
                  </a:cubicBezTo>
                  <a:cubicBezTo>
                    <a:pt x="1140" y="2"/>
                    <a:pt x="1143" y="2"/>
                    <a:pt x="1145" y="2"/>
                  </a:cubicBezTo>
                  <a:cubicBezTo>
                    <a:pt x="1147" y="2"/>
                    <a:pt x="1149" y="2"/>
                    <a:pt x="1151" y="2"/>
                  </a:cubicBezTo>
                  <a:cubicBezTo>
                    <a:pt x="1152" y="7"/>
                    <a:pt x="1152" y="7"/>
                    <a:pt x="1152" y="7"/>
                  </a:cubicBezTo>
                  <a:cubicBezTo>
                    <a:pt x="1149" y="7"/>
                    <a:pt x="1148" y="8"/>
                    <a:pt x="1146" y="9"/>
                  </a:cubicBezTo>
                  <a:cubicBezTo>
                    <a:pt x="1145" y="10"/>
                    <a:pt x="1144" y="12"/>
                    <a:pt x="1143" y="15"/>
                  </a:cubicBezTo>
                  <a:cubicBezTo>
                    <a:pt x="1107" y="100"/>
                    <a:pt x="1107" y="100"/>
                    <a:pt x="1107" y="100"/>
                  </a:cubicBezTo>
                  <a:close/>
                  <a:moveTo>
                    <a:pt x="1163" y="99"/>
                  </a:moveTo>
                  <a:cubicBezTo>
                    <a:pt x="1163" y="93"/>
                    <a:pt x="1163" y="93"/>
                    <a:pt x="1163" y="93"/>
                  </a:cubicBezTo>
                  <a:cubicBezTo>
                    <a:pt x="1165" y="93"/>
                    <a:pt x="1165" y="93"/>
                    <a:pt x="1165" y="93"/>
                  </a:cubicBezTo>
                  <a:cubicBezTo>
                    <a:pt x="1168" y="93"/>
                    <a:pt x="1171" y="92"/>
                    <a:pt x="1173" y="91"/>
                  </a:cubicBezTo>
                  <a:cubicBezTo>
                    <a:pt x="1174" y="89"/>
                    <a:pt x="1175" y="87"/>
                    <a:pt x="1175" y="84"/>
                  </a:cubicBezTo>
                  <a:cubicBezTo>
                    <a:pt x="1175" y="16"/>
                    <a:pt x="1175" y="16"/>
                    <a:pt x="1175" y="16"/>
                  </a:cubicBezTo>
                  <a:cubicBezTo>
                    <a:pt x="1175" y="13"/>
                    <a:pt x="1174" y="11"/>
                    <a:pt x="1173" y="10"/>
                  </a:cubicBezTo>
                  <a:cubicBezTo>
                    <a:pt x="1171" y="8"/>
                    <a:pt x="1168" y="7"/>
                    <a:pt x="1165" y="7"/>
                  </a:cubicBezTo>
                  <a:cubicBezTo>
                    <a:pt x="1163" y="7"/>
                    <a:pt x="1163" y="7"/>
                    <a:pt x="1163" y="7"/>
                  </a:cubicBezTo>
                  <a:cubicBezTo>
                    <a:pt x="1163" y="2"/>
                    <a:pt x="1163" y="2"/>
                    <a:pt x="1163" y="2"/>
                  </a:cubicBezTo>
                  <a:cubicBezTo>
                    <a:pt x="1166" y="2"/>
                    <a:pt x="1170" y="2"/>
                    <a:pt x="1174" y="2"/>
                  </a:cubicBezTo>
                  <a:cubicBezTo>
                    <a:pt x="1178" y="2"/>
                    <a:pt x="1184" y="2"/>
                    <a:pt x="1193" y="2"/>
                  </a:cubicBezTo>
                  <a:cubicBezTo>
                    <a:pt x="1207" y="2"/>
                    <a:pt x="1207" y="2"/>
                    <a:pt x="1207" y="2"/>
                  </a:cubicBezTo>
                  <a:cubicBezTo>
                    <a:pt x="1214" y="2"/>
                    <a:pt x="1219" y="2"/>
                    <a:pt x="1224" y="2"/>
                  </a:cubicBezTo>
                  <a:cubicBezTo>
                    <a:pt x="1228" y="2"/>
                    <a:pt x="1232" y="2"/>
                    <a:pt x="1236" y="2"/>
                  </a:cubicBezTo>
                  <a:cubicBezTo>
                    <a:pt x="1236" y="5"/>
                    <a:pt x="1236" y="9"/>
                    <a:pt x="1236" y="13"/>
                  </a:cubicBezTo>
                  <a:cubicBezTo>
                    <a:pt x="1236" y="16"/>
                    <a:pt x="1237" y="21"/>
                    <a:pt x="1237" y="25"/>
                  </a:cubicBezTo>
                  <a:cubicBezTo>
                    <a:pt x="1231" y="25"/>
                    <a:pt x="1231" y="25"/>
                    <a:pt x="1231" y="25"/>
                  </a:cubicBezTo>
                  <a:cubicBezTo>
                    <a:pt x="1230" y="19"/>
                    <a:pt x="1228" y="15"/>
                    <a:pt x="1225" y="12"/>
                  </a:cubicBezTo>
                  <a:cubicBezTo>
                    <a:pt x="1222" y="10"/>
                    <a:pt x="1216" y="9"/>
                    <a:pt x="1208" y="9"/>
                  </a:cubicBezTo>
                  <a:cubicBezTo>
                    <a:pt x="1204" y="9"/>
                    <a:pt x="1201" y="9"/>
                    <a:pt x="1200" y="10"/>
                  </a:cubicBezTo>
                  <a:cubicBezTo>
                    <a:pt x="1198" y="10"/>
                    <a:pt x="1198" y="12"/>
                    <a:pt x="1198" y="13"/>
                  </a:cubicBezTo>
                  <a:cubicBezTo>
                    <a:pt x="1198" y="46"/>
                    <a:pt x="1198" y="46"/>
                    <a:pt x="1198" y="46"/>
                  </a:cubicBezTo>
                  <a:cubicBezTo>
                    <a:pt x="1210" y="46"/>
                    <a:pt x="1210" y="46"/>
                    <a:pt x="1210" y="46"/>
                  </a:cubicBezTo>
                  <a:cubicBezTo>
                    <a:pt x="1214" y="46"/>
                    <a:pt x="1217" y="45"/>
                    <a:pt x="1219" y="42"/>
                  </a:cubicBezTo>
                  <a:cubicBezTo>
                    <a:pt x="1221" y="40"/>
                    <a:pt x="1222" y="37"/>
                    <a:pt x="1222" y="32"/>
                  </a:cubicBezTo>
                  <a:cubicBezTo>
                    <a:pt x="1227" y="32"/>
                    <a:pt x="1227" y="32"/>
                    <a:pt x="1227" y="32"/>
                  </a:cubicBezTo>
                  <a:cubicBezTo>
                    <a:pt x="1227" y="35"/>
                    <a:pt x="1227" y="38"/>
                    <a:pt x="1227" y="40"/>
                  </a:cubicBezTo>
                  <a:cubicBezTo>
                    <a:pt x="1227" y="43"/>
                    <a:pt x="1227" y="46"/>
                    <a:pt x="1227" y="49"/>
                  </a:cubicBezTo>
                  <a:cubicBezTo>
                    <a:pt x="1227" y="52"/>
                    <a:pt x="1227" y="54"/>
                    <a:pt x="1227" y="57"/>
                  </a:cubicBezTo>
                  <a:cubicBezTo>
                    <a:pt x="1227" y="60"/>
                    <a:pt x="1227" y="63"/>
                    <a:pt x="1227" y="65"/>
                  </a:cubicBezTo>
                  <a:cubicBezTo>
                    <a:pt x="1222" y="65"/>
                    <a:pt x="1222" y="65"/>
                    <a:pt x="1222" y="65"/>
                  </a:cubicBezTo>
                  <a:cubicBezTo>
                    <a:pt x="1222" y="60"/>
                    <a:pt x="1221" y="57"/>
                    <a:pt x="1219" y="55"/>
                  </a:cubicBezTo>
                  <a:cubicBezTo>
                    <a:pt x="1218" y="53"/>
                    <a:pt x="1215" y="52"/>
                    <a:pt x="1211" y="52"/>
                  </a:cubicBezTo>
                  <a:cubicBezTo>
                    <a:pt x="1198" y="52"/>
                    <a:pt x="1198" y="52"/>
                    <a:pt x="1198" y="52"/>
                  </a:cubicBezTo>
                  <a:cubicBezTo>
                    <a:pt x="1198" y="85"/>
                    <a:pt x="1198" y="85"/>
                    <a:pt x="1198" y="85"/>
                  </a:cubicBezTo>
                  <a:cubicBezTo>
                    <a:pt x="1198" y="87"/>
                    <a:pt x="1198" y="88"/>
                    <a:pt x="1199" y="89"/>
                  </a:cubicBezTo>
                  <a:cubicBezTo>
                    <a:pt x="1201" y="90"/>
                    <a:pt x="1202" y="90"/>
                    <a:pt x="1205" y="90"/>
                  </a:cubicBezTo>
                  <a:cubicBezTo>
                    <a:pt x="1216" y="90"/>
                    <a:pt x="1224" y="89"/>
                    <a:pt x="1229" y="86"/>
                  </a:cubicBezTo>
                  <a:cubicBezTo>
                    <a:pt x="1233" y="83"/>
                    <a:pt x="1236" y="78"/>
                    <a:pt x="1238" y="71"/>
                  </a:cubicBezTo>
                  <a:cubicBezTo>
                    <a:pt x="1244" y="71"/>
                    <a:pt x="1244" y="71"/>
                    <a:pt x="1244" y="71"/>
                  </a:cubicBezTo>
                  <a:cubicBezTo>
                    <a:pt x="1243" y="76"/>
                    <a:pt x="1242" y="80"/>
                    <a:pt x="1241" y="85"/>
                  </a:cubicBezTo>
                  <a:cubicBezTo>
                    <a:pt x="1240" y="90"/>
                    <a:pt x="1239" y="94"/>
                    <a:pt x="1239" y="99"/>
                  </a:cubicBezTo>
                  <a:cubicBezTo>
                    <a:pt x="1233" y="98"/>
                    <a:pt x="1228" y="98"/>
                    <a:pt x="1221" y="98"/>
                  </a:cubicBezTo>
                  <a:cubicBezTo>
                    <a:pt x="1215" y="98"/>
                    <a:pt x="1208" y="98"/>
                    <a:pt x="1201" y="98"/>
                  </a:cubicBezTo>
                  <a:cubicBezTo>
                    <a:pt x="1193" y="98"/>
                    <a:pt x="1186" y="98"/>
                    <a:pt x="1180" y="98"/>
                  </a:cubicBezTo>
                  <a:cubicBezTo>
                    <a:pt x="1174" y="98"/>
                    <a:pt x="1168" y="98"/>
                    <a:pt x="1163" y="99"/>
                  </a:cubicBezTo>
                  <a:cubicBezTo>
                    <a:pt x="1163" y="99"/>
                    <a:pt x="1163" y="99"/>
                    <a:pt x="1163" y="99"/>
                  </a:cubicBezTo>
                  <a:close/>
                  <a:moveTo>
                    <a:pt x="1259" y="99"/>
                  </a:moveTo>
                  <a:cubicBezTo>
                    <a:pt x="1259" y="93"/>
                    <a:pt x="1259" y="93"/>
                    <a:pt x="1259" y="93"/>
                  </a:cubicBezTo>
                  <a:cubicBezTo>
                    <a:pt x="1263" y="93"/>
                    <a:pt x="1266" y="92"/>
                    <a:pt x="1267" y="91"/>
                  </a:cubicBezTo>
                  <a:cubicBezTo>
                    <a:pt x="1269" y="89"/>
                    <a:pt x="1270" y="86"/>
                    <a:pt x="1270" y="81"/>
                  </a:cubicBezTo>
                  <a:cubicBezTo>
                    <a:pt x="1270" y="16"/>
                    <a:pt x="1270" y="16"/>
                    <a:pt x="1270" y="16"/>
                  </a:cubicBezTo>
                  <a:cubicBezTo>
                    <a:pt x="1270" y="13"/>
                    <a:pt x="1269" y="11"/>
                    <a:pt x="1267" y="9"/>
                  </a:cubicBezTo>
                  <a:cubicBezTo>
                    <a:pt x="1266" y="8"/>
                    <a:pt x="1263" y="7"/>
                    <a:pt x="1260" y="7"/>
                  </a:cubicBezTo>
                  <a:cubicBezTo>
                    <a:pt x="1259" y="7"/>
                    <a:pt x="1259" y="7"/>
                    <a:pt x="1259" y="7"/>
                  </a:cubicBezTo>
                  <a:cubicBezTo>
                    <a:pt x="1259" y="2"/>
                    <a:pt x="1259" y="2"/>
                    <a:pt x="1259" y="2"/>
                  </a:cubicBezTo>
                  <a:cubicBezTo>
                    <a:pt x="1262" y="2"/>
                    <a:pt x="1265" y="2"/>
                    <a:pt x="1268" y="2"/>
                  </a:cubicBezTo>
                  <a:cubicBezTo>
                    <a:pt x="1271" y="2"/>
                    <a:pt x="1274" y="3"/>
                    <a:pt x="1277" y="3"/>
                  </a:cubicBezTo>
                  <a:cubicBezTo>
                    <a:pt x="1281" y="3"/>
                    <a:pt x="1286" y="2"/>
                    <a:pt x="1292" y="2"/>
                  </a:cubicBezTo>
                  <a:cubicBezTo>
                    <a:pt x="1298" y="2"/>
                    <a:pt x="1302" y="2"/>
                    <a:pt x="1305" y="2"/>
                  </a:cubicBezTo>
                  <a:cubicBezTo>
                    <a:pt x="1316" y="2"/>
                    <a:pt x="1325" y="4"/>
                    <a:pt x="1330" y="7"/>
                  </a:cubicBezTo>
                  <a:cubicBezTo>
                    <a:pt x="1336" y="11"/>
                    <a:pt x="1339" y="17"/>
                    <a:pt x="1339" y="24"/>
                  </a:cubicBezTo>
                  <a:cubicBezTo>
                    <a:pt x="1339" y="30"/>
                    <a:pt x="1337" y="36"/>
                    <a:pt x="1333" y="40"/>
                  </a:cubicBezTo>
                  <a:cubicBezTo>
                    <a:pt x="1329" y="45"/>
                    <a:pt x="1323" y="49"/>
                    <a:pt x="1316" y="51"/>
                  </a:cubicBezTo>
                  <a:cubicBezTo>
                    <a:pt x="1320" y="53"/>
                    <a:pt x="1324" y="56"/>
                    <a:pt x="1328" y="61"/>
                  </a:cubicBezTo>
                  <a:cubicBezTo>
                    <a:pt x="1332" y="66"/>
                    <a:pt x="1336" y="73"/>
                    <a:pt x="1341" y="82"/>
                  </a:cubicBezTo>
                  <a:cubicBezTo>
                    <a:pt x="1341" y="83"/>
                    <a:pt x="1341" y="84"/>
                    <a:pt x="1342" y="85"/>
                  </a:cubicBezTo>
                  <a:cubicBezTo>
                    <a:pt x="1345" y="92"/>
                    <a:pt x="1348" y="95"/>
                    <a:pt x="1351" y="95"/>
                  </a:cubicBezTo>
                  <a:cubicBezTo>
                    <a:pt x="1352" y="95"/>
                    <a:pt x="1352" y="95"/>
                    <a:pt x="1352" y="95"/>
                  </a:cubicBezTo>
                  <a:cubicBezTo>
                    <a:pt x="1352" y="100"/>
                    <a:pt x="1352" y="100"/>
                    <a:pt x="1352" y="100"/>
                  </a:cubicBezTo>
                  <a:cubicBezTo>
                    <a:pt x="1347" y="99"/>
                    <a:pt x="1341" y="99"/>
                    <a:pt x="1334" y="98"/>
                  </a:cubicBezTo>
                  <a:cubicBezTo>
                    <a:pt x="1333" y="98"/>
                    <a:pt x="1333" y="98"/>
                    <a:pt x="1332" y="98"/>
                  </a:cubicBezTo>
                  <a:cubicBezTo>
                    <a:pt x="1328" y="98"/>
                    <a:pt x="1326" y="97"/>
                    <a:pt x="1324" y="96"/>
                  </a:cubicBezTo>
                  <a:cubicBezTo>
                    <a:pt x="1322" y="94"/>
                    <a:pt x="1320" y="91"/>
                    <a:pt x="1318" y="86"/>
                  </a:cubicBezTo>
                  <a:cubicBezTo>
                    <a:pt x="1317" y="83"/>
                    <a:pt x="1316" y="80"/>
                    <a:pt x="1314" y="75"/>
                  </a:cubicBezTo>
                  <a:cubicBezTo>
                    <a:pt x="1310" y="64"/>
                    <a:pt x="1307" y="58"/>
                    <a:pt x="1304" y="56"/>
                  </a:cubicBezTo>
                  <a:cubicBezTo>
                    <a:pt x="1303" y="56"/>
                    <a:pt x="1302" y="55"/>
                    <a:pt x="1301" y="55"/>
                  </a:cubicBezTo>
                  <a:cubicBezTo>
                    <a:pt x="1300" y="55"/>
                    <a:pt x="1298" y="55"/>
                    <a:pt x="1296" y="55"/>
                  </a:cubicBezTo>
                  <a:cubicBezTo>
                    <a:pt x="1296" y="55"/>
                    <a:pt x="1295" y="55"/>
                    <a:pt x="1295" y="55"/>
                  </a:cubicBezTo>
                  <a:cubicBezTo>
                    <a:pt x="1294" y="55"/>
                    <a:pt x="1293" y="55"/>
                    <a:pt x="1292" y="55"/>
                  </a:cubicBezTo>
                  <a:cubicBezTo>
                    <a:pt x="1292" y="81"/>
                    <a:pt x="1292" y="81"/>
                    <a:pt x="1292" y="81"/>
                  </a:cubicBezTo>
                  <a:cubicBezTo>
                    <a:pt x="1292" y="86"/>
                    <a:pt x="1293" y="89"/>
                    <a:pt x="1294" y="90"/>
                  </a:cubicBezTo>
                  <a:cubicBezTo>
                    <a:pt x="1295" y="92"/>
                    <a:pt x="1298" y="93"/>
                    <a:pt x="1302" y="93"/>
                  </a:cubicBezTo>
                  <a:cubicBezTo>
                    <a:pt x="1302" y="99"/>
                    <a:pt x="1302" y="99"/>
                    <a:pt x="1302" y="99"/>
                  </a:cubicBezTo>
                  <a:cubicBezTo>
                    <a:pt x="1297" y="98"/>
                    <a:pt x="1292" y="98"/>
                    <a:pt x="1289" y="98"/>
                  </a:cubicBezTo>
                  <a:cubicBezTo>
                    <a:pt x="1285" y="98"/>
                    <a:pt x="1282" y="98"/>
                    <a:pt x="1281" y="98"/>
                  </a:cubicBezTo>
                  <a:cubicBezTo>
                    <a:pt x="1277" y="98"/>
                    <a:pt x="1274" y="98"/>
                    <a:pt x="1270" y="98"/>
                  </a:cubicBezTo>
                  <a:cubicBezTo>
                    <a:pt x="1267" y="98"/>
                    <a:pt x="1263" y="98"/>
                    <a:pt x="1259" y="99"/>
                  </a:cubicBezTo>
                  <a:cubicBezTo>
                    <a:pt x="1259" y="99"/>
                    <a:pt x="1259" y="99"/>
                    <a:pt x="1259" y="99"/>
                  </a:cubicBezTo>
                  <a:close/>
                  <a:moveTo>
                    <a:pt x="1292" y="48"/>
                  </a:moveTo>
                  <a:cubicBezTo>
                    <a:pt x="1298" y="48"/>
                    <a:pt x="1298" y="48"/>
                    <a:pt x="1298" y="48"/>
                  </a:cubicBezTo>
                  <a:cubicBezTo>
                    <a:pt x="1305" y="48"/>
                    <a:pt x="1310" y="46"/>
                    <a:pt x="1313" y="43"/>
                  </a:cubicBezTo>
                  <a:cubicBezTo>
                    <a:pt x="1316" y="40"/>
                    <a:pt x="1318" y="35"/>
                    <a:pt x="1318" y="28"/>
                  </a:cubicBezTo>
                  <a:cubicBezTo>
                    <a:pt x="1318" y="21"/>
                    <a:pt x="1316" y="16"/>
                    <a:pt x="1313" y="13"/>
                  </a:cubicBezTo>
                  <a:cubicBezTo>
                    <a:pt x="1309" y="10"/>
                    <a:pt x="1304" y="8"/>
                    <a:pt x="1297" y="8"/>
                  </a:cubicBezTo>
                  <a:cubicBezTo>
                    <a:pt x="1295" y="8"/>
                    <a:pt x="1295" y="8"/>
                    <a:pt x="1294" y="8"/>
                  </a:cubicBezTo>
                  <a:cubicBezTo>
                    <a:pt x="1293" y="9"/>
                    <a:pt x="1293" y="9"/>
                    <a:pt x="1292" y="9"/>
                  </a:cubicBezTo>
                  <a:cubicBezTo>
                    <a:pt x="1292" y="48"/>
                    <a:pt x="1292" y="48"/>
                    <a:pt x="1292" y="48"/>
                  </a:cubicBezTo>
                  <a:close/>
                  <a:moveTo>
                    <a:pt x="1370" y="66"/>
                  </a:moveTo>
                  <a:cubicBezTo>
                    <a:pt x="1380" y="66"/>
                    <a:pt x="1380" y="66"/>
                    <a:pt x="1380" y="66"/>
                  </a:cubicBezTo>
                  <a:cubicBezTo>
                    <a:pt x="1380" y="75"/>
                    <a:pt x="1382" y="81"/>
                    <a:pt x="1385" y="85"/>
                  </a:cubicBezTo>
                  <a:cubicBezTo>
                    <a:pt x="1389" y="90"/>
                    <a:pt x="1394" y="92"/>
                    <a:pt x="1400" y="92"/>
                  </a:cubicBezTo>
                  <a:cubicBezTo>
                    <a:pt x="1406" y="92"/>
                    <a:pt x="1410" y="90"/>
                    <a:pt x="1413" y="88"/>
                  </a:cubicBezTo>
                  <a:cubicBezTo>
                    <a:pt x="1416" y="85"/>
                    <a:pt x="1418" y="82"/>
                    <a:pt x="1418" y="77"/>
                  </a:cubicBezTo>
                  <a:cubicBezTo>
                    <a:pt x="1418" y="74"/>
                    <a:pt x="1417" y="71"/>
                    <a:pt x="1415" y="68"/>
                  </a:cubicBezTo>
                  <a:cubicBezTo>
                    <a:pt x="1413" y="66"/>
                    <a:pt x="1408" y="63"/>
                    <a:pt x="1400" y="60"/>
                  </a:cubicBezTo>
                  <a:cubicBezTo>
                    <a:pt x="1389" y="55"/>
                    <a:pt x="1381" y="51"/>
                    <a:pt x="1377" y="46"/>
                  </a:cubicBezTo>
                  <a:cubicBezTo>
                    <a:pt x="1373" y="41"/>
                    <a:pt x="1371" y="36"/>
                    <a:pt x="1371" y="29"/>
                  </a:cubicBezTo>
                  <a:cubicBezTo>
                    <a:pt x="1371" y="20"/>
                    <a:pt x="1374" y="13"/>
                    <a:pt x="1380" y="8"/>
                  </a:cubicBezTo>
                  <a:cubicBezTo>
                    <a:pt x="1386" y="2"/>
                    <a:pt x="1393" y="0"/>
                    <a:pt x="1403" y="0"/>
                  </a:cubicBezTo>
                  <a:cubicBezTo>
                    <a:pt x="1407" y="0"/>
                    <a:pt x="1411" y="0"/>
                    <a:pt x="1415" y="1"/>
                  </a:cubicBezTo>
                  <a:cubicBezTo>
                    <a:pt x="1420" y="1"/>
                    <a:pt x="1425" y="2"/>
                    <a:pt x="1431" y="3"/>
                  </a:cubicBezTo>
                  <a:cubicBezTo>
                    <a:pt x="1431" y="4"/>
                    <a:pt x="1431" y="4"/>
                    <a:pt x="1431" y="4"/>
                  </a:cubicBezTo>
                  <a:cubicBezTo>
                    <a:pt x="1431" y="9"/>
                    <a:pt x="1431" y="14"/>
                    <a:pt x="1431" y="17"/>
                  </a:cubicBezTo>
                  <a:cubicBezTo>
                    <a:pt x="1431" y="19"/>
                    <a:pt x="1431" y="23"/>
                    <a:pt x="1431" y="29"/>
                  </a:cubicBezTo>
                  <a:cubicBezTo>
                    <a:pt x="1431" y="29"/>
                    <a:pt x="1431" y="29"/>
                    <a:pt x="1431" y="29"/>
                  </a:cubicBezTo>
                  <a:cubicBezTo>
                    <a:pt x="1423" y="29"/>
                    <a:pt x="1423" y="29"/>
                    <a:pt x="1423" y="29"/>
                  </a:cubicBezTo>
                  <a:cubicBezTo>
                    <a:pt x="1423" y="22"/>
                    <a:pt x="1421" y="17"/>
                    <a:pt x="1418" y="13"/>
                  </a:cubicBezTo>
                  <a:cubicBezTo>
                    <a:pt x="1415" y="10"/>
                    <a:pt x="1410" y="8"/>
                    <a:pt x="1404" y="8"/>
                  </a:cubicBezTo>
                  <a:cubicBezTo>
                    <a:pt x="1400" y="8"/>
                    <a:pt x="1396" y="9"/>
                    <a:pt x="1393" y="11"/>
                  </a:cubicBezTo>
                  <a:cubicBezTo>
                    <a:pt x="1391" y="14"/>
                    <a:pt x="1389" y="17"/>
                    <a:pt x="1389" y="21"/>
                  </a:cubicBezTo>
                  <a:cubicBezTo>
                    <a:pt x="1389" y="24"/>
                    <a:pt x="1390" y="27"/>
                    <a:pt x="1392" y="30"/>
                  </a:cubicBezTo>
                  <a:cubicBezTo>
                    <a:pt x="1395" y="32"/>
                    <a:pt x="1400" y="35"/>
                    <a:pt x="1407" y="38"/>
                  </a:cubicBezTo>
                  <a:cubicBezTo>
                    <a:pt x="1408" y="38"/>
                    <a:pt x="1410" y="39"/>
                    <a:pt x="1412" y="40"/>
                  </a:cubicBezTo>
                  <a:cubicBezTo>
                    <a:pt x="1420" y="43"/>
                    <a:pt x="1426" y="46"/>
                    <a:pt x="1429" y="49"/>
                  </a:cubicBezTo>
                  <a:cubicBezTo>
                    <a:pt x="1432" y="51"/>
                    <a:pt x="1434" y="55"/>
                    <a:pt x="1435" y="58"/>
                  </a:cubicBezTo>
                  <a:cubicBezTo>
                    <a:pt x="1437" y="61"/>
                    <a:pt x="1437" y="65"/>
                    <a:pt x="1437" y="69"/>
                  </a:cubicBezTo>
                  <a:cubicBezTo>
                    <a:pt x="1437" y="79"/>
                    <a:pt x="1434" y="86"/>
                    <a:pt x="1428" y="92"/>
                  </a:cubicBezTo>
                  <a:cubicBezTo>
                    <a:pt x="1421" y="98"/>
                    <a:pt x="1413" y="101"/>
                    <a:pt x="1402" y="101"/>
                  </a:cubicBezTo>
                  <a:cubicBezTo>
                    <a:pt x="1396" y="101"/>
                    <a:pt x="1390" y="100"/>
                    <a:pt x="1385" y="99"/>
                  </a:cubicBezTo>
                  <a:cubicBezTo>
                    <a:pt x="1379" y="98"/>
                    <a:pt x="1374" y="96"/>
                    <a:pt x="1369" y="93"/>
                  </a:cubicBezTo>
                  <a:cubicBezTo>
                    <a:pt x="1370" y="90"/>
                    <a:pt x="1370" y="87"/>
                    <a:pt x="1370" y="83"/>
                  </a:cubicBezTo>
                  <a:cubicBezTo>
                    <a:pt x="1370" y="80"/>
                    <a:pt x="1370" y="77"/>
                    <a:pt x="1370" y="73"/>
                  </a:cubicBezTo>
                  <a:cubicBezTo>
                    <a:pt x="1370" y="71"/>
                    <a:pt x="1370" y="70"/>
                    <a:pt x="1370" y="69"/>
                  </a:cubicBezTo>
                  <a:cubicBezTo>
                    <a:pt x="1370" y="68"/>
                    <a:pt x="1370" y="67"/>
                    <a:pt x="1370" y="66"/>
                  </a:cubicBezTo>
                  <a:cubicBezTo>
                    <a:pt x="1370" y="66"/>
                    <a:pt x="1370" y="66"/>
                    <a:pt x="1370" y="66"/>
                  </a:cubicBezTo>
                  <a:close/>
                  <a:moveTo>
                    <a:pt x="1456" y="99"/>
                  </a:moveTo>
                  <a:cubicBezTo>
                    <a:pt x="1456" y="93"/>
                    <a:pt x="1456" y="93"/>
                    <a:pt x="1456" y="93"/>
                  </a:cubicBezTo>
                  <a:cubicBezTo>
                    <a:pt x="1457" y="93"/>
                    <a:pt x="1457" y="93"/>
                    <a:pt x="1457" y="93"/>
                  </a:cubicBezTo>
                  <a:cubicBezTo>
                    <a:pt x="1461" y="93"/>
                    <a:pt x="1464" y="92"/>
                    <a:pt x="1466" y="91"/>
                  </a:cubicBezTo>
                  <a:cubicBezTo>
                    <a:pt x="1467" y="89"/>
                    <a:pt x="1468" y="86"/>
                    <a:pt x="1468" y="81"/>
                  </a:cubicBezTo>
                  <a:cubicBezTo>
                    <a:pt x="1468" y="16"/>
                    <a:pt x="1468" y="16"/>
                    <a:pt x="1468" y="16"/>
                  </a:cubicBezTo>
                  <a:cubicBezTo>
                    <a:pt x="1468" y="13"/>
                    <a:pt x="1467" y="11"/>
                    <a:pt x="1465" y="9"/>
                  </a:cubicBezTo>
                  <a:cubicBezTo>
                    <a:pt x="1464" y="8"/>
                    <a:pt x="1461" y="7"/>
                    <a:pt x="1458" y="7"/>
                  </a:cubicBezTo>
                  <a:cubicBezTo>
                    <a:pt x="1456" y="7"/>
                    <a:pt x="1456" y="7"/>
                    <a:pt x="1456" y="7"/>
                  </a:cubicBezTo>
                  <a:cubicBezTo>
                    <a:pt x="1456" y="2"/>
                    <a:pt x="1456" y="2"/>
                    <a:pt x="1456" y="2"/>
                  </a:cubicBezTo>
                  <a:cubicBezTo>
                    <a:pt x="1460" y="2"/>
                    <a:pt x="1464" y="2"/>
                    <a:pt x="1468" y="2"/>
                  </a:cubicBezTo>
                  <a:cubicBezTo>
                    <a:pt x="1472" y="3"/>
                    <a:pt x="1475" y="3"/>
                    <a:pt x="1479" y="3"/>
                  </a:cubicBezTo>
                  <a:cubicBezTo>
                    <a:pt x="1483" y="3"/>
                    <a:pt x="1487" y="3"/>
                    <a:pt x="1491" y="2"/>
                  </a:cubicBezTo>
                  <a:cubicBezTo>
                    <a:pt x="1494" y="2"/>
                    <a:pt x="1498" y="2"/>
                    <a:pt x="1502" y="2"/>
                  </a:cubicBezTo>
                  <a:cubicBezTo>
                    <a:pt x="1502" y="7"/>
                    <a:pt x="1502" y="7"/>
                    <a:pt x="1502" y="7"/>
                  </a:cubicBezTo>
                  <a:cubicBezTo>
                    <a:pt x="1498" y="7"/>
                    <a:pt x="1495" y="8"/>
                    <a:pt x="1493" y="9"/>
                  </a:cubicBezTo>
                  <a:cubicBezTo>
                    <a:pt x="1492" y="10"/>
                    <a:pt x="1491" y="12"/>
                    <a:pt x="1491" y="16"/>
                  </a:cubicBezTo>
                  <a:cubicBezTo>
                    <a:pt x="1491" y="81"/>
                    <a:pt x="1491" y="81"/>
                    <a:pt x="1491" y="81"/>
                  </a:cubicBezTo>
                  <a:cubicBezTo>
                    <a:pt x="1491" y="86"/>
                    <a:pt x="1492" y="89"/>
                    <a:pt x="1493" y="91"/>
                  </a:cubicBezTo>
                  <a:cubicBezTo>
                    <a:pt x="1494" y="92"/>
                    <a:pt x="1497" y="93"/>
                    <a:pt x="1501" y="93"/>
                  </a:cubicBezTo>
                  <a:cubicBezTo>
                    <a:pt x="1502" y="93"/>
                    <a:pt x="1502" y="93"/>
                    <a:pt x="1502" y="93"/>
                  </a:cubicBezTo>
                  <a:cubicBezTo>
                    <a:pt x="1502" y="99"/>
                    <a:pt x="1502" y="99"/>
                    <a:pt x="1502" y="99"/>
                  </a:cubicBezTo>
                  <a:cubicBezTo>
                    <a:pt x="1498" y="98"/>
                    <a:pt x="1495" y="98"/>
                    <a:pt x="1491" y="98"/>
                  </a:cubicBezTo>
                  <a:cubicBezTo>
                    <a:pt x="1487" y="98"/>
                    <a:pt x="1483" y="98"/>
                    <a:pt x="1479" y="98"/>
                  </a:cubicBezTo>
                  <a:cubicBezTo>
                    <a:pt x="1476" y="98"/>
                    <a:pt x="1472" y="98"/>
                    <a:pt x="1469" y="98"/>
                  </a:cubicBezTo>
                  <a:cubicBezTo>
                    <a:pt x="1465" y="98"/>
                    <a:pt x="1461" y="98"/>
                    <a:pt x="1456" y="99"/>
                  </a:cubicBezTo>
                  <a:cubicBezTo>
                    <a:pt x="1456" y="99"/>
                    <a:pt x="1456" y="99"/>
                    <a:pt x="1456" y="99"/>
                  </a:cubicBezTo>
                  <a:close/>
                  <a:moveTo>
                    <a:pt x="1533" y="99"/>
                  </a:moveTo>
                  <a:cubicBezTo>
                    <a:pt x="1533" y="93"/>
                    <a:pt x="1533" y="93"/>
                    <a:pt x="1533" y="93"/>
                  </a:cubicBezTo>
                  <a:cubicBezTo>
                    <a:pt x="1535" y="93"/>
                    <a:pt x="1535" y="93"/>
                    <a:pt x="1535" y="93"/>
                  </a:cubicBezTo>
                  <a:cubicBezTo>
                    <a:pt x="1539" y="93"/>
                    <a:pt x="1542" y="92"/>
                    <a:pt x="1543" y="91"/>
                  </a:cubicBezTo>
                  <a:cubicBezTo>
                    <a:pt x="1545" y="89"/>
                    <a:pt x="1546" y="87"/>
                    <a:pt x="1546" y="84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3" y="9"/>
                    <a:pt x="1543" y="9"/>
                    <a:pt x="1543" y="9"/>
                  </a:cubicBezTo>
                  <a:cubicBezTo>
                    <a:pt x="1537" y="9"/>
                    <a:pt x="1532" y="10"/>
                    <a:pt x="1528" y="13"/>
                  </a:cubicBezTo>
                  <a:cubicBezTo>
                    <a:pt x="1525" y="16"/>
                    <a:pt x="1523" y="20"/>
                    <a:pt x="1522" y="26"/>
                  </a:cubicBezTo>
                  <a:cubicBezTo>
                    <a:pt x="1517" y="26"/>
                    <a:pt x="1517" y="26"/>
                    <a:pt x="1517" y="26"/>
                  </a:cubicBezTo>
                  <a:cubicBezTo>
                    <a:pt x="1518" y="2"/>
                    <a:pt x="1518" y="2"/>
                    <a:pt x="1518" y="2"/>
                  </a:cubicBezTo>
                  <a:cubicBezTo>
                    <a:pt x="1520" y="2"/>
                    <a:pt x="1522" y="2"/>
                    <a:pt x="1524" y="2"/>
                  </a:cubicBezTo>
                  <a:cubicBezTo>
                    <a:pt x="1527" y="2"/>
                    <a:pt x="1531" y="2"/>
                    <a:pt x="1536" y="2"/>
                  </a:cubicBezTo>
                  <a:cubicBezTo>
                    <a:pt x="1557" y="2"/>
                    <a:pt x="1557" y="2"/>
                    <a:pt x="1557" y="2"/>
                  </a:cubicBezTo>
                  <a:cubicBezTo>
                    <a:pt x="1578" y="2"/>
                    <a:pt x="1578" y="2"/>
                    <a:pt x="1578" y="2"/>
                  </a:cubicBezTo>
                  <a:cubicBezTo>
                    <a:pt x="1584" y="2"/>
                    <a:pt x="1588" y="2"/>
                    <a:pt x="1591" y="2"/>
                  </a:cubicBezTo>
                  <a:cubicBezTo>
                    <a:pt x="1593" y="2"/>
                    <a:pt x="1595" y="2"/>
                    <a:pt x="1597" y="2"/>
                  </a:cubicBezTo>
                  <a:cubicBezTo>
                    <a:pt x="1598" y="26"/>
                    <a:pt x="1598" y="26"/>
                    <a:pt x="1598" y="26"/>
                  </a:cubicBezTo>
                  <a:cubicBezTo>
                    <a:pt x="1593" y="26"/>
                    <a:pt x="1593" y="26"/>
                    <a:pt x="1593" y="26"/>
                  </a:cubicBezTo>
                  <a:cubicBezTo>
                    <a:pt x="1592" y="20"/>
                    <a:pt x="1590" y="16"/>
                    <a:pt x="1586" y="13"/>
                  </a:cubicBezTo>
                  <a:cubicBezTo>
                    <a:pt x="1583" y="10"/>
                    <a:pt x="1578" y="9"/>
                    <a:pt x="1572" y="9"/>
                  </a:cubicBezTo>
                  <a:cubicBezTo>
                    <a:pt x="1569" y="9"/>
                    <a:pt x="1569" y="9"/>
                    <a:pt x="1569" y="9"/>
                  </a:cubicBezTo>
                  <a:cubicBezTo>
                    <a:pt x="1569" y="83"/>
                    <a:pt x="1569" y="83"/>
                    <a:pt x="1569" y="83"/>
                  </a:cubicBezTo>
                  <a:cubicBezTo>
                    <a:pt x="1569" y="87"/>
                    <a:pt x="1570" y="89"/>
                    <a:pt x="1571" y="91"/>
                  </a:cubicBezTo>
                  <a:cubicBezTo>
                    <a:pt x="1573" y="92"/>
                    <a:pt x="1576" y="93"/>
                    <a:pt x="1580" y="93"/>
                  </a:cubicBezTo>
                  <a:cubicBezTo>
                    <a:pt x="1581" y="93"/>
                    <a:pt x="1581" y="93"/>
                    <a:pt x="1581" y="93"/>
                  </a:cubicBezTo>
                  <a:cubicBezTo>
                    <a:pt x="1581" y="99"/>
                    <a:pt x="1581" y="99"/>
                    <a:pt x="1581" y="99"/>
                  </a:cubicBezTo>
                  <a:cubicBezTo>
                    <a:pt x="1576" y="98"/>
                    <a:pt x="1571" y="98"/>
                    <a:pt x="1567" y="98"/>
                  </a:cubicBezTo>
                  <a:cubicBezTo>
                    <a:pt x="1563" y="98"/>
                    <a:pt x="1560" y="98"/>
                    <a:pt x="1557" y="98"/>
                  </a:cubicBezTo>
                  <a:cubicBezTo>
                    <a:pt x="1553" y="98"/>
                    <a:pt x="1549" y="98"/>
                    <a:pt x="1545" y="98"/>
                  </a:cubicBezTo>
                  <a:cubicBezTo>
                    <a:pt x="1541" y="98"/>
                    <a:pt x="1537" y="98"/>
                    <a:pt x="1533" y="99"/>
                  </a:cubicBezTo>
                  <a:cubicBezTo>
                    <a:pt x="1533" y="99"/>
                    <a:pt x="1533" y="99"/>
                    <a:pt x="1533" y="99"/>
                  </a:cubicBezTo>
                  <a:close/>
                  <a:moveTo>
                    <a:pt x="1666" y="56"/>
                  </a:moveTo>
                  <a:cubicBezTo>
                    <a:pt x="1666" y="81"/>
                    <a:pt x="1666" y="81"/>
                    <a:pt x="1666" y="81"/>
                  </a:cubicBezTo>
                  <a:cubicBezTo>
                    <a:pt x="1666" y="86"/>
                    <a:pt x="1667" y="89"/>
                    <a:pt x="1669" y="91"/>
                  </a:cubicBezTo>
                  <a:cubicBezTo>
                    <a:pt x="1670" y="92"/>
                    <a:pt x="1673" y="93"/>
                    <a:pt x="1678" y="93"/>
                  </a:cubicBezTo>
                  <a:cubicBezTo>
                    <a:pt x="1680" y="93"/>
                    <a:pt x="1680" y="93"/>
                    <a:pt x="1680" y="93"/>
                  </a:cubicBezTo>
                  <a:cubicBezTo>
                    <a:pt x="1680" y="99"/>
                    <a:pt x="1680" y="99"/>
                    <a:pt x="1680" y="99"/>
                  </a:cubicBezTo>
                  <a:cubicBezTo>
                    <a:pt x="1675" y="98"/>
                    <a:pt x="1670" y="98"/>
                    <a:pt x="1666" y="98"/>
                  </a:cubicBezTo>
                  <a:cubicBezTo>
                    <a:pt x="1661" y="98"/>
                    <a:pt x="1658" y="98"/>
                    <a:pt x="1656" y="98"/>
                  </a:cubicBezTo>
                  <a:cubicBezTo>
                    <a:pt x="1653" y="98"/>
                    <a:pt x="1649" y="98"/>
                    <a:pt x="1645" y="98"/>
                  </a:cubicBezTo>
                  <a:cubicBezTo>
                    <a:pt x="1640" y="98"/>
                    <a:pt x="1635" y="98"/>
                    <a:pt x="1630" y="99"/>
                  </a:cubicBezTo>
                  <a:cubicBezTo>
                    <a:pt x="1630" y="93"/>
                    <a:pt x="1630" y="93"/>
                    <a:pt x="1630" y="93"/>
                  </a:cubicBezTo>
                  <a:cubicBezTo>
                    <a:pt x="1633" y="93"/>
                    <a:pt x="1633" y="93"/>
                    <a:pt x="1633" y="93"/>
                  </a:cubicBezTo>
                  <a:cubicBezTo>
                    <a:pt x="1638" y="93"/>
                    <a:pt x="1641" y="92"/>
                    <a:pt x="1642" y="91"/>
                  </a:cubicBezTo>
                  <a:cubicBezTo>
                    <a:pt x="1644" y="89"/>
                    <a:pt x="1644" y="86"/>
                    <a:pt x="1644" y="81"/>
                  </a:cubicBezTo>
                  <a:cubicBezTo>
                    <a:pt x="1644" y="56"/>
                    <a:pt x="1644" y="56"/>
                    <a:pt x="1644" y="56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9" y="14"/>
                    <a:pt x="1619" y="14"/>
                    <a:pt x="1619" y="14"/>
                  </a:cubicBezTo>
                  <a:cubicBezTo>
                    <a:pt x="1616" y="10"/>
                    <a:pt x="1613" y="7"/>
                    <a:pt x="1610" y="7"/>
                  </a:cubicBezTo>
                  <a:cubicBezTo>
                    <a:pt x="1608" y="7"/>
                    <a:pt x="1608" y="7"/>
                    <a:pt x="1608" y="7"/>
                  </a:cubicBezTo>
                  <a:cubicBezTo>
                    <a:pt x="1608" y="2"/>
                    <a:pt x="1608" y="2"/>
                    <a:pt x="1608" y="2"/>
                  </a:cubicBezTo>
                  <a:cubicBezTo>
                    <a:pt x="1612" y="2"/>
                    <a:pt x="1616" y="2"/>
                    <a:pt x="1620" y="2"/>
                  </a:cubicBezTo>
                  <a:cubicBezTo>
                    <a:pt x="1623" y="2"/>
                    <a:pt x="1627" y="3"/>
                    <a:pt x="1631" y="3"/>
                  </a:cubicBezTo>
                  <a:cubicBezTo>
                    <a:pt x="1636" y="3"/>
                    <a:pt x="1640" y="2"/>
                    <a:pt x="1644" y="2"/>
                  </a:cubicBezTo>
                  <a:cubicBezTo>
                    <a:pt x="1648" y="2"/>
                    <a:pt x="1651" y="2"/>
                    <a:pt x="1654" y="2"/>
                  </a:cubicBezTo>
                  <a:cubicBezTo>
                    <a:pt x="1654" y="7"/>
                    <a:pt x="1654" y="7"/>
                    <a:pt x="1654" y="7"/>
                  </a:cubicBezTo>
                  <a:cubicBezTo>
                    <a:pt x="1650" y="7"/>
                    <a:pt x="1647" y="7"/>
                    <a:pt x="1646" y="8"/>
                  </a:cubicBezTo>
                  <a:cubicBezTo>
                    <a:pt x="1644" y="9"/>
                    <a:pt x="1644" y="9"/>
                    <a:pt x="1644" y="11"/>
                  </a:cubicBezTo>
                  <a:cubicBezTo>
                    <a:pt x="1644" y="11"/>
                    <a:pt x="1644" y="11"/>
                    <a:pt x="1644" y="12"/>
                  </a:cubicBezTo>
                  <a:cubicBezTo>
                    <a:pt x="1644" y="12"/>
                    <a:pt x="1644" y="13"/>
                    <a:pt x="1644" y="13"/>
                  </a:cubicBezTo>
                  <a:cubicBezTo>
                    <a:pt x="1664" y="48"/>
                    <a:pt x="1664" y="48"/>
                    <a:pt x="1664" y="48"/>
                  </a:cubicBezTo>
                  <a:cubicBezTo>
                    <a:pt x="1683" y="13"/>
                    <a:pt x="1683" y="13"/>
                    <a:pt x="1683" y="13"/>
                  </a:cubicBezTo>
                  <a:cubicBezTo>
                    <a:pt x="1683" y="12"/>
                    <a:pt x="1683" y="12"/>
                    <a:pt x="1683" y="11"/>
                  </a:cubicBezTo>
                  <a:cubicBezTo>
                    <a:pt x="1683" y="11"/>
                    <a:pt x="1683" y="11"/>
                    <a:pt x="1683" y="10"/>
                  </a:cubicBezTo>
                  <a:cubicBezTo>
                    <a:pt x="1683" y="9"/>
                    <a:pt x="1683" y="8"/>
                    <a:pt x="1681" y="8"/>
                  </a:cubicBezTo>
                  <a:cubicBezTo>
                    <a:pt x="1679" y="7"/>
                    <a:pt x="1677" y="7"/>
                    <a:pt x="1673" y="7"/>
                  </a:cubicBezTo>
                  <a:cubicBezTo>
                    <a:pt x="1673" y="2"/>
                    <a:pt x="1673" y="2"/>
                    <a:pt x="1673" y="2"/>
                  </a:cubicBezTo>
                  <a:cubicBezTo>
                    <a:pt x="1676" y="2"/>
                    <a:pt x="1679" y="2"/>
                    <a:pt x="1682" y="2"/>
                  </a:cubicBezTo>
                  <a:cubicBezTo>
                    <a:pt x="1684" y="2"/>
                    <a:pt x="1686" y="3"/>
                    <a:pt x="1688" y="3"/>
                  </a:cubicBezTo>
                  <a:cubicBezTo>
                    <a:pt x="1691" y="3"/>
                    <a:pt x="1693" y="2"/>
                    <a:pt x="1695" y="2"/>
                  </a:cubicBezTo>
                  <a:cubicBezTo>
                    <a:pt x="1698" y="2"/>
                    <a:pt x="1700" y="2"/>
                    <a:pt x="1702" y="2"/>
                  </a:cubicBezTo>
                  <a:cubicBezTo>
                    <a:pt x="1702" y="7"/>
                    <a:pt x="1702" y="7"/>
                    <a:pt x="1702" y="7"/>
                  </a:cubicBezTo>
                  <a:cubicBezTo>
                    <a:pt x="1699" y="7"/>
                    <a:pt x="1697" y="8"/>
                    <a:pt x="1696" y="8"/>
                  </a:cubicBezTo>
                  <a:cubicBezTo>
                    <a:pt x="1695" y="9"/>
                    <a:pt x="1694" y="10"/>
                    <a:pt x="1692" y="13"/>
                  </a:cubicBezTo>
                  <a:lnTo>
                    <a:pt x="1666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16" name="í$ļîdé"/>
            <p:cNvGrpSpPr/>
            <p:nvPr/>
          </p:nvGrpSpPr>
          <p:grpSpPr>
            <a:xfrm>
              <a:off x="7354984" y="2180085"/>
              <a:ext cx="3612032" cy="965243"/>
              <a:chOff x="5102226" y="2428875"/>
              <a:chExt cx="5067300" cy="1354138"/>
            </a:xfrm>
            <a:grpFill/>
          </p:grpSpPr>
          <p:sp>
            <p:nvSpPr>
              <p:cNvPr id="17" name="ís1ïḋe"/>
              <p:cNvSpPr/>
              <p:nvPr/>
            </p:nvSpPr>
            <p:spPr bwMode="auto">
              <a:xfrm>
                <a:off x="5102226" y="2884488"/>
                <a:ext cx="1347788" cy="673100"/>
              </a:xfrm>
              <a:custGeom>
                <a:avLst/>
                <a:gdLst>
                  <a:gd name="T0" fmla="*/ 62 w 409"/>
                  <a:gd name="T1" fmla="*/ 79 h 204"/>
                  <a:gd name="T2" fmla="*/ 47 w 409"/>
                  <a:gd name="T3" fmla="*/ 55 h 204"/>
                  <a:gd name="T4" fmla="*/ 23 w 409"/>
                  <a:gd name="T5" fmla="*/ 49 h 204"/>
                  <a:gd name="T6" fmla="*/ 0 w 409"/>
                  <a:gd name="T7" fmla="*/ 87 h 204"/>
                  <a:gd name="T8" fmla="*/ 34 w 409"/>
                  <a:gd name="T9" fmla="*/ 193 h 204"/>
                  <a:gd name="T10" fmla="*/ 70 w 409"/>
                  <a:gd name="T11" fmla="*/ 186 h 204"/>
                  <a:gd name="T12" fmla="*/ 65 w 409"/>
                  <a:gd name="T13" fmla="*/ 129 h 204"/>
                  <a:gd name="T14" fmla="*/ 132 w 409"/>
                  <a:gd name="T15" fmla="*/ 63 h 204"/>
                  <a:gd name="T16" fmla="*/ 219 w 409"/>
                  <a:gd name="T17" fmla="*/ 42 h 204"/>
                  <a:gd name="T18" fmla="*/ 223 w 409"/>
                  <a:gd name="T19" fmla="*/ 63 h 204"/>
                  <a:gd name="T20" fmla="*/ 191 w 409"/>
                  <a:gd name="T21" fmla="*/ 105 h 204"/>
                  <a:gd name="T22" fmla="*/ 179 w 409"/>
                  <a:gd name="T23" fmla="*/ 103 h 204"/>
                  <a:gd name="T24" fmla="*/ 166 w 409"/>
                  <a:gd name="T25" fmla="*/ 77 h 204"/>
                  <a:gd name="T26" fmla="*/ 141 w 409"/>
                  <a:gd name="T27" fmla="*/ 85 h 204"/>
                  <a:gd name="T28" fmla="*/ 150 w 409"/>
                  <a:gd name="T29" fmla="*/ 113 h 204"/>
                  <a:gd name="T30" fmla="*/ 156 w 409"/>
                  <a:gd name="T31" fmla="*/ 127 h 204"/>
                  <a:gd name="T32" fmla="*/ 126 w 409"/>
                  <a:gd name="T33" fmla="*/ 142 h 204"/>
                  <a:gd name="T34" fmla="*/ 108 w 409"/>
                  <a:gd name="T35" fmla="*/ 153 h 204"/>
                  <a:gd name="T36" fmla="*/ 122 w 409"/>
                  <a:gd name="T37" fmla="*/ 177 h 204"/>
                  <a:gd name="T38" fmla="*/ 160 w 409"/>
                  <a:gd name="T39" fmla="*/ 156 h 204"/>
                  <a:gd name="T40" fmla="*/ 202 w 409"/>
                  <a:gd name="T41" fmla="*/ 149 h 204"/>
                  <a:gd name="T42" fmla="*/ 225 w 409"/>
                  <a:gd name="T43" fmla="*/ 169 h 204"/>
                  <a:gd name="T44" fmla="*/ 280 w 409"/>
                  <a:gd name="T45" fmla="*/ 173 h 204"/>
                  <a:gd name="T46" fmla="*/ 369 w 409"/>
                  <a:gd name="T47" fmla="*/ 139 h 204"/>
                  <a:gd name="T48" fmla="*/ 404 w 409"/>
                  <a:gd name="T49" fmla="*/ 129 h 204"/>
                  <a:gd name="T50" fmla="*/ 337 w 409"/>
                  <a:gd name="T51" fmla="*/ 21 h 204"/>
                  <a:gd name="T52" fmla="*/ 193 w 409"/>
                  <a:gd name="T53" fmla="*/ 12 h 204"/>
                  <a:gd name="T54" fmla="*/ 93 w 409"/>
                  <a:gd name="T55" fmla="*/ 54 h 204"/>
                  <a:gd name="T56" fmla="*/ 62 w 409"/>
                  <a:gd name="T57" fmla="*/ 79 h 204"/>
                  <a:gd name="T58" fmla="*/ 62 w 409"/>
                  <a:gd name="T59" fmla="*/ 79 h 204"/>
                  <a:gd name="T60" fmla="*/ 204 w 409"/>
                  <a:gd name="T61" fmla="*/ 125 h 204"/>
                  <a:gd name="T62" fmla="*/ 194 w 409"/>
                  <a:gd name="T63" fmla="*/ 124 h 204"/>
                  <a:gd name="T64" fmla="*/ 244 w 409"/>
                  <a:gd name="T65" fmla="*/ 90 h 204"/>
                  <a:gd name="T66" fmla="*/ 245 w 409"/>
                  <a:gd name="T67" fmla="*/ 60 h 204"/>
                  <a:gd name="T68" fmla="*/ 234 w 409"/>
                  <a:gd name="T69" fmla="*/ 45 h 204"/>
                  <a:gd name="T70" fmla="*/ 284 w 409"/>
                  <a:gd name="T71" fmla="*/ 43 h 204"/>
                  <a:gd name="T72" fmla="*/ 357 w 409"/>
                  <a:gd name="T73" fmla="*/ 75 h 204"/>
                  <a:gd name="T74" fmla="*/ 307 w 409"/>
                  <a:gd name="T75" fmla="*/ 112 h 204"/>
                  <a:gd name="T76" fmla="*/ 249 w 409"/>
                  <a:gd name="T77" fmla="*/ 142 h 204"/>
                  <a:gd name="T78" fmla="*/ 229 w 409"/>
                  <a:gd name="T79" fmla="*/ 127 h 204"/>
                  <a:gd name="T80" fmla="*/ 204 w 409"/>
                  <a:gd name="T81" fmla="*/ 12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9" h="204">
                    <a:moveTo>
                      <a:pt x="62" y="79"/>
                    </a:moveTo>
                    <a:cubicBezTo>
                      <a:pt x="56" y="77"/>
                      <a:pt x="57" y="61"/>
                      <a:pt x="47" y="55"/>
                    </a:cubicBezTo>
                    <a:cubicBezTo>
                      <a:pt x="38" y="49"/>
                      <a:pt x="30" y="49"/>
                      <a:pt x="23" y="49"/>
                    </a:cubicBezTo>
                    <a:cubicBezTo>
                      <a:pt x="16" y="50"/>
                      <a:pt x="1" y="62"/>
                      <a:pt x="0" y="87"/>
                    </a:cubicBezTo>
                    <a:cubicBezTo>
                      <a:pt x="0" y="112"/>
                      <a:pt x="25" y="181"/>
                      <a:pt x="34" y="193"/>
                    </a:cubicBezTo>
                    <a:cubicBezTo>
                      <a:pt x="43" y="204"/>
                      <a:pt x="74" y="198"/>
                      <a:pt x="70" y="186"/>
                    </a:cubicBezTo>
                    <a:cubicBezTo>
                      <a:pt x="65" y="175"/>
                      <a:pt x="57" y="144"/>
                      <a:pt x="65" y="129"/>
                    </a:cubicBezTo>
                    <a:cubicBezTo>
                      <a:pt x="73" y="115"/>
                      <a:pt x="88" y="89"/>
                      <a:pt x="132" y="63"/>
                    </a:cubicBezTo>
                    <a:cubicBezTo>
                      <a:pt x="177" y="38"/>
                      <a:pt x="211" y="39"/>
                      <a:pt x="219" y="42"/>
                    </a:cubicBezTo>
                    <a:cubicBezTo>
                      <a:pt x="227" y="45"/>
                      <a:pt x="224" y="59"/>
                      <a:pt x="223" y="63"/>
                    </a:cubicBezTo>
                    <a:cubicBezTo>
                      <a:pt x="221" y="67"/>
                      <a:pt x="191" y="102"/>
                      <a:pt x="191" y="105"/>
                    </a:cubicBezTo>
                    <a:cubicBezTo>
                      <a:pt x="190" y="108"/>
                      <a:pt x="180" y="114"/>
                      <a:pt x="179" y="103"/>
                    </a:cubicBezTo>
                    <a:cubicBezTo>
                      <a:pt x="179" y="92"/>
                      <a:pt x="177" y="81"/>
                      <a:pt x="166" y="77"/>
                    </a:cubicBezTo>
                    <a:cubicBezTo>
                      <a:pt x="156" y="73"/>
                      <a:pt x="146" y="71"/>
                      <a:pt x="141" y="85"/>
                    </a:cubicBezTo>
                    <a:cubicBezTo>
                      <a:pt x="137" y="99"/>
                      <a:pt x="144" y="109"/>
                      <a:pt x="150" y="113"/>
                    </a:cubicBezTo>
                    <a:cubicBezTo>
                      <a:pt x="155" y="118"/>
                      <a:pt x="164" y="126"/>
                      <a:pt x="156" y="127"/>
                    </a:cubicBezTo>
                    <a:cubicBezTo>
                      <a:pt x="149" y="127"/>
                      <a:pt x="126" y="142"/>
                      <a:pt x="126" y="142"/>
                    </a:cubicBezTo>
                    <a:cubicBezTo>
                      <a:pt x="126" y="142"/>
                      <a:pt x="111" y="140"/>
                      <a:pt x="108" y="153"/>
                    </a:cubicBezTo>
                    <a:cubicBezTo>
                      <a:pt x="106" y="166"/>
                      <a:pt x="115" y="181"/>
                      <a:pt x="122" y="177"/>
                    </a:cubicBezTo>
                    <a:cubicBezTo>
                      <a:pt x="128" y="173"/>
                      <a:pt x="148" y="161"/>
                      <a:pt x="160" y="156"/>
                    </a:cubicBezTo>
                    <a:cubicBezTo>
                      <a:pt x="173" y="151"/>
                      <a:pt x="194" y="144"/>
                      <a:pt x="202" y="149"/>
                    </a:cubicBezTo>
                    <a:cubicBezTo>
                      <a:pt x="210" y="154"/>
                      <a:pt x="211" y="162"/>
                      <a:pt x="225" y="169"/>
                    </a:cubicBezTo>
                    <a:cubicBezTo>
                      <a:pt x="240" y="177"/>
                      <a:pt x="268" y="178"/>
                      <a:pt x="280" y="173"/>
                    </a:cubicBezTo>
                    <a:cubicBezTo>
                      <a:pt x="292" y="167"/>
                      <a:pt x="356" y="138"/>
                      <a:pt x="369" y="139"/>
                    </a:cubicBezTo>
                    <a:cubicBezTo>
                      <a:pt x="383" y="140"/>
                      <a:pt x="398" y="154"/>
                      <a:pt x="404" y="129"/>
                    </a:cubicBezTo>
                    <a:cubicBezTo>
                      <a:pt x="409" y="104"/>
                      <a:pt x="378" y="37"/>
                      <a:pt x="337" y="21"/>
                    </a:cubicBezTo>
                    <a:cubicBezTo>
                      <a:pt x="295" y="5"/>
                      <a:pt x="248" y="0"/>
                      <a:pt x="193" y="12"/>
                    </a:cubicBezTo>
                    <a:cubicBezTo>
                      <a:pt x="139" y="23"/>
                      <a:pt x="113" y="34"/>
                      <a:pt x="93" y="54"/>
                    </a:cubicBezTo>
                    <a:cubicBezTo>
                      <a:pt x="73" y="73"/>
                      <a:pt x="68" y="82"/>
                      <a:pt x="62" y="79"/>
                    </a:cubicBezTo>
                    <a:cubicBezTo>
                      <a:pt x="62" y="79"/>
                      <a:pt x="62" y="79"/>
                      <a:pt x="62" y="79"/>
                    </a:cubicBezTo>
                    <a:close/>
                    <a:moveTo>
                      <a:pt x="204" y="125"/>
                    </a:moveTo>
                    <a:cubicBezTo>
                      <a:pt x="204" y="125"/>
                      <a:pt x="200" y="122"/>
                      <a:pt x="194" y="124"/>
                    </a:cubicBezTo>
                    <a:cubicBezTo>
                      <a:pt x="188" y="125"/>
                      <a:pt x="229" y="99"/>
                      <a:pt x="244" y="90"/>
                    </a:cubicBezTo>
                    <a:cubicBezTo>
                      <a:pt x="259" y="81"/>
                      <a:pt x="253" y="71"/>
                      <a:pt x="245" y="60"/>
                    </a:cubicBezTo>
                    <a:cubicBezTo>
                      <a:pt x="238" y="50"/>
                      <a:pt x="238" y="50"/>
                      <a:pt x="234" y="45"/>
                    </a:cubicBezTo>
                    <a:cubicBezTo>
                      <a:pt x="251" y="42"/>
                      <a:pt x="264" y="41"/>
                      <a:pt x="284" y="43"/>
                    </a:cubicBezTo>
                    <a:cubicBezTo>
                      <a:pt x="310" y="45"/>
                      <a:pt x="341" y="53"/>
                      <a:pt x="357" y="75"/>
                    </a:cubicBezTo>
                    <a:cubicBezTo>
                      <a:pt x="366" y="87"/>
                      <a:pt x="319" y="105"/>
                      <a:pt x="307" y="112"/>
                    </a:cubicBezTo>
                    <a:cubicBezTo>
                      <a:pt x="294" y="118"/>
                      <a:pt x="257" y="138"/>
                      <a:pt x="249" y="142"/>
                    </a:cubicBezTo>
                    <a:cubicBezTo>
                      <a:pt x="241" y="145"/>
                      <a:pt x="238" y="137"/>
                      <a:pt x="229" y="127"/>
                    </a:cubicBezTo>
                    <a:cubicBezTo>
                      <a:pt x="220" y="118"/>
                      <a:pt x="204" y="125"/>
                      <a:pt x="20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îślïḍê"/>
              <p:cNvSpPr/>
              <p:nvPr/>
            </p:nvSpPr>
            <p:spPr bwMode="auto">
              <a:xfrm>
                <a:off x="6911976" y="2584450"/>
                <a:ext cx="781050" cy="1198563"/>
              </a:xfrm>
              <a:custGeom>
                <a:avLst/>
                <a:gdLst>
                  <a:gd name="T0" fmla="*/ 35 w 237"/>
                  <a:gd name="T1" fmla="*/ 87 h 363"/>
                  <a:gd name="T2" fmla="*/ 18 w 237"/>
                  <a:gd name="T3" fmla="*/ 113 h 363"/>
                  <a:gd name="T4" fmla="*/ 29 w 237"/>
                  <a:gd name="T5" fmla="*/ 166 h 363"/>
                  <a:gd name="T6" fmla="*/ 18 w 237"/>
                  <a:gd name="T7" fmla="*/ 273 h 363"/>
                  <a:gd name="T8" fmla="*/ 7 w 237"/>
                  <a:gd name="T9" fmla="*/ 306 h 363"/>
                  <a:gd name="T10" fmla="*/ 16 w 237"/>
                  <a:gd name="T11" fmla="*/ 338 h 363"/>
                  <a:gd name="T12" fmla="*/ 35 w 237"/>
                  <a:gd name="T13" fmla="*/ 311 h 363"/>
                  <a:gd name="T14" fmla="*/ 48 w 237"/>
                  <a:gd name="T15" fmla="*/ 205 h 363"/>
                  <a:gd name="T16" fmla="*/ 52 w 237"/>
                  <a:gd name="T17" fmla="*/ 149 h 363"/>
                  <a:gd name="T18" fmla="*/ 54 w 237"/>
                  <a:gd name="T19" fmla="*/ 114 h 363"/>
                  <a:gd name="T20" fmla="*/ 35 w 237"/>
                  <a:gd name="T21" fmla="*/ 87 h 363"/>
                  <a:gd name="T22" fmla="*/ 35 w 237"/>
                  <a:gd name="T23" fmla="*/ 87 h 363"/>
                  <a:gd name="T24" fmla="*/ 112 w 237"/>
                  <a:gd name="T25" fmla="*/ 102 h 363"/>
                  <a:gd name="T26" fmla="*/ 94 w 237"/>
                  <a:gd name="T27" fmla="*/ 109 h 363"/>
                  <a:gd name="T28" fmla="*/ 98 w 237"/>
                  <a:gd name="T29" fmla="*/ 142 h 363"/>
                  <a:gd name="T30" fmla="*/ 103 w 237"/>
                  <a:gd name="T31" fmla="*/ 171 h 363"/>
                  <a:gd name="T32" fmla="*/ 106 w 237"/>
                  <a:gd name="T33" fmla="*/ 246 h 363"/>
                  <a:gd name="T34" fmla="*/ 127 w 237"/>
                  <a:gd name="T35" fmla="*/ 232 h 363"/>
                  <a:gd name="T36" fmla="*/ 133 w 237"/>
                  <a:gd name="T37" fmla="*/ 191 h 363"/>
                  <a:gd name="T38" fmla="*/ 135 w 237"/>
                  <a:gd name="T39" fmla="*/ 161 h 363"/>
                  <a:gd name="T40" fmla="*/ 133 w 237"/>
                  <a:gd name="T41" fmla="*/ 119 h 363"/>
                  <a:gd name="T42" fmla="*/ 112 w 237"/>
                  <a:gd name="T43" fmla="*/ 102 h 363"/>
                  <a:gd name="T44" fmla="*/ 112 w 237"/>
                  <a:gd name="T45" fmla="*/ 102 h 363"/>
                  <a:gd name="T46" fmla="*/ 209 w 237"/>
                  <a:gd name="T47" fmla="*/ 2 h 363"/>
                  <a:gd name="T48" fmla="*/ 186 w 237"/>
                  <a:gd name="T49" fmla="*/ 5 h 363"/>
                  <a:gd name="T50" fmla="*/ 184 w 237"/>
                  <a:gd name="T51" fmla="*/ 33 h 363"/>
                  <a:gd name="T52" fmla="*/ 190 w 237"/>
                  <a:gd name="T53" fmla="*/ 65 h 363"/>
                  <a:gd name="T54" fmla="*/ 191 w 237"/>
                  <a:gd name="T55" fmla="*/ 174 h 363"/>
                  <a:gd name="T56" fmla="*/ 189 w 237"/>
                  <a:gd name="T57" fmla="*/ 262 h 363"/>
                  <a:gd name="T58" fmla="*/ 199 w 237"/>
                  <a:gd name="T59" fmla="*/ 350 h 363"/>
                  <a:gd name="T60" fmla="*/ 221 w 237"/>
                  <a:gd name="T61" fmla="*/ 330 h 363"/>
                  <a:gd name="T62" fmla="*/ 212 w 237"/>
                  <a:gd name="T63" fmla="*/ 296 h 363"/>
                  <a:gd name="T64" fmla="*/ 208 w 237"/>
                  <a:gd name="T65" fmla="*/ 128 h 363"/>
                  <a:gd name="T66" fmla="*/ 217 w 237"/>
                  <a:gd name="T67" fmla="*/ 68 h 363"/>
                  <a:gd name="T68" fmla="*/ 234 w 237"/>
                  <a:gd name="T69" fmla="*/ 32 h 363"/>
                  <a:gd name="T70" fmla="*/ 209 w 237"/>
                  <a:gd name="T71" fmla="*/ 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7" h="363">
                    <a:moveTo>
                      <a:pt x="35" y="87"/>
                    </a:moveTo>
                    <a:cubicBezTo>
                      <a:pt x="23" y="88"/>
                      <a:pt x="16" y="93"/>
                      <a:pt x="18" y="113"/>
                    </a:cubicBezTo>
                    <a:cubicBezTo>
                      <a:pt x="21" y="132"/>
                      <a:pt x="33" y="134"/>
                      <a:pt x="29" y="166"/>
                    </a:cubicBezTo>
                    <a:cubicBezTo>
                      <a:pt x="25" y="197"/>
                      <a:pt x="18" y="262"/>
                      <a:pt x="18" y="273"/>
                    </a:cubicBezTo>
                    <a:cubicBezTo>
                      <a:pt x="18" y="283"/>
                      <a:pt x="9" y="299"/>
                      <a:pt x="7" y="306"/>
                    </a:cubicBezTo>
                    <a:cubicBezTo>
                      <a:pt x="4" y="313"/>
                      <a:pt x="0" y="335"/>
                      <a:pt x="16" y="338"/>
                    </a:cubicBezTo>
                    <a:cubicBezTo>
                      <a:pt x="32" y="341"/>
                      <a:pt x="33" y="320"/>
                      <a:pt x="35" y="311"/>
                    </a:cubicBezTo>
                    <a:cubicBezTo>
                      <a:pt x="38" y="301"/>
                      <a:pt x="48" y="218"/>
                      <a:pt x="48" y="205"/>
                    </a:cubicBezTo>
                    <a:cubicBezTo>
                      <a:pt x="47" y="192"/>
                      <a:pt x="49" y="160"/>
                      <a:pt x="52" y="149"/>
                    </a:cubicBezTo>
                    <a:cubicBezTo>
                      <a:pt x="55" y="138"/>
                      <a:pt x="59" y="128"/>
                      <a:pt x="54" y="114"/>
                    </a:cubicBezTo>
                    <a:cubicBezTo>
                      <a:pt x="49" y="101"/>
                      <a:pt x="47" y="86"/>
                      <a:pt x="35" y="87"/>
                    </a:cubicBezTo>
                    <a:cubicBezTo>
                      <a:pt x="35" y="87"/>
                      <a:pt x="35" y="87"/>
                      <a:pt x="35" y="87"/>
                    </a:cubicBezTo>
                    <a:close/>
                    <a:moveTo>
                      <a:pt x="112" y="102"/>
                    </a:moveTo>
                    <a:cubicBezTo>
                      <a:pt x="107" y="101"/>
                      <a:pt x="98" y="100"/>
                      <a:pt x="94" y="109"/>
                    </a:cubicBezTo>
                    <a:cubicBezTo>
                      <a:pt x="89" y="118"/>
                      <a:pt x="94" y="133"/>
                      <a:pt x="98" y="142"/>
                    </a:cubicBezTo>
                    <a:cubicBezTo>
                      <a:pt x="101" y="152"/>
                      <a:pt x="104" y="162"/>
                      <a:pt x="103" y="171"/>
                    </a:cubicBezTo>
                    <a:cubicBezTo>
                      <a:pt x="101" y="180"/>
                      <a:pt x="100" y="240"/>
                      <a:pt x="106" y="246"/>
                    </a:cubicBezTo>
                    <a:cubicBezTo>
                      <a:pt x="111" y="252"/>
                      <a:pt x="121" y="245"/>
                      <a:pt x="127" y="232"/>
                    </a:cubicBezTo>
                    <a:cubicBezTo>
                      <a:pt x="133" y="218"/>
                      <a:pt x="137" y="200"/>
                      <a:pt x="133" y="191"/>
                    </a:cubicBezTo>
                    <a:cubicBezTo>
                      <a:pt x="130" y="183"/>
                      <a:pt x="130" y="173"/>
                      <a:pt x="135" y="161"/>
                    </a:cubicBezTo>
                    <a:cubicBezTo>
                      <a:pt x="140" y="149"/>
                      <a:pt x="137" y="133"/>
                      <a:pt x="133" y="119"/>
                    </a:cubicBezTo>
                    <a:cubicBezTo>
                      <a:pt x="129" y="105"/>
                      <a:pt x="117" y="102"/>
                      <a:pt x="112" y="102"/>
                    </a:cubicBezTo>
                    <a:cubicBezTo>
                      <a:pt x="112" y="102"/>
                      <a:pt x="112" y="102"/>
                      <a:pt x="112" y="102"/>
                    </a:cubicBezTo>
                    <a:close/>
                    <a:moveTo>
                      <a:pt x="209" y="2"/>
                    </a:moveTo>
                    <a:cubicBezTo>
                      <a:pt x="203" y="1"/>
                      <a:pt x="190" y="0"/>
                      <a:pt x="186" y="5"/>
                    </a:cubicBezTo>
                    <a:cubicBezTo>
                      <a:pt x="181" y="10"/>
                      <a:pt x="179" y="21"/>
                      <a:pt x="184" y="33"/>
                    </a:cubicBezTo>
                    <a:cubicBezTo>
                      <a:pt x="190" y="46"/>
                      <a:pt x="191" y="57"/>
                      <a:pt x="190" y="65"/>
                    </a:cubicBezTo>
                    <a:cubicBezTo>
                      <a:pt x="189" y="72"/>
                      <a:pt x="191" y="153"/>
                      <a:pt x="191" y="174"/>
                    </a:cubicBezTo>
                    <a:cubicBezTo>
                      <a:pt x="191" y="195"/>
                      <a:pt x="188" y="235"/>
                      <a:pt x="189" y="262"/>
                    </a:cubicBezTo>
                    <a:cubicBezTo>
                      <a:pt x="190" y="289"/>
                      <a:pt x="189" y="337"/>
                      <a:pt x="199" y="350"/>
                    </a:cubicBezTo>
                    <a:cubicBezTo>
                      <a:pt x="210" y="363"/>
                      <a:pt x="225" y="344"/>
                      <a:pt x="221" y="330"/>
                    </a:cubicBezTo>
                    <a:cubicBezTo>
                      <a:pt x="217" y="317"/>
                      <a:pt x="216" y="321"/>
                      <a:pt x="212" y="296"/>
                    </a:cubicBezTo>
                    <a:cubicBezTo>
                      <a:pt x="209" y="270"/>
                      <a:pt x="208" y="138"/>
                      <a:pt x="208" y="128"/>
                    </a:cubicBezTo>
                    <a:cubicBezTo>
                      <a:pt x="209" y="117"/>
                      <a:pt x="212" y="79"/>
                      <a:pt x="217" y="68"/>
                    </a:cubicBezTo>
                    <a:cubicBezTo>
                      <a:pt x="221" y="57"/>
                      <a:pt x="237" y="45"/>
                      <a:pt x="234" y="32"/>
                    </a:cubicBezTo>
                    <a:cubicBezTo>
                      <a:pt x="236" y="20"/>
                      <a:pt x="215" y="4"/>
                      <a:pt x="20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iśḷiḍê"/>
              <p:cNvSpPr/>
              <p:nvPr/>
            </p:nvSpPr>
            <p:spPr bwMode="auto">
              <a:xfrm>
                <a:off x="8172451" y="2600325"/>
                <a:ext cx="806450" cy="1046163"/>
              </a:xfrm>
              <a:custGeom>
                <a:avLst/>
                <a:gdLst>
                  <a:gd name="T0" fmla="*/ 144 w 245"/>
                  <a:gd name="T1" fmla="*/ 240 h 317"/>
                  <a:gd name="T2" fmla="*/ 216 w 245"/>
                  <a:gd name="T3" fmla="*/ 298 h 317"/>
                  <a:gd name="T4" fmla="*/ 221 w 245"/>
                  <a:gd name="T5" fmla="*/ 247 h 317"/>
                  <a:gd name="T6" fmla="*/ 155 w 245"/>
                  <a:gd name="T7" fmla="*/ 214 h 317"/>
                  <a:gd name="T8" fmla="*/ 144 w 245"/>
                  <a:gd name="T9" fmla="*/ 240 h 317"/>
                  <a:gd name="T10" fmla="*/ 144 w 245"/>
                  <a:gd name="T11" fmla="*/ 240 h 317"/>
                  <a:gd name="T12" fmla="*/ 117 w 245"/>
                  <a:gd name="T13" fmla="*/ 59 h 317"/>
                  <a:gd name="T14" fmla="*/ 114 w 245"/>
                  <a:gd name="T15" fmla="*/ 20 h 317"/>
                  <a:gd name="T16" fmla="*/ 132 w 245"/>
                  <a:gd name="T17" fmla="*/ 2 h 317"/>
                  <a:gd name="T18" fmla="*/ 151 w 245"/>
                  <a:gd name="T19" fmla="*/ 32 h 317"/>
                  <a:gd name="T20" fmla="*/ 142 w 245"/>
                  <a:gd name="T21" fmla="*/ 57 h 317"/>
                  <a:gd name="T22" fmla="*/ 136 w 245"/>
                  <a:gd name="T23" fmla="*/ 74 h 317"/>
                  <a:gd name="T24" fmla="*/ 131 w 245"/>
                  <a:gd name="T25" fmla="*/ 98 h 317"/>
                  <a:gd name="T26" fmla="*/ 151 w 245"/>
                  <a:gd name="T27" fmla="*/ 91 h 317"/>
                  <a:gd name="T28" fmla="*/ 177 w 245"/>
                  <a:gd name="T29" fmla="*/ 76 h 317"/>
                  <a:gd name="T30" fmla="*/ 208 w 245"/>
                  <a:gd name="T31" fmla="*/ 82 h 317"/>
                  <a:gd name="T32" fmla="*/ 199 w 245"/>
                  <a:gd name="T33" fmla="*/ 103 h 317"/>
                  <a:gd name="T34" fmla="*/ 172 w 245"/>
                  <a:gd name="T35" fmla="*/ 109 h 317"/>
                  <a:gd name="T36" fmla="*/ 124 w 245"/>
                  <a:gd name="T37" fmla="*/ 132 h 317"/>
                  <a:gd name="T38" fmla="*/ 107 w 245"/>
                  <a:gd name="T39" fmla="*/ 203 h 317"/>
                  <a:gd name="T40" fmla="*/ 65 w 245"/>
                  <a:gd name="T41" fmla="*/ 263 h 317"/>
                  <a:gd name="T42" fmla="*/ 32 w 245"/>
                  <a:gd name="T43" fmla="*/ 308 h 317"/>
                  <a:gd name="T44" fmla="*/ 14 w 245"/>
                  <a:gd name="T45" fmla="*/ 303 h 317"/>
                  <a:gd name="T46" fmla="*/ 8 w 245"/>
                  <a:gd name="T47" fmla="*/ 275 h 317"/>
                  <a:gd name="T48" fmla="*/ 24 w 245"/>
                  <a:gd name="T49" fmla="*/ 263 h 317"/>
                  <a:gd name="T50" fmla="*/ 36 w 245"/>
                  <a:gd name="T51" fmla="*/ 267 h 317"/>
                  <a:gd name="T52" fmla="*/ 70 w 245"/>
                  <a:gd name="T53" fmla="*/ 222 h 317"/>
                  <a:gd name="T54" fmla="*/ 93 w 245"/>
                  <a:gd name="T55" fmla="*/ 165 h 317"/>
                  <a:gd name="T56" fmla="*/ 98 w 245"/>
                  <a:gd name="T57" fmla="*/ 148 h 317"/>
                  <a:gd name="T58" fmla="*/ 79 w 245"/>
                  <a:gd name="T59" fmla="*/ 160 h 317"/>
                  <a:gd name="T60" fmla="*/ 46 w 245"/>
                  <a:gd name="T61" fmla="*/ 163 h 317"/>
                  <a:gd name="T62" fmla="*/ 20 w 245"/>
                  <a:gd name="T63" fmla="*/ 134 h 317"/>
                  <a:gd name="T64" fmla="*/ 30 w 245"/>
                  <a:gd name="T65" fmla="*/ 115 h 317"/>
                  <a:gd name="T66" fmla="*/ 64 w 245"/>
                  <a:gd name="T67" fmla="*/ 119 h 317"/>
                  <a:gd name="T68" fmla="*/ 105 w 245"/>
                  <a:gd name="T69" fmla="*/ 106 h 317"/>
                  <a:gd name="T70" fmla="*/ 106 w 245"/>
                  <a:gd name="T71" fmla="*/ 105 h 317"/>
                  <a:gd name="T72" fmla="*/ 117 w 245"/>
                  <a:gd name="T73" fmla="*/ 59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5" h="317">
                    <a:moveTo>
                      <a:pt x="144" y="240"/>
                    </a:moveTo>
                    <a:cubicBezTo>
                      <a:pt x="154" y="257"/>
                      <a:pt x="187" y="309"/>
                      <a:pt x="216" y="298"/>
                    </a:cubicBezTo>
                    <a:cubicBezTo>
                      <a:pt x="245" y="288"/>
                      <a:pt x="233" y="255"/>
                      <a:pt x="221" y="247"/>
                    </a:cubicBezTo>
                    <a:cubicBezTo>
                      <a:pt x="210" y="239"/>
                      <a:pt x="155" y="214"/>
                      <a:pt x="155" y="214"/>
                    </a:cubicBezTo>
                    <a:cubicBezTo>
                      <a:pt x="132" y="204"/>
                      <a:pt x="138" y="230"/>
                      <a:pt x="144" y="240"/>
                    </a:cubicBezTo>
                    <a:cubicBezTo>
                      <a:pt x="144" y="240"/>
                      <a:pt x="144" y="240"/>
                      <a:pt x="144" y="240"/>
                    </a:cubicBezTo>
                    <a:close/>
                    <a:moveTo>
                      <a:pt x="117" y="59"/>
                    </a:moveTo>
                    <a:cubicBezTo>
                      <a:pt x="120" y="57"/>
                      <a:pt x="113" y="32"/>
                      <a:pt x="114" y="20"/>
                    </a:cubicBezTo>
                    <a:cubicBezTo>
                      <a:pt x="115" y="8"/>
                      <a:pt x="124" y="0"/>
                      <a:pt x="132" y="2"/>
                    </a:cubicBezTo>
                    <a:cubicBezTo>
                      <a:pt x="140" y="4"/>
                      <a:pt x="152" y="23"/>
                      <a:pt x="151" y="32"/>
                    </a:cubicBezTo>
                    <a:cubicBezTo>
                      <a:pt x="150" y="42"/>
                      <a:pt x="145" y="53"/>
                      <a:pt x="142" y="57"/>
                    </a:cubicBezTo>
                    <a:cubicBezTo>
                      <a:pt x="139" y="60"/>
                      <a:pt x="137" y="64"/>
                      <a:pt x="136" y="74"/>
                    </a:cubicBezTo>
                    <a:cubicBezTo>
                      <a:pt x="135" y="80"/>
                      <a:pt x="133" y="89"/>
                      <a:pt x="131" y="98"/>
                    </a:cubicBezTo>
                    <a:cubicBezTo>
                      <a:pt x="140" y="95"/>
                      <a:pt x="148" y="93"/>
                      <a:pt x="151" y="91"/>
                    </a:cubicBezTo>
                    <a:cubicBezTo>
                      <a:pt x="157" y="87"/>
                      <a:pt x="168" y="83"/>
                      <a:pt x="177" y="76"/>
                    </a:cubicBezTo>
                    <a:cubicBezTo>
                      <a:pt x="187" y="68"/>
                      <a:pt x="197" y="76"/>
                      <a:pt x="208" y="82"/>
                    </a:cubicBezTo>
                    <a:cubicBezTo>
                      <a:pt x="218" y="88"/>
                      <a:pt x="209" y="98"/>
                      <a:pt x="199" y="103"/>
                    </a:cubicBezTo>
                    <a:cubicBezTo>
                      <a:pt x="188" y="109"/>
                      <a:pt x="179" y="106"/>
                      <a:pt x="172" y="109"/>
                    </a:cubicBezTo>
                    <a:cubicBezTo>
                      <a:pt x="166" y="112"/>
                      <a:pt x="138" y="124"/>
                      <a:pt x="124" y="132"/>
                    </a:cubicBezTo>
                    <a:cubicBezTo>
                      <a:pt x="121" y="152"/>
                      <a:pt x="113" y="188"/>
                      <a:pt x="107" y="203"/>
                    </a:cubicBezTo>
                    <a:cubicBezTo>
                      <a:pt x="101" y="221"/>
                      <a:pt x="77" y="248"/>
                      <a:pt x="65" y="263"/>
                    </a:cubicBezTo>
                    <a:cubicBezTo>
                      <a:pt x="52" y="279"/>
                      <a:pt x="45" y="300"/>
                      <a:pt x="32" y="308"/>
                    </a:cubicBezTo>
                    <a:cubicBezTo>
                      <a:pt x="19" y="317"/>
                      <a:pt x="16" y="311"/>
                      <a:pt x="14" y="303"/>
                    </a:cubicBezTo>
                    <a:cubicBezTo>
                      <a:pt x="12" y="295"/>
                      <a:pt x="0" y="285"/>
                      <a:pt x="8" y="275"/>
                    </a:cubicBezTo>
                    <a:cubicBezTo>
                      <a:pt x="16" y="264"/>
                      <a:pt x="18" y="252"/>
                      <a:pt x="24" y="263"/>
                    </a:cubicBezTo>
                    <a:cubicBezTo>
                      <a:pt x="29" y="273"/>
                      <a:pt x="38" y="267"/>
                      <a:pt x="36" y="267"/>
                    </a:cubicBezTo>
                    <a:cubicBezTo>
                      <a:pt x="34" y="266"/>
                      <a:pt x="62" y="236"/>
                      <a:pt x="70" y="222"/>
                    </a:cubicBezTo>
                    <a:cubicBezTo>
                      <a:pt x="79" y="207"/>
                      <a:pt x="89" y="173"/>
                      <a:pt x="93" y="165"/>
                    </a:cubicBezTo>
                    <a:cubicBezTo>
                      <a:pt x="94" y="163"/>
                      <a:pt x="96" y="157"/>
                      <a:pt x="98" y="148"/>
                    </a:cubicBezTo>
                    <a:cubicBezTo>
                      <a:pt x="91" y="152"/>
                      <a:pt x="84" y="156"/>
                      <a:pt x="79" y="160"/>
                    </a:cubicBezTo>
                    <a:cubicBezTo>
                      <a:pt x="68" y="168"/>
                      <a:pt x="66" y="171"/>
                      <a:pt x="46" y="163"/>
                    </a:cubicBezTo>
                    <a:cubicBezTo>
                      <a:pt x="26" y="154"/>
                      <a:pt x="21" y="145"/>
                      <a:pt x="20" y="134"/>
                    </a:cubicBezTo>
                    <a:cubicBezTo>
                      <a:pt x="18" y="123"/>
                      <a:pt x="24" y="116"/>
                      <a:pt x="30" y="115"/>
                    </a:cubicBezTo>
                    <a:cubicBezTo>
                      <a:pt x="37" y="113"/>
                      <a:pt x="53" y="117"/>
                      <a:pt x="64" y="119"/>
                    </a:cubicBezTo>
                    <a:cubicBezTo>
                      <a:pt x="76" y="121"/>
                      <a:pt x="99" y="108"/>
                      <a:pt x="105" y="106"/>
                    </a:cubicBezTo>
                    <a:cubicBezTo>
                      <a:pt x="105" y="106"/>
                      <a:pt x="106" y="105"/>
                      <a:pt x="106" y="105"/>
                    </a:cubicBezTo>
                    <a:cubicBezTo>
                      <a:pt x="111" y="82"/>
                      <a:pt x="115" y="60"/>
                      <a:pt x="117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iṧľíḑe"/>
              <p:cNvSpPr/>
              <p:nvPr/>
            </p:nvSpPr>
            <p:spPr bwMode="auto">
              <a:xfrm>
                <a:off x="9385301" y="2428875"/>
                <a:ext cx="784225" cy="1284288"/>
              </a:xfrm>
              <a:custGeom>
                <a:avLst/>
                <a:gdLst>
                  <a:gd name="T0" fmla="*/ 62 w 238"/>
                  <a:gd name="T1" fmla="*/ 102 h 389"/>
                  <a:gd name="T2" fmla="*/ 70 w 238"/>
                  <a:gd name="T3" fmla="*/ 150 h 389"/>
                  <a:gd name="T4" fmla="*/ 80 w 238"/>
                  <a:gd name="T5" fmla="*/ 191 h 389"/>
                  <a:gd name="T6" fmla="*/ 98 w 238"/>
                  <a:gd name="T7" fmla="*/ 182 h 389"/>
                  <a:gd name="T8" fmla="*/ 98 w 238"/>
                  <a:gd name="T9" fmla="*/ 198 h 389"/>
                  <a:gd name="T10" fmla="*/ 16 w 238"/>
                  <a:gd name="T11" fmla="*/ 237 h 389"/>
                  <a:gd name="T12" fmla="*/ 7 w 238"/>
                  <a:gd name="T13" fmla="*/ 265 h 389"/>
                  <a:gd name="T14" fmla="*/ 70 w 238"/>
                  <a:gd name="T15" fmla="*/ 235 h 389"/>
                  <a:gd name="T16" fmla="*/ 183 w 238"/>
                  <a:gd name="T17" fmla="*/ 180 h 389"/>
                  <a:gd name="T18" fmla="*/ 183 w 238"/>
                  <a:gd name="T19" fmla="*/ 205 h 389"/>
                  <a:gd name="T20" fmla="*/ 199 w 238"/>
                  <a:gd name="T21" fmla="*/ 209 h 389"/>
                  <a:gd name="T22" fmla="*/ 212 w 238"/>
                  <a:gd name="T23" fmla="*/ 164 h 389"/>
                  <a:gd name="T24" fmla="*/ 163 w 238"/>
                  <a:gd name="T25" fmla="*/ 161 h 389"/>
                  <a:gd name="T26" fmla="*/ 188 w 238"/>
                  <a:gd name="T27" fmla="*/ 110 h 389"/>
                  <a:gd name="T28" fmla="*/ 183 w 238"/>
                  <a:gd name="T29" fmla="*/ 77 h 389"/>
                  <a:gd name="T30" fmla="*/ 179 w 238"/>
                  <a:gd name="T31" fmla="*/ 43 h 389"/>
                  <a:gd name="T32" fmla="*/ 189 w 238"/>
                  <a:gd name="T33" fmla="*/ 22 h 389"/>
                  <a:gd name="T34" fmla="*/ 163 w 238"/>
                  <a:gd name="T35" fmla="*/ 5 h 389"/>
                  <a:gd name="T36" fmla="*/ 163 w 238"/>
                  <a:gd name="T37" fmla="*/ 42 h 389"/>
                  <a:gd name="T38" fmla="*/ 159 w 238"/>
                  <a:gd name="T39" fmla="*/ 65 h 389"/>
                  <a:gd name="T40" fmla="*/ 145 w 238"/>
                  <a:gd name="T41" fmla="*/ 96 h 389"/>
                  <a:gd name="T42" fmla="*/ 139 w 238"/>
                  <a:gd name="T43" fmla="*/ 145 h 389"/>
                  <a:gd name="T44" fmla="*/ 147 w 238"/>
                  <a:gd name="T45" fmla="*/ 172 h 389"/>
                  <a:gd name="T46" fmla="*/ 120 w 238"/>
                  <a:gd name="T47" fmla="*/ 172 h 389"/>
                  <a:gd name="T48" fmla="*/ 125 w 238"/>
                  <a:gd name="T49" fmla="*/ 127 h 389"/>
                  <a:gd name="T50" fmla="*/ 110 w 238"/>
                  <a:gd name="T51" fmla="*/ 117 h 389"/>
                  <a:gd name="T52" fmla="*/ 115 w 238"/>
                  <a:gd name="T53" fmla="*/ 39 h 389"/>
                  <a:gd name="T54" fmla="*/ 104 w 238"/>
                  <a:gd name="T55" fmla="*/ 73 h 389"/>
                  <a:gd name="T56" fmla="*/ 101 w 238"/>
                  <a:gd name="T57" fmla="*/ 134 h 389"/>
                  <a:gd name="T58" fmla="*/ 86 w 238"/>
                  <a:gd name="T59" fmla="*/ 96 h 389"/>
                  <a:gd name="T60" fmla="*/ 54 w 238"/>
                  <a:gd name="T61" fmla="*/ 88 h 389"/>
                  <a:gd name="T62" fmla="*/ 93 w 238"/>
                  <a:gd name="T63" fmla="*/ 244 h 389"/>
                  <a:gd name="T64" fmla="*/ 151 w 238"/>
                  <a:gd name="T65" fmla="*/ 216 h 389"/>
                  <a:gd name="T66" fmla="*/ 146 w 238"/>
                  <a:gd name="T67" fmla="*/ 262 h 389"/>
                  <a:gd name="T68" fmla="*/ 194 w 238"/>
                  <a:gd name="T69" fmla="*/ 265 h 389"/>
                  <a:gd name="T70" fmla="*/ 168 w 238"/>
                  <a:gd name="T71" fmla="*/ 297 h 389"/>
                  <a:gd name="T72" fmla="*/ 158 w 238"/>
                  <a:gd name="T73" fmla="*/ 349 h 389"/>
                  <a:gd name="T74" fmla="*/ 102 w 238"/>
                  <a:gd name="T75" fmla="*/ 372 h 389"/>
                  <a:gd name="T76" fmla="*/ 112 w 238"/>
                  <a:gd name="T77" fmla="*/ 355 h 389"/>
                  <a:gd name="T78" fmla="*/ 151 w 238"/>
                  <a:gd name="T79" fmla="*/ 319 h 389"/>
                  <a:gd name="T80" fmla="*/ 114 w 238"/>
                  <a:gd name="T81" fmla="*/ 312 h 389"/>
                  <a:gd name="T82" fmla="*/ 62 w 238"/>
                  <a:gd name="T83" fmla="*/ 309 h 389"/>
                  <a:gd name="T84" fmla="*/ 133 w 238"/>
                  <a:gd name="T85" fmla="*/ 280 h 389"/>
                  <a:gd name="T86" fmla="*/ 106 w 238"/>
                  <a:gd name="T87" fmla="*/ 2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8" h="389">
                    <a:moveTo>
                      <a:pt x="54" y="88"/>
                    </a:moveTo>
                    <a:cubicBezTo>
                      <a:pt x="55" y="91"/>
                      <a:pt x="59" y="99"/>
                      <a:pt x="62" y="102"/>
                    </a:cubicBezTo>
                    <a:cubicBezTo>
                      <a:pt x="66" y="106"/>
                      <a:pt x="73" y="113"/>
                      <a:pt x="72" y="116"/>
                    </a:cubicBezTo>
                    <a:cubicBezTo>
                      <a:pt x="72" y="120"/>
                      <a:pt x="70" y="144"/>
                      <a:pt x="70" y="150"/>
                    </a:cubicBezTo>
                    <a:cubicBezTo>
                      <a:pt x="70" y="156"/>
                      <a:pt x="67" y="172"/>
                      <a:pt x="71" y="176"/>
                    </a:cubicBezTo>
                    <a:cubicBezTo>
                      <a:pt x="74" y="180"/>
                      <a:pt x="80" y="191"/>
                      <a:pt x="80" y="191"/>
                    </a:cubicBezTo>
                    <a:cubicBezTo>
                      <a:pt x="80" y="191"/>
                      <a:pt x="88" y="193"/>
                      <a:pt x="90" y="187"/>
                    </a:cubicBezTo>
                    <a:cubicBezTo>
                      <a:pt x="92" y="180"/>
                      <a:pt x="98" y="182"/>
                      <a:pt x="98" y="182"/>
                    </a:cubicBezTo>
                    <a:cubicBezTo>
                      <a:pt x="98" y="182"/>
                      <a:pt x="110" y="187"/>
                      <a:pt x="107" y="190"/>
                    </a:cubicBezTo>
                    <a:cubicBezTo>
                      <a:pt x="104" y="193"/>
                      <a:pt x="105" y="194"/>
                      <a:pt x="98" y="198"/>
                    </a:cubicBezTo>
                    <a:cubicBezTo>
                      <a:pt x="92" y="202"/>
                      <a:pt x="39" y="231"/>
                      <a:pt x="39" y="231"/>
                    </a:cubicBezTo>
                    <a:cubicBezTo>
                      <a:pt x="39" y="231"/>
                      <a:pt x="21" y="236"/>
                      <a:pt x="16" y="237"/>
                    </a:cubicBezTo>
                    <a:cubicBezTo>
                      <a:pt x="11" y="238"/>
                      <a:pt x="4" y="236"/>
                      <a:pt x="2" y="243"/>
                    </a:cubicBezTo>
                    <a:cubicBezTo>
                      <a:pt x="0" y="250"/>
                      <a:pt x="2" y="260"/>
                      <a:pt x="7" y="265"/>
                    </a:cubicBezTo>
                    <a:cubicBezTo>
                      <a:pt x="10" y="266"/>
                      <a:pt x="22" y="271"/>
                      <a:pt x="33" y="266"/>
                    </a:cubicBezTo>
                    <a:cubicBezTo>
                      <a:pt x="47" y="260"/>
                      <a:pt x="60" y="244"/>
                      <a:pt x="70" y="235"/>
                    </a:cubicBezTo>
                    <a:cubicBezTo>
                      <a:pt x="88" y="221"/>
                      <a:pt x="104" y="211"/>
                      <a:pt x="119" y="204"/>
                    </a:cubicBezTo>
                    <a:cubicBezTo>
                      <a:pt x="134" y="198"/>
                      <a:pt x="167" y="182"/>
                      <a:pt x="183" y="180"/>
                    </a:cubicBezTo>
                    <a:cubicBezTo>
                      <a:pt x="199" y="178"/>
                      <a:pt x="202" y="186"/>
                      <a:pt x="199" y="190"/>
                    </a:cubicBezTo>
                    <a:cubicBezTo>
                      <a:pt x="197" y="195"/>
                      <a:pt x="188" y="203"/>
                      <a:pt x="183" y="205"/>
                    </a:cubicBezTo>
                    <a:cubicBezTo>
                      <a:pt x="179" y="208"/>
                      <a:pt x="181" y="213"/>
                      <a:pt x="181" y="213"/>
                    </a:cubicBezTo>
                    <a:cubicBezTo>
                      <a:pt x="181" y="213"/>
                      <a:pt x="185" y="213"/>
                      <a:pt x="199" y="209"/>
                    </a:cubicBezTo>
                    <a:cubicBezTo>
                      <a:pt x="214" y="205"/>
                      <a:pt x="234" y="205"/>
                      <a:pt x="236" y="200"/>
                    </a:cubicBezTo>
                    <a:cubicBezTo>
                      <a:pt x="238" y="196"/>
                      <a:pt x="230" y="165"/>
                      <a:pt x="212" y="164"/>
                    </a:cubicBezTo>
                    <a:cubicBezTo>
                      <a:pt x="193" y="163"/>
                      <a:pt x="172" y="168"/>
                      <a:pt x="167" y="170"/>
                    </a:cubicBezTo>
                    <a:cubicBezTo>
                      <a:pt x="162" y="171"/>
                      <a:pt x="157" y="167"/>
                      <a:pt x="163" y="161"/>
                    </a:cubicBezTo>
                    <a:cubicBezTo>
                      <a:pt x="169" y="154"/>
                      <a:pt x="178" y="146"/>
                      <a:pt x="182" y="133"/>
                    </a:cubicBezTo>
                    <a:cubicBezTo>
                      <a:pt x="186" y="119"/>
                      <a:pt x="192" y="116"/>
                      <a:pt x="188" y="110"/>
                    </a:cubicBezTo>
                    <a:cubicBezTo>
                      <a:pt x="183" y="104"/>
                      <a:pt x="176" y="92"/>
                      <a:pt x="173" y="90"/>
                    </a:cubicBezTo>
                    <a:cubicBezTo>
                      <a:pt x="170" y="88"/>
                      <a:pt x="173" y="81"/>
                      <a:pt x="183" y="77"/>
                    </a:cubicBezTo>
                    <a:cubicBezTo>
                      <a:pt x="193" y="72"/>
                      <a:pt x="204" y="61"/>
                      <a:pt x="198" y="54"/>
                    </a:cubicBezTo>
                    <a:cubicBezTo>
                      <a:pt x="192" y="46"/>
                      <a:pt x="180" y="50"/>
                      <a:pt x="179" y="43"/>
                    </a:cubicBezTo>
                    <a:cubicBezTo>
                      <a:pt x="179" y="35"/>
                      <a:pt x="173" y="31"/>
                      <a:pt x="179" y="29"/>
                    </a:cubicBezTo>
                    <a:cubicBezTo>
                      <a:pt x="185" y="27"/>
                      <a:pt x="191" y="25"/>
                      <a:pt x="189" y="22"/>
                    </a:cubicBezTo>
                    <a:cubicBezTo>
                      <a:pt x="187" y="18"/>
                      <a:pt x="184" y="12"/>
                      <a:pt x="180" y="6"/>
                    </a:cubicBezTo>
                    <a:cubicBezTo>
                      <a:pt x="175" y="1"/>
                      <a:pt x="164" y="0"/>
                      <a:pt x="163" y="5"/>
                    </a:cubicBezTo>
                    <a:cubicBezTo>
                      <a:pt x="161" y="11"/>
                      <a:pt x="161" y="21"/>
                      <a:pt x="161" y="26"/>
                    </a:cubicBezTo>
                    <a:cubicBezTo>
                      <a:pt x="161" y="31"/>
                      <a:pt x="160" y="38"/>
                      <a:pt x="163" y="42"/>
                    </a:cubicBezTo>
                    <a:cubicBezTo>
                      <a:pt x="167" y="46"/>
                      <a:pt x="168" y="48"/>
                      <a:pt x="167" y="52"/>
                    </a:cubicBezTo>
                    <a:cubicBezTo>
                      <a:pt x="166" y="55"/>
                      <a:pt x="166" y="61"/>
                      <a:pt x="159" y="65"/>
                    </a:cubicBezTo>
                    <a:cubicBezTo>
                      <a:pt x="151" y="69"/>
                      <a:pt x="147" y="69"/>
                      <a:pt x="145" y="74"/>
                    </a:cubicBezTo>
                    <a:cubicBezTo>
                      <a:pt x="142" y="80"/>
                      <a:pt x="142" y="94"/>
                      <a:pt x="145" y="96"/>
                    </a:cubicBezTo>
                    <a:cubicBezTo>
                      <a:pt x="147" y="97"/>
                      <a:pt x="155" y="95"/>
                      <a:pt x="153" y="105"/>
                    </a:cubicBezTo>
                    <a:cubicBezTo>
                      <a:pt x="150" y="116"/>
                      <a:pt x="138" y="141"/>
                      <a:pt x="139" y="145"/>
                    </a:cubicBezTo>
                    <a:cubicBezTo>
                      <a:pt x="140" y="150"/>
                      <a:pt x="148" y="148"/>
                      <a:pt x="148" y="153"/>
                    </a:cubicBezTo>
                    <a:cubicBezTo>
                      <a:pt x="148" y="159"/>
                      <a:pt x="151" y="169"/>
                      <a:pt x="147" y="172"/>
                    </a:cubicBezTo>
                    <a:cubicBezTo>
                      <a:pt x="143" y="176"/>
                      <a:pt x="130" y="180"/>
                      <a:pt x="130" y="180"/>
                    </a:cubicBezTo>
                    <a:cubicBezTo>
                      <a:pt x="130" y="180"/>
                      <a:pt x="116" y="184"/>
                      <a:pt x="120" y="172"/>
                    </a:cubicBezTo>
                    <a:cubicBezTo>
                      <a:pt x="123" y="160"/>
                      <a:pt x="126" y="141"/>
                      <a:pt x="127" y="137"/>
                    </a:cubicBezTo>
                    <a:cubicBezTo>
                      <a:pt x="127" y="133"/>
                      <a:pt x="131" y="128"/>
                      <a:pt x="125" y="127"/>
                    </a:cubicBezTo>
                    <a:cubicBezTo>
                      <a:pt x="120" y="127"/>
                      <a:pt x="126" y="117"/>
                      <a:pt x="119" y="120"/>
                    </a:cubicBezTo>
                    <a:cubicBezTo>
                      <a:pt x="113" y="122"/>
                      <a:pt x="108" y="125"/>
                      <a:pt x="110" y="117"/>
                    </a:cubicBezTo>
                    <a:cubicBezTo>
                      <a:pt x="111" y="108"/>
                      <a:pt x="121" y="80"/>
                      <a:pt x="124" y="63"/>
                    </a:cubicBezTo>
                    <a:cubicBezTo>
                      <a:pt x="126" y="46"/>
                      <a:pt x="120" y="43"/>
                      <a:pt x="115" y="39"/>
                    </a:cubicBezTo>
                    <a:cubicBezTo>
                      <a:pt x="110" y="36"/>
                      <a:pt x="95" y="44"/>
                      <a:pt x="95" y="50"/>
                    </a:cubicBezTo>
                    <a:cubicBezTo>
                      <a:pt x="95" y="56"/>
                      <a:pt x="103" y="65"/>
                      <a:pt x="104" y="73"/>
                    </a:cubicBezTo>
                    <a:cubicBezTo>
                      <a:pt x="105" y="81"/>
                      <a:pt x="103" y="107"/>
                      <a:pt x="104" y="110"/>
                    </a:cubicBezTo>
                    <a:cubicBezTo>
                      <a:pt x="104" y="113"/>
                      <a:pt x="102" y="130"/>
                      <a:pt x="101" y="134"/>
                    </a:cubicBezTo>
                    <a:cubicBezTo>
                      <a:pt x="100" y="137"/>
                      <a:pt x="83" y="150"/>
                      <a:pt x="85" y="136"/>
                    </a:cubicBezTo>
                    <a:cubicBezTo>
                      <a:pt x="88" y="122"/>
                      <a:pt x="89" y="105"/>
                      <a:pt x="86" y="96"/>
                    </a:cubicBezTo>
                    <a:cubicBezTo>
                      <a:pt x="82" y="87"/>
                      <a:pt x="67" y="75"/>
                      <a:pt x="62" y="74"/>
                    </a:cubicBezTo>
                    <a:cubicBezTo>
                      <a:pt x="58" y="74"/>
                      <a:pt x="54" y="84"/>
                      <a:pt x="54" y="88"/>
                    </a:cubicBezTo>
                    <a:cubicBezTo>
                      <a:pt x="54" y="88"/>
                      <a:pt x="54" y="88"/>
                      <a:pt x="54" y="88"/>
                    </a:cubicBezTo>
                    <a:close/>
                    <a:moveTo>
                      <a:pt x="93" y="244"/>
                    </a:moveTo>
                    <a:cubicBezTo>
                      <a:pt x="93" y="236"/>
                      <a:pt x="103" y="232"/>
                      <a:pt x="110" y="230"/>
                    </a:cubicBezTo>
                    <a:cubicBezTo>
                      <a:pt x="116" y="229"/>
                      <a:pt x="140" y="217"/>
                      <a:pt x="151" y="216"/>
                    </a:cubicBezTo>
                    <a:cubicBezTo>
                      <a:pt x="162" y="216"/>
                      <a:pt x="162" y="232"/>
                      <a:pt x="159" y="239"/>
                    </a:cubicBezTo>
                    <a:cubicBezTo>
                      <a:pt x="156" y="246"/>
                      <a:pt x="150" y="257"/>
                      <a:pt x="146" y="262"/>
                    </a:cubicBezTo>
                    <a:cubicBezTo>
                      <a:pt x="143" y="267"/>
                      <a:pt x="159" y="270"/>
                      <a:pt x="159" y="270"/>
                    </a:cubicBezTo>
                    <a:cubicBezTo>
                      <a:pt x="159" y="270"/>
                      <a:pt x="184" y="264"/>
                      <a:pt x="194" y="265"/>
                    </a:cubicBezTo>
                    <a:cubicBezTo>
                      <a:pt x="203" y="266"/>
                      <a:pt x="205" y="280"/>
                      <a:pt x="203" y="291"/>
                    </a:cubicBezTo>
                    <a:cubicBezTo>
                      <a:pt x="201" y="302"/>
                      <a:pt x="174" y="298"/>
                      <a:pt x="168" y="297"/>
                    </a:cubicBezTo>
                    <a:cubicBezTo>
                      <a:pt x="162" y="296"/>
                      <a:pt x="166" y="307"/>
                      <a:pt x="164" y="313"/>
                    </a:cubicBezTo>
                    <a:cubicBezTo>
                      <a:pt x="163" y="319"/>
                      <a:pt x="163" y="329"/>
                      <a:pt x="158" y="349"/>
                    </a:cubicBezTo>
                    <a:cubicBezTo>
                      <a:pt x="153" y="368"/>
                      <a:pt x="139" y="381"/>
                      <a:pt x="131" y="385"/>
                    </a:cubicBezTo>
                    <a:cubicBezTo>
                      <a:pt x="122" y="389"/>
                      <a:pt x="106" y="379"/>
                      <a:pt x="102" y="372"/>
                    </a:cubicBezTo>
                    <a:cubicBezTo>
                      <a:pt x="99" y="365"/>
                      <a:pt x="92" y="366"/>
                      <a:pt x="89" y="355"/>
                    </a:cubicBezTo>
                    <a:cubicBezTo>
                      <a:pt x="85" y="344"/>
                      <a:pt x="104" y="351"/>
                      <a:pt x="112" y="355"/>
                    </a:cubicBezTo>
                    <a:cubicBezTo>
                      <a:pt x="119" y="358"/>
                      <a:pt x="132" y="358"/>
                      <a:pt x="139" y="356"/>
                    </a:cubicBezTo>
                    <a:cubicBezTo>
                      <a:pt x="146" y="353"/>
                      <a:pt x="151" y="328"/>
                      <a:pt x="151" y="319"/>
                    </a:cubicBezTo>
                    <a:cubicBezTo>
                      <a:pt x="152" y="309"/>
                      <a:pt x="145" y="302"/>
                      <a:pt x="142" y="301"/>
                    </a:cubicBezTo>
                    <a:cubicBezTo>
                      <a:pt x="139" y="300"/>
                      <a:pt x="126" y="306"/>
                      <a:pt x="114" y="312"/>
                    </a:cubicBezTo>
                    <a:cubicBezTo>
                      <a:pt x="103" y="318"/>
                      <a:pt x="95" y="325"/>
                      <a:pt x="86" y="327"/>
                    </a:cubicBezTo>
                    <a:cubicBezTo>
                      <a:pt x="76" y="329"/>
                      <a:pt x="64" y="319"/>
                      <a:pt x="62" y="309"/>
                    </a:cubicBezTo>
                    <a:cubicBezTo>
                      <a:pt x="60" y="299"/>
                      <a:pt x="88" y="298"/>
                      <a:pt x="93" y="297"/>
                    </a:cubicBezTo>
                    <a:cubicBezTo>
                      <a:pt x="99" y="296"/>
                      <a:pt x="133" y="280"/>
                      <a:pt x="133" y="280"/>
                    </a:cubicBezTo>
                    <a:cubicBezTo>
                      <a:pt x="135" y="272"/>
                      <a:pt x="139" y="251"/>
                      <a:pt x="126" y="249"/>
                    </a:cubicBezTo>
                    <a:cubicBezTo>
                      <a:pt x="118" y="248"/>
                      <a:pt x="113" y="259"/>
                      <a:pt x="106" y="259"/>
                    </a:cubicBezTo>
                    <a:cubicBezTo>
                      <a:pt x="99" y="259"/>
                      <a:pt x="94" y="252"/>
                      <a:pt x="93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35" name="文本框 34"/>
          <p:cNvSpPr txBox="1"/>
          <p:nvPr/>
        </p:nvSpPr>
        <p:spPr>
          <a:xfrm>
            <a:off x="2377624" y="1598209"/>
            <a:ext cx="7488822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1" i="0" u="none" strike="noStrike" kern="1200" cap="none" spc="1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谢谢各位老师同学的倾听</a:t>
            </a:r>
            <a:endParaRPr kumimoji="0" lang="zh-CN" sz="3200" b="1" i="0" u="none" strike="noStrike" kern="1200" cap="none" spc="13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6" name="文本占位符 3"/>
          <p:cNvSpPr txBox="1"/>
          <p:nvPr/>
        </p:nvSpPr>
        <p:spPr>
          <a:xfrm>
            <a:off x="4512011" y="2574820"/>
            <a:ext cx="3175352" cy="7566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Thanks for your listening</a:t>
            </a:r>
            <a:endParaRPr kumimoji="0" lang="en-US" altLang="zh-CN" sz="20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矩形: 圆角 42"/>
          <p:cNvSpPr/>
          <p:nvPr/>
        </p:nvSpPr>
        <p:spPr>
          <a:xfrm>
            <a:off x="4943319" y="5792813"/>
            <a:ext cx="2305358" cy="35263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报告人：李任明杰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199005" y="2523843"/>
            <a:ext cx="1709837" cy="0"/>
          </a:xfrm>
          <a:prstGeom prst="line">
            <a:avLst/>
          </a:prstGeom>
          <a:ln w="19050">
            <a:gradFill>
              <a:gsLst>
                <a:gs pos="0">
                  <a:schemeClr val="bg1">
                    <a:alpha val="0"/>
                  </a:schemeClr>
                </a:gs>
                <a:gs pos="49400">
                  <a:srgbClr val="FFFFFF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任意多边形: 形状 37"/>
          <p:cNvSpPr/>
          <p:nvPr/>
        </p:nvSpPr>
        <p:spPr>
          <a:xfrm>
            <a:off x="0" y="2329236"/>
            <a:ext cx="12192000" cy="1809343"/>
          </a:xfrm>
          <a:custGeom>
            <a:avLst/>
            <a:gdLst>
              <a:gd name="connsiteX0" fmla="*/ 11511615 w 12185612"/>
              <a:gd name="connsiteY0" fmla="*/ 0 h 1809343"/>
              <a:gd name="connsiteX1" fmla="*/ 12185612 w 12185612"/>
              <a:gd name="connsiteY1" fmla="*/ 134799 h 1809343"/>
              <a:gd name="connsiteX2" fmla="*/ 12185612 w 12185612"/>
              <a:gd name="connsiteY2" fmla="*/ 319795 h 1809343"/>
              <a:gd name="connsiteX3" fmla="*/ 11769269 w 12185612"/>
              <a:gd name="connsiteY3" fmla="*/ 431005 h 1809343"/>
              <a:gd name="connsiteX4" fmla="*/ 6098388 w 12185612"/>
              <a:gd name="connsiteY4" fmla="*/ 1809343 h 1809343"/>
              <a:gd name="connsiteX5" fmla="*/ 1030855 w 12185612"/>
              <a:gd name="connsiteY5" fmla="*/ 612528 h 1809343"/>
              <a:gd name="connsiteX6" fmla="*/ 0 w 12185612"/>
              <a:gd name="connsiteY6" fmla="*/ 339538 h 1809343"/>
              <a:gd name="connsiteX7" fmla="*/ 0 w 12185612"/>
              <a:gd name="connsiteY7" fmla="*/ 81678 h 1809343"/>
              <a:gd name="connsiteX8" fmla="*/ 637104 w 12185612"/>
              <a:gd name="connsiteY8" fmla="*/ 607 h 1809343"/>
              <a:gd name="connsiteX9" fmla="*/ 6098821 w 12185612"/>
              <a:gd name="connsiteY9" fmla="*/ 1643974 h 1809343"/>
              <a:gd name="connsiteX10" fmla="*/ 11511615 w 12185612"/>
              <a:gd name="connsiteY10" fmla="*/ 0 h 180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85612" h="1809343">
                <a:moveTo>
                  <a:pt x="11511615" y="0"/>
                </a:moveTo>
                <a:lnTo>
                  <a:pt x="12185612" y="134799"/>
                </a:lnTo>
                <a:lnTo>
                  <a:pt x="12185612" y="319795"/>
                </a:lnTo>
                <a:lnTo>
                  <a:pt x="11769269" y="431005"/>
                </a:lnTo>
                <a:cubicBezTo>
                  <a:pt x="9878327" y="928737"/>
                  <a:pt x="8015827" y="1369040"/>
                  <a:pt x="6098388" y="1809343"/>
                </a:cubicBezTo>
                <a:cubicBezTo>
                  <a:pt x="4410640" y="1441212"/>
                  <a:pt x="2720033" y="1046292"/>
                  <a:pt x="1030855" y="612528"/>
                </a:cubicBezTo>
                <a:lnTo>
                  <a:pt x="0" y="339538"/>
                </a:lnTo>
                <a:lnTo>
                  <a:pt x="0" y="81678"/>
                </a:lnTo>
                <a:lnTo>
                  <a:pt x="637104" y="607"/>
                </a:lnTo>
                <a:cubicBezTo>
                  <a:pt x="2471646" y="662696"/>
                  <a:pt x="4302378" y="1200960"/>
                  <a:pt x="6098821" y="1643974"/>
                </a:cubicBezTo>
                <a:cubicBezTo>
                  <a:pt x="7974840" y="1162658"/>
                  <a:pt x="9749895" y="681341"/>
                  <a:pt x="115116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>
            <a:off x="450423" y="2315566"/>
            <a:ext cx="11342509" cy="1691715"/>
          </a:xfrm>
          <a:custGeom>
            <a:avLst/>
            <a:gdLst>
              <a:gd name="connsiteX0" fmla="*/ 9728 w 12217941"/>
              <a:gd name="connsiteY0" fmla="*/ 0 h 1605064"/>
              <a:gd name="connsiteX1" fmla="*/ 6108971 w 12217941"/>
              <a:gd name="connsiteY1" fmla="*/ 1498060 h 1605064"/>
              <a:gd name="connsiteX2" fmla="*/ 12208213 w 12217941"/>
              <a:gd name="connsiteY2" fmla="*/ 19456 h 1605064"/>
              <a:gd name="connsiteX3" fmla="*/ 12217941 w 12217941"/>
              <a:gd name="connsiteY3" fmla="*/ 282103 h 1605064"/>
              <a:gd name="connsiteX4" fmla="*/ 6118698 w 12217941"/>
              <a:gd name="connsiteY4" fmla="*/ 1605064 h 1605064"/>
              <a:gd name="connsiteX5" fmla="*/ 0 w 12217941"/>
              <a:gd name="connsiteY5" fmla="*/ 233464 h 1605064"/>
              <a:gd name="connsiteX6" fmla="*/ 9728 w 12217941"/>
              <a:gd name="connsiteY6" fmla="*/ 0 h 1605064"/>
              <a:gd name="connsiteX0-1" fmla="*/ 0 w 12208213"/>
              <a:gd name="connsiteY0-2" fmla="*/ 0 h 1605064"/>
              <a:gd name="connsiteX1-3" fmla="*/ 6099243 w 12208213"/>
              <a:gd name="connsiteY1-4" fmla="*/ 1498060 h 1605064"/>
              <a:gd name="connsiteX2-5" fmla="*/ 12198485 w 12208213"/>
              <a:gd name="connsiteY2-6" fmla="*/ 19456 h 1605064"/>
              <a:gd name="connsiteX3-7" fmla="*/ 12208213 w 12208213"/>
              <a:gd name="connsiteY3-8" fmla="*/ 282103 h 1605064"/>
              <a:gd name="connsiteX4-9" fmla="*/ 6108970 w 12208213"/>
              <a:gd name="connsiteY4-10" fmla="*/ 1605064 h 1605064"/>
              <a:gd name="connsiteX5-11" fmla="*/ 0 w 12208213"/>
              <a:gd name="connsiteY5-12" fmla="*/ 544749 h 1605064"/>
              <a:gd name="connsiteX6-13" fmla="*/ 0 w 12208213"/>
              <a:gd name="connsiteY6-14" fmla="*/ 0 h 1605064"/>
              <a:gd name="connsiteX0-15" fmla="*/ 0 w 12198485"/>
              <a:gd name="connsiteY0-16" fmla="*/ 0 h 1605064"/>
              <a:gd name="connsiteX1-17" fmla="*/ 6099243 w 12198485"/>
              <a:gd name="connsiteY1-18" fmla="*/ 1498060 h 1605064"/>
              <a:gd name="connsiteX2-19" fmla="*/ 12198485 w 12198485"/>
              <a:gd name="connsiteY2-20" fmla="*/ 19456 h 1605064"/>
              <a:gd name="connsiteX3-21" fmla="*/ 12198485 w 12198485"/>
              <a:gd name="connsiteY3-22" fmla="*/ 603115 h 1605064"/>
              <a:gd name="connsiteX4-23" fmla="*/ 6108970 w 12198485"/>
              <a:gd name="connsiteY4-24" fmla="*/ 1605064 h 1605064"/>
              <a:gd name="connsiteX5-25" fmla="*/ 0 w 12198485"/>
              <a:gd name="connsiteY5-26" fmla="*/ 544749 h 1605064"/>
              <a:gd name="connsiteX6-27" fmla="*/ 0 w 12198485"/>
              <a:gd name="connsiteY6-28" fmla="*/ 0 h 1605064"/>
              <a:gd name="connsiteX0-29" fmla="*/ 0 w 12198485"/>
              <a:gd name="connsiteY0-30" fmla="*/ 0 h 1605064"/>
              <a:gd name="connsiteX1-31" fmla="*/ 6108970 w 12198485"/>
              <a:gd name="connsiteY1-32" fmla="*/ 1507788 h 1605064"/>
              <a:gd name="connsiteX2-33" fmla="*/ 12198485 w 12198485"/>
              <a:gd name="connsiteY2-34" fmla="*/ 19456 h 1605064"/>
              <a:gd name="connsiteX3-35" fmla="*/ 12198485 w 12198485"/>
              <a:gd name="connsiteY3-36" fmla="*/ 603115 h 1605064"/>
              <a:gd name="connsiteX4-37" fmla="*/ 6108970 w 12198485"/>
              <a:gd name="connsiteY4-38" fmla="*/ 1605064 h 1605064"/>
              <a:gd name="connsiteX5-39" fmla="*/ 0 w 12198485"/>
              <a:gd name="connsiteY5-40" fmla="*/ 544749 h 1605064"/>
              <a:gd name="connsiteX6-41" fmla="*/ 0 w 12198485"/>
              <a:gd name="connsiteY6-42" fmla="*/ 0 h 1605064"/>
              <a:gd name="connsiteX0-43" fmla="*/ 632298 w 12830783"/>
              <a:gd name="connsiteY0-44" fmla="*/ 0 h 1605064"/>
              <a:gd name="connsiteX1-45" fmla="*/ 6741268 w 12830783"/>
              <a:gd name="connsiteY1-46" fmla="*/ 1507788 h 1605064"/>
              <a:gd name="connsiteX2-47" fmla="*/ 12830783 w 12830783"/>
              <a:gd name="connsiteY2-48" fmla="*/ 19456 h 1605064"/>
              <a:gd name="connsiteX3-49" fmla="*/ 12830783 w 12830783"/>
              <a:gd name="connsiteY3-50" fmla="*/ 603115 h 1605064"/>
              <a:gd name="connsiteX4-51" fmla="*/ 6741268 w 12830783"/>
              <a:gd name="connsiteY4-52" fmla="*/ 1605064 h 1605064"/>
              <a:gd name="connsiteX5-53" fmla="*/ 0 w 12830783"/>
              <a:gd name="connsiteY5-54" fmla="*/ 29183 h 1605064"/>
              <a:gd name="connsiteX6-55" fmla="*/ 632298 w 12830783"/>
              <a:gd name="connsiteY6-56" fmla="*/ 0 h 1605064"/>
              <a:gd name="connsiteX0-57" fmla="*/ 836579 w 12830783"/>
              <a:gd name="connsiteY0-58" fmla="*/ 0 h 1634247"/>
              <a:gd name="connsiteX1-59" fmla="*/ 6741268 w 12830783"/>
              <a:gd name="connsiteY1-60" fmla="*/ 1536971 h 1634247"/>
              <a:gd name="connsiteX2-61" fmla="*/ 12830783 w 12830783"/>
              <a:gd name="connsiteY2-62" fmla="*/ 48639 h 1634247"/>
              <a:gd name="connsiteX3-63" fmla="*/ 12830783 w 12830783"/>
              <a:gd name="connsiteY3-64" fmla="*/ 632298 h 1634247"/>
              <a:gd name="connsiteX4-65" fmla="*/ 6741268 w 12830783"/>
              <a:gd name="connsiteY4-66" fmla="*/ 1634247 h 1634247"/>
              <a:gd name="connsiteX5-67" fmla="*/ 0 w 12830783"/>
              <a:gd name="connsiteY5-68" fmla="*/ 58366 h 1634247"/>
              <a:gd name="connsiteX6-69" fmla="*/ 836579 w 12830783"/>
              <a:gd name="connsiteY6-70" fmla="*/ 0 h 1634247"/>
              <a:gd name="connsiteX0-71" fmla="*/ 836579 w 12830783"/>
              <a:gd name="connsiteY0-72" fmla="*/ 0 h 1702340"/>
              <a:gd name="connsiteX1-73" fmla="*/ 6741268 w 12830783"/>
              <a:gd name="connsiteY1-74" fmla="*/ 1536971 h 1702340"/>
              <a:gd name="connsiteX2-75" fmla="*/ 12830783 w 12830783"/>
              <a:gd name="connsiteY2-76" fmla="*/ 48639 h 1702340"/>
              <a:gd name="connsiteX3-77" fmla="*/ 12830783 w 12830783"/>
              <a:gd name="connsiteY3-78" fmla="*/ 632298 h 1702340"/>
              <a:gd name="connsiteX4-79" fmla="*/ 6750996 w 12830783"/>
              <a:gd name="connsiteY4-80" fmla="*/ 1702340 h 1702340"/>
              <a:gd name="connsiteX5-81" fmla="*/ 0 w 12830783"/>
              <a:gd name="connsiteY5-82" fmla="*/ 58366 h 1702340"/>
              <a:gd name="connsiteX6-83" fmla="*/ 836579 w 12830783"/>
              <a:gd name="connsiteY6-84" fmla="*/ 0 h 1702340"/>
              <a:gd name="connsiteX0-85" fmla="*/ 836579 w 12830783"/>
              <a:gd name="connsiteY0-86" fmla="*/ 0 h 1702340"/>
              <a:gd name="connsiteX1-87" fmla="*/ 6741268 w 12830783"/>
              <a:gd name="connsiteY1-88" fmla="*/ 1536971 h 1702340"/>
              <a:gd name="connsiteX2-89" fmla="*/ 12470860 w 12830783"/>
              <a:gd name="connsiteY2-90" fmla="*/ 19456 h 1702340"/>
              <a:gd name="connsiteX3-91" fmla="*/ 12830783 w 12830783"/>
              <a:gd name="connsiteY3-92" fmla="*/ 632298 h 1702340"/>
              <a:gd name="connsiteX4-93" fmla="*/ 6750996 w 12830783"/>
              <a:gd name="connsiteY4-94" fmla="*/ 1702340 h 1702340"/>
              <a:gd name="connsiteX5-95" fmla="*/ 0 w 12830783"/>
              <a:gd name="connsiteY5-96" fmla="*/ 58366 h 1702340"/>
              <a:gd name="connsiteX6-97" fmla="*/ 836579 w 12830783"/>
              <a:gd name="connsiteY6-98" fmla="*/ 0 h 1702340"/>
              <a:gd name="connsiteX0-99" fmla="*/ 836579 w 13239345"/>
              <a:gd name="connsiteY0-100" fmla="*/ 0 h 1702340"/>
              <a:gd name="connsiteX1-101" fmla="*/ 6741268 w 13239345"/>
              <a:gd name="connsiteY1-102" fmla="*/ 1536971 h 1702340"/>
              <a:gd name="connsiteX2-103" fmla="*/ 12470860 w 13239345"/>
              <a:gd name="connsiteY2-104" fmla="*/ 19456 h 1702340"/>
              <a:gd name="connsiteX3-105" fmla="*/ 13239345 w 13239345"/>
              <a:gd name="connsiteY3-106" fmla="*/ 107004 h 1702340"/>
              <a:gd name="connsiteX4-107" fmla="*/ 6750996 w 13239345"/>
              <a:gd name="connsiteY4-108" fmla="*/ 1702340 h 1702340"/>
              <a:gd name="connsiteX5-109" fmla="*/ 0 w 13239345"/>
              <a:gd name="connsiteY5-110" fmla="*/ 58366 h 1702340"/>
              <a:gd name="connsiteX6-111" fmla="*/ 836579 w 13239345"/>
              <a:gd name="connsiteY6-112" fmla="*/ 0 h 1702340"/>
              <a:gd name="connsiteX0-113" fmla="*/ 836579 w 13239345"/>
              <a:gd name="connsiteY0-114" fmla="*/ 107003 h 1809343"/>
              <a:gd name="connsiteX1-115" fmla="*/ 6741268 w 13239345"/>
              <a:gd name="connsiteY1-116" fmla="*/ 1643974 h 1809343"/>
              <a:gd name="connsiteX2-117" fmla="*/ 12169303 w 13239345"/>
              <a:gd name="connsiteY2-118" fmla="*/ 0 h 1809343"/>
              <a:gd name="connsiteX3-119" fmla="*/ 13239345 w 13239345"/>
              <a:gd name="connsiteY3-120" fmla="*/ 214007 h 1809343"/>
              <a:gd name="connsiteX4-121" fmla="*/ 6750996 w 13239345"/>
              <a:gd name="connsiteY4-122" fmla="*/ 1809343 h 1809343"/>
              <a:gd name="connsiteX5-123" fmla="*/ 0 w 13239345"/>
              <a:gd name="connsiteY5-124" fmla="*/ 165369 h 1809343"/>
              <a:gd name="connsiteX6-125" fmla="*/ 836579 w 13239345"/>
              <a:gd name="connsiteY6-126" fmla="*/ 107003 h 1809343"/>
              <a:gd name="connsiteX0-127" fmla="*/ 1342417 w 13239345"/>
              <a:gd name="connsiteY0-128" fmla="*/ 29182 h 1809343"/>
              <a:gd name="connsiteX1-129" fmla="*/ 6741268 w 13239345"/>
              <a:gd name="connsiteY1-130" fmla="*/ 1643974 h 1809343"/>
              <a:gd name="connsiteX2-131" fmla="*/ 12169303 w 13239345"/>
              <a:gd name="connsiteY2-132" fmla="*/ 0 h 1809343"/>
              <a:gd name="connsiteX3-133" fmla="*/ 13239345 w 13239345"/>
              <a:gd name="connsiteY3-134" fmla="*/ 214007 h 1809343"/>
              <a:gd name="connsiteX4-135" fmla="*/ 6750996 w 13239345"/>
              <a:gd name="connsiteY4-136" fmla="*/ 1809343 h 1809343"/>
              <a:gd name="connsiteX5-137" fmla="*/ 0 w 13239345"/>
              <a:gd name="connsiteY5-138" fmla="*/ 165369 h 1809343"/>
              <a:gd name="connsiteX6-139" fmla="*/ 1342417 w 13239345"/>
              <a:gd name="connsiteY6-140" fmla="*/ 29182 h 1809343"/>
              <a:gd name="connsiteX0-141" fmla="*/ 1294792 w 13239345"/>
              <a:gd name="connsiteY0-142" fmla="*/ 607 h 1809343"/>
              <a:gd name="connsiteX1-143" fmla="*/ 6741268 w 13239345"/>
              <a:gd name="connsiteY1-144" fmla="*/ 1643974 h 1809343"/>
              <a:gd name="connsiteX2-145" fmla="*/ 12169303 w 13239345"/>
              <a:gd name="connsiteY2-146" fmla="*/ 0 h 1809343"/>
              <a:gd name="connsiteX3-147" fmla="*/ 13239345 w 13239345"/>
              <a:gd name="connsiteY3-148" fmla="*/ 214007 h 1809343"/>
              <a:gd name="connsiteX4-149" fmla="*/ 6750996 w 13239345"/>
              <a:gd name="connsiteY4-150" fmla="*/ 1809343 h 1809343"/>
              <a:gd name="connsiteX5-151" fmla="*/ 0 w 13239345"/>
              <a:gd name="connsiteY5-152" fmla="*/ 165369 h 1809343"/>
              <a:gd name="connsiteX6-153" fmla="*/ 1294792 w 13239345"/>
              <a:gd name="connsiteY6-154" fmla="*/ 607 h 1809343"/>
              <a:gd name="connsiteX0-155" fmla="*/ 1294792 w 13239345"/>
              <a:gd name="connsiteY0-156" fmla="*/ 607 h 1809343"/>
              <a:gd name="connsiteX1-157" fmla="*/ 6741268 w 13239345"/>
              <a:gd name="connsiteY1-158" fmla="*/ 1643974 h 1809343"/>
              <a:gd name="connsiteX2-159" fmla="*/ 12169303 w 13239345"/>
              <a:gd name="connsiteY2-160" fmla="*/ 0 h 1809343"/>
              <a:gd name="connsiteX3-161" fmla="*/ 13239345 w 13239345"/>
              <a:gd name="connsiteY3-162" fmla="*/ 214007 h 1809343"/>
              <a:gd name="connsiteX4-163" fmla="*/ 6750996 w 13239345"/>
              <a:gd name="connsiteY4-164" fmla="*/ 1809343 h 1809343"/>
              <a:gd name="connsiteX5-165" fmla="*/ 0 w 13239345"/>
              <a:gd name="connsiteY5-166" fmla="*/ 165369 h 1809343"/>
              <a:gd name="connsiteX6-167" fmla="*/ 1294792 w 13239345"/>
              <a:gd name="connsiteY6-168" fmla="*/ 607 h 1809343"/>
              <a:gd name="connsiteX0-169" fmla="*/ 1294792 w 13239345"/>
              <a:gd name="connsiteY0-170" fmla="*/ 607 h 1809343"/>
              <a:gd name="connsiteX1-171" fmla="*/ 6741268 w 13239345"/>
              <a:gd name="connsiteY1-172" fmla="*/ 1643974 h 1809343"/>
              <a:gd name="connsiteX2-173" fmla="*/ 12169303 w 13239345"/>
              <a:gd name="connsiteY2-174" fmla="*/ 0 h 1809343"/>
              <a:gd name="connsiteX3-175" fmla="*/ 13239345 w 13239345"/>
              <a:gd name="connsiteY3-176" fmla="*/ 214007 h 1809343"/>
              <a:gd name="connsiteX4-177" fmla="*/ 6750996 w 13239345"/>
              <a:gd name="connsiteY4-178" fmla="*/ 1809343 h 1809343"/>
              <a:gd name="connsiteX5-179" fmla="*/ 0 w 13239345"/>
              <a:gd name="connsiteY5-180" fmla="*/ 165369 h 1809343"/>
              <a:gd name="connsiteX6-181" fmla="*/ 1294792 w 13239345"/>
              <a:gd name="connsiteY6-182" fmla="*/ 607 h 1809343"/>
              <a:gd name="connsiteX0-183" fmla="*/ 1294792 w 13239345"/>
              <a:gd name="connsiteY0-184" fmla="*/ 607 h 1809343"/>
              <a:gd name="connsiteX1-185" fmla="*/ 6741268 w 13239345"/>
              <a:gd name="connsiteY1-186" fmla="*/ 1643974 h 1809343"/>
              <a:gd name="connsiteX2-187" fmla="*/ 12169303 w 13239345"/>
              <a:gd name="connsiteY2-188" fmla="*/ 0 h 1809343"/>
              <a:gd name="connsiteX3-189" fmla="*/ 13239345 w 13239345"/>
              <a:gd name="connsiteY3-190" fmla="*/ 214007 h 1809343"/>
              <a:gd name="connsiteX4-191" fmla="*/ 6750996 w 13239345"/>
              <a:gd name="connsiteY4-192" fmla="*/ 1809343 h 1809343"/>
              <a:gd name="connsiteX5-193" fmla="*/ 0 w 13239345"/>
              <a:gd name="connsiteY5-194" fmla="*/ 165369 h 1809343"/>
              <a:gd name="connsiteX6-195" fmla="*/ 1294792 w 13239345"/>
              <a:gd name="connsiteY6-196" fmla="*/ 607 h 1809343"/>
              <a:gd name="connsiteX0-197" fmla="*/ 1294792 w 13239345"/>
              <a:gd name="connsiteY0-198" fmla="*/ 607 h 1809343"/>
              <a:gd name="connsiteX1-199" fmla="*/ 6741268 w 13239345"/>
              <a:gd name="connsiteY1-200" fmla="*/ 1643974 h 1809343"/>
              <a:gd name="connsiteX2-201" fmla="*/ 12169303 w 13239345"/>
              <a:gd name="connsiteY2-202" fmla="*/ 0 h 1809343"/>
              <a:gd name="connsiteX3-203" fmla="*/ 13239345 w 13239345"/>
              <a:gd name="connsiteY3-204" fmla="*/ 214007 h 1809343"/>
              <a:gd name="connsiteX4-205" fmla="*/ 6750996 w 13239345"/>
              <a:gd name="connsiteY4-206" fmla="*/ 1809343 h 1809343"/>
              <a:gd name="connsiteX5-207" fmla="*/ 0 w 13239345"/>
              <a:gd name="connsiteY5-208" fmla="*/ 165369 h 1809343"/>
              <a:gd name="connsiteX6-209" fmla="*/ 1294792 w 13239345"/>
              <a:gd name="connsiteY6-210" fmla="*/ 607 h 1809343"/>
              <a:gd name="connsiteX0-211" fmla="*/ 1294792 w 13239345"/>
              <a:gd name="connsiteY0-212" fmla="*/ 607 h 1809343"/>
              <a:gd name="connsiteX1-213" fmla="*/ 6741268 w 13239345"/>
              <a:gd name="connsiteY1-214" fmla="*/ 1643974 h 1809343"/>
              <a:gd name="connsiteX2-215" fmla="*/ 12169303 w 13239345"/>
              <a:gd name="connsiteY2-216" fmla="*/ 0 h 1809343"/>
              <a:gd name="connsiteX3-217" fmla="*/ 13239345 w 13239345"/>
              <a:gd name="connsiteY3-218" fmla="*/ 214007 h 1809343"/>
              <a:gd name="connsiteX4-219" fmla="*/ 6750996 w 13239345"/>
              <a:gd name="connsiteY4-220" fmla="*/ 1809343 h 1809343"/>
              <a:gd name="connsiteX5-221" fmla="*/ 0 w 13239345"/>
              <a:gd name="connsiteY5-222" fmla="*/ 165369 h 1809343"/>
              <a:gd name="connsiteX6-223" fmla="*/ 1294792 w 13239345"/>
              <a:gd name="connsiteY6-224" fmla="*/ 607 h 1809343"/>
              <a:gd name="connsiteX0-225" fmla="*/ 1294792 w 13239345"/>
              <a:gd name="connsiteY0-226" fmla="*/ 607 h 1809343"/>
              <a:gd name="connsiteX1-227" fmla="*/ 6741268 w 13239345"/>
              <a:gd name="connsiteY1-228" fmla="*/ 1643974 h 1809343"/>
              <a:gd name="connsiteX2-229" fmla="*/ 12169303 w 13239345"/>
              <a:gd name="connsiteY2-230" fmla="*/ 0 h 1809343"/>
              <a:gd name="connsiteX3-231" fmla="*/ 13239345 w 13239345"/>
              <a:gd name="connsiteY3-232" fmla="*/ 214007 h 1809343"/>
              <a:gd name="connsiteX4-233" fmla="*/ 6750996 w 13239345"/>
              <a:gd name="connsiteY4-234" fmla="*/ 1809343 h 1809343"/>
              <a:gd name="connsiteX5-235" fmla="*/ 0 w 13239345"/>
              <a:gd name="connsiteY5-236" fmla="*/ 165369 h 1809343"/>
              <a:gd name="connsiteX6-237" fmla="*/ 1294792 w 13239345"/>
              <a:gd name="connsiteY6-238" fmla="*/ 607 h 1809343"/>
              <a:gd name="connsiteX0-239" fmla="*/ 1294792 w 13239345"/>
              <a:gd name="connsiteY0-240" fmla="*/ 607 h 1809343"/>
              <a:gd name="connsiteX1-241" fmla="*/ 6741268 w 13239345"/>
              <a:gd name="connsiteY1-242" fmla="*/ 1643974 h 1809343"/>
              <a:gd name="connsiteX2-243" fmla="*/ 12169303 w 13239345"/>
              <a:gd name="connsiteY2-244" fmla="*/ 0 h 1809343"/>
              <a:gd name="connsiteX3-245" fmla="*/ 13239345 w 13239345"/>
              <a:gd name="connsiteY3-246" fmla="*/ 214007 h 1809343"/>
              <a:gd name="connsiteX4-247" fmla="*/ 6750996 w 13239345"/>
              <a:gd name="connsiteY4-248" fmla="*/ 1809343 h 1809343"/>
              <a:gd name="connsiteX5-249" fmla="*/ 0 w 13239345"/>
              <a:gd name="connsiteY5-250" fmla="*/ 165369 h 1809343"/>
              <a:gd name="connsiteX6-251" fmla="*/ 1294792 w 13239345"/>
              <a:gd name="connsiteY6-252" fmla="*/ 607 h 1809343"/>
              <a:gd name="connsiteX0-253" fmla="*/ 1294792 w 13239345"/>
              <a:gd name="connsiteY0-254" fmla="*/ 607 h 1809343"/>
              <a:gd name="connsiteX1-255" fmla="*/ 6741268 w 13239345"/>
              <a:gd name="connsiteY1-256" fmla="*/ 1643974 h 1809343"/>
              <a:gd name="connsiteX2-257" fmla="*/ 12169303 w 13239345"/>
              <a:gd name="connsiteY2-258" fmla="*/ 0 h 1809343"/>
              <a:gd name="connsiteX3-259" fmla="*/ 13239345 w 13239345"/>
              <a:gd name="connsiteY3-260" fmla="*/ 214007 h 1809343"/>
              <a:gd name="connsiteX4-261" fmla="*/ 6750996 w 13239345"/>
              <a:gd name="connsiteY4-262" fmla="*/ 1809343 h 1809343"/>
              <a:gd name="connsiteX5-263" fmla="*/ 0 w 13239345"/>
              <a:gd name="connsiteY5-264" fmla="*/ 165369 h 1809343"/>
              <a:gd name="connsiteX6-265" fmla="*/ 1294792 w 13239345"/>
              <a:gd name="connsiteY6-266" fmla="*/ 607 h 1809343"/>
              <a:gd name="connsiteX0-267" fmla="*/ 1294792 w 13239345"/>
              <a:gd name="connsiteY0-268" fmla="*/ 607 h 1809343"/>
              <a:gd name="connsiteX1-269" fmla="*/ 6741268 w 13239345"/>
              <a:gd name="connsiteY1-270" fmla="*/ 1643974 h 1809343"/>
              <a:gd name="connsiteX2-271" fmla="*/ 12169303 w 13239345"/>
              <a:gd name="connsiteY2-272" fmla="*/ 0 h 1809343"/>
              <a:gd name="connsiteX3-273" fmla="*/ 13239345 w 13239345"/>
              <a:gd name="connsiteY3-274" fmla="*/ 214007 h 1809343"/>
              <a:gd name="connsiteX4-275" fmla="*/ 6750996 w 13239345"/>
              <a:gd name="connsiteY4-276" fmla="*/ 1809343 h 1809343"/>
              <a:gd name="connsiteX5-277" fmla="*/ 0 w 13239345"/>
              <a:gd name="connsiteY5-278" fmla="*/ 165369 h 1809343"/>
              <a:gd name="connsiteX6-279" fmla="*/ 1294792 w 13239345"/>
              <a:gd name="connsiteY6-280" fmla="*/ 607 h 1809343"/>
              <a:gd name="connsiteX0-281" fmla="*/ 1294792 w 13239345"/>
              <a:gd name="connsiteY0-282" fmla="*/ 607 h 1809343"/>
              <a:gd name="connsiteX1-283" fmla="*/ 6741268 w 13239345"/>
              <a:gd name="connsiteY1-284" fmla="*/ 1643974 h 1809343"/>
              <a:gd name="connsiteX2-285" fmla="*/ 12169303 w 13239345"/>
              <a:gd name="connsiteY2-286" fmla="*/ 0 h 1809343"/>
              <a:gd name="connsiteX3-287" fmla="*/ 13239345 w 13239345"/>
              <a:gd name="connsiteY3-288" fmla="*/ 214007 h 1809343"/>
              <a:gd name="connsiteX4-289" fmla="*/ 6750996 w 13239345"/>
              <a:gd name="connsiteY4-290" fmla="*/ 1809343 h 1809343"/>
              <a:gd name="connsiteX5-291" fmla="*/ 0 w 13239345"/>
              <a:gd name="connsiteY5-292" fmla="*/ 165369 h 1809343"/>
              <a:gd name="connsiteX6-293" fmla="*/ 1294792 w 13239345"/>
              <a:gd name="connsiteY6-294" fmla="*/ 607 h 1809343"/>
              <a:gd name="connsiteX0-295" fmla="*/ 1294792 w 12651516"/>
              <a:gd name="connsiteY0-296" fmla="*/ 607 h 1809343"/>
              <a:gd name="connsiteX1-297" fmla="*/ 6741268 w 12651516"/>
              <a:gd name="connsiteY1-298" fmla="*/ 1643974 h 1809343"/>
              <a:gd name="connsiteX2-299" fmla="*/ 12169303 w 12651516"/>
              <a:gd name="connsiteY2-300" fmla="*/ 0 h 1809343"/>
              <a:gd name="connsiteX3-301" fmla="*/ 12651516 w 12651516"/>
              <a:gd name="connsiteY3-302" fmla="*/ 83379 h 1809343"/>
              <a:gd name="connsiteX4-303" fmla="*/ 6750996 w 12651516"/>
              <a:gd name="connsiteY4-304" fmla="*/ 1809343 h 1809343"/>
              <a:gd name="connsiteX5-305" fmla="*/ 0 w 12651516"/>
              <a:gd name="connsiteY5-306" fmla="*/ 165369 h 1809343"/>
              <a:gd name="connsiteX6-307" fmla="*/ 1294792 w 12651516"/>
              <a:gd name="connsiteY6-308" fmla="*/ 607 h 1809343"/>
              <a:gd name="connsiteX0-309" fmla="*/ 1294792 w 12564431"/>
              <a:gd name="connsiteY0-310" fmla="*/ 607 h 1809343"/>
              <a:gd name="connsiteX1-311" fmla="*/ 6741268 w 12564431"/>
              <a:gd name="connsiteY1-312" fmla="*/ 1643974 h 1809343"/>
              <a:gd name="connsiteX2-313" fmla="*/ 12169303 w 12564431"/>
              <a:gd name="connsiteY2-314" fmla="*/ 0 h 1809343"/>
              <a:gd name="connsiteX3-315" fmla="*/ 12564431 w 12564431"/>
              <a:gd name="connsiteY3-316" fmla="*/ 83379 h 1809343"/>
              <a:gd name="connsiteX4-317" fmla="*/ 6750996 w 12564431"/>
              <a:gd name="connsiteY4-318" fmla="*/ 1809343 h 1809343"/>
              <a:gd name="connsiteX5-319" fmla="*/ 0 w 12564431"/>
              <a:gd name="connsiteY5-320" fmla="*/ 165369 h 1809343"/>
              <a:gd name="connsiteX6-321" fmla="*/ 1294792 w 12564431"/>
              <a:gd name="connsiteY6-322" fmla="*/ 607 h 1809343"/>
              <a:gd name="connsiteX0-323" fmla="*/ 423935 w 11693574"/>
              <a:gd name="connsiteY0-324" fmla="*/ 607 h 1809343"/>
              <a:gd name="connsiteX1-325" fmla="*/ 5870411 w 11693574"/>
              <a:gd name="connsiteY1-326" fmla="*/ 1643974 h 1809343"/>
              <a:gd name="connsiteX2-327" fmla="*/ 11298446 w 11693574"/>
              <a:gd name="connsiteY2-328" fmla="*/ 0 h 1809343"/>
              <a:gd name="connsiteX3-329" fmla="*/ 11693574 w 11693574"/>
              <a:gd name="connsiteY3-330" fmla="*/ 83379 h 1809343"/>
              <a:gd name="connsiteX4-331" fmla="*/ 5880139 w 11693574"/>
              <a:gd name="connsiteY4-332" fmla="*/ 1809343 h 1809343"/>
              <a:gd name="connsiteX5-333" fmla="*/ 0 w 11693574"/>
              <a:gd name="connsiteY5-334" fmla="*/ 45626 h 1809343"/>
              <a:gd name="connsiteX6-335" fmla="*/ 423935 w 11693574"/>
              <a:gd name="connsiteY6-336" fmla="*/ 607 h 1809343"/>
              <a:gd name="connsiteX0-337" fmla="*/ 423935 w 11693574"/>
              <a:gd name="connsiteY0-338" fmla="*/ 607 h 1733143"/>
              <a:gd name="connsiteX1-339" fmla="*/ 5870411 w 11693574"/>
              <a:gd name="connsiteY1-340" fmla="*/ 1643974 h 1733143"/>
              <a:gd name="connsiteX2-341" fmla="*/ 11298446 w 11693574"/>
              <a:gd name="connsiteY2-342" fmla="*/ 0 h 1733143"/>
              <a:gd name="connsiteX3-343" fmla="*/ 11693574 w 11693574"/>
              <a:gd name="connsiteY3-344" fmla="*/ 83379 h 1733143"/>
              <a:gd name="connsiteX4-345" fmla="*/ 5880139 w 11693574"/>
              <a:gd name="connsiteY4-346" fmla="*/ 1733143 h 1733143"/>
              <a:gd name="connsiteX5-347" fmla="*/ 0 w 11693574"/>
              <a:gd name="connsiteY5-348" fmla="*/ 45626 h 1733143"/>
              <a:gd name="connsiteX6-349" fmla="*/ 423935 w 11693574"/>
              <a:gd name="connsiteY6-350" fmla="*/ 607 h 1733143"/>
              <a:gd name="connsiteX0-351" fmla="*/ 423935 w 11709902"/>
              <a:gd name="connsiteY0-352" fmla="*/ 607 h 1733143"/>
              <a:gd name="connsiteX1-353" fmla="*/ 5870411 w 11709902"/>
              <a:gd name="connsiteY1-354" fmla="*/ 1643974 h 1733143"/>
              <a:gd name="connsiteX2-355" fmla="*/ 11298446 w 11709902"/>
              <a:gd name="connsiteY2-356" fmla="*/ 0 h 1733143"/>
              <a:gd name="connsiteX3-357" fmla="*/ 11709902 w 11709902"/>
              <a:gd name="connsiteY3-358" fmla="*/ 83379 h 1733143"/>
              <a:gd name="connsiteX4-359" fmla="*/ 5880139 w 11709902"/>
              <a:gd name="connsiteY4-360" fmla="*/ 1733143 h 1733143"/>
              <a:gd name="connsiteX5-361" fmla="*/ 0 w 11709902"/>
              <a:gd name="connsiteY5-362" fmla="*/ 45626 h 1733143"/>
              <a:gd name="connsiteX6-363" fmla="*/ 423935 w 11709902"/>
              <a:gd name="connsiteY6-364" fmla="*/ 607 h 1733143"/>
              <a:gd name="connsiteX0-365" fmla="*/ 423935 w 11571109"/>
              <a:gd name="connsiteY0-366" fmla="*/ 607 h 1733143"/>
              <a:gd name="connsiteX1-367" fmla="*/ 5870411 w 11571109"/>
              <a:gd name="connsiteY1-368" fmla="*/ 1643974 h 1733143"/>
              <a:gd name="connsiteX2-369" fmla="*/ 11298446 w 11571109"/>
              <a:gd name="connsiteY2-370" fmla="*/ 0 h 1733143"/>
              <a:gd name="connsiteX3-371" fmla="*/ 11571109 w 11571109"/>
              <a:gd name="connsiteY3-372" fmla="*/ 116036 h 1733143"/>
              <a:gd name="connsiteX4-373" fmla="*/ 5880139 w 11571109"/>
              <a:gd name="connsiteY4-374" fmla="*/ 1733143 h 1733143"/>
              <a:gd name="connsiteX5-375" fmla="*/ 0 w 11571109"/>
              <a:gd name="connsiteY5-376" fmla="*/ 45626 h 1733143"/>
              <a:gd name="connsiteX6-377" fmla="*/ 423935 w 11571109"/>
              <a:gd name="connsiteY6-378" fmla="*/ 607 h 1733143"/>
              <a:gd name="connsiteX0-379" fmla="*/ 423935 w 11579274"/>
              <a:gd name="connsiteY0-380" fmla="*/ 607 h 1733143"/>
              <a:gd name="connsiteX1-381" fmla="*/ 5870411 w 11579274"/>
              <a:gd name="connsiteY1-382" fmla="*/ 1643974 h 1733143"/>
              <a:gd name="connsiteX2-383" fmla="*/ 11298446 w 11579274"/>
              <a:gd name="connsiteY2-384" fmla="*/ 0 h 1733143"/>
              <a:gd name="connsiteX3-385" fmla="*/ 11579274 w 11579274"/>
              <a:gd name="connsiteY3-386" fmla="*/ 116036 h 1733143"/>
              <a:gd name="connsiteX4-387" fmla="*/ 5880139 w 11579274"/>
              <a:gd name="connsiteY4-388" fmla="*/ 1733143 h 1733143"/>
              <a:gd name="connsiteX5-389" fmla="*/ 0 w 11579274"/>
              <a:gd name="connsiteY5-390" fmla="*/ 45626 h 1733143"/>
              <a:gd name="connsiteX6-391" fmla="*/ 423935 w 11579274"/>
              <a:gd name="connsiteY6-392" fmla="*/ 607 h 1733143"/>
              <a:gd name="connsiteX0-393" fmla="*/ 423935 w 11579274"/>
              <a:gd name="connsiteY0-394" fmla="*/ 0 h 1732536"/>
              <a:gd name="connsiteX1-395" fmla="*/ 5870411 w 11579274"/>
              <a:gd name="connsiteY1-396" fmla="*/ 1643367 h 1732536"/>
              <a:gd name="connsiteX2-397" fmla="*/ 11233132 w 11579274"/>
              <a:gd name="connsiteY2-398" fmla="*/ 48379 h 1732536"/>
              <a:gd name="connsiteX3-399" fmla="*/ 11579274 w 11579274"/>
              <a:gd name="connsiteY3-400" fmla="*/ 115429 h 1732536"/>
              <a:gd name="connsiteX4-401" fmla="*/ 5880139 w 11579274"/>
              <a:gd name="connsiteY4-402" fmla="*/ 1732536 h 1732536"/>
              <a:gd name="connsiteX5-403" fmla="*/ 0 w 11579274"/>
              <a:gd name="connsiteY5-404" fmla="*/ 45019 h 1732536"/>
              <a:gd name="connsiteX6-405" fmla="*/ 423935 w 11579274"/>
              <a:gd name="connsiteY6-406" fmla="*/ 0 h 1732536"/>
              <a:gd name="connsiteX0-407" fmla="*/ 423935 w 11579274"/>
              <a:gd name="connsiteY0-408" fmla="*/ 0 h 1732536"/>
              <a:gd name="connsiteX1-409" fmla="*/ 5870411 w 11579274"/>
              <a:gd name="connsiteY1-410" fmla="*/ 1643367 h 1732536"/>
              <a:gd name="connsiteX2-411" fmla="*/ 11241297 w 11579274"/>
              <a:gd name="connsiteY2-412" fmla="*/ 32050 h 1732536"/>
              <a:gd name="connsiteX3-413" fmla="*/ 11579274 w 11579274"/>
              <a:gd name="connsiteY3-414" fmla="*/ 115429 h 1732536"/>
              <a:gd name="connsiteX4-415" fmla="*/ 5880139 w 11579274"/>
              <a:gd name="connsiteY4-416" fmla="*/ 1732536 h 1732536"/>
              <a:gd name="connsiteX5-417" fmla="*/ 0 w 11579274"/>
              <a:gd name="connsiteY5-418" fmla="*/ 45019 h 1732536"/>
              <a:gd name="connsiteX6-419" fmla="*/ 423935 w 11579274"/>
              <a:gd name="connsiteY6-420" fmla="*/ 0 h 1732536"/>
              <a:gd name="connsiteX0-421" fmla="*/ 423935 w 11579274"/>
              <a:gd name="connsiteY0-422" fmla="*/ 0 h 1732536"/>
              <a:gd name="connsiteX1-423" fmla="*/ 5870411 w 11579274"/>
              <a:gd name="connsiteY1-424" fmla="*/ 1643367 h 1732536"/>
              <a:gd name="connsiteX2-425" fmla="*/ 11241297 w 11579274"/>
              <a:gd name="connsiteY2-426" fmla="*/ 32050 h 1732536"/>
              <a:gd name="connsiteX3-427" fmla="*/ 11579274 w 11579274"/>
              <a:gd name="connsiteY3-428" fmla="*/ 115429 h 1732536"/>
              <a:gd name="connsiteX4-429" fmla="*/ 5880139 w 11579274"/>
              <a:gd name="connsiteY4-430" fmla="*/ 1732536 h 1732536"/>
              <a:gd name="connsiteX5-431" fmla="*/ 0 w 11579274"/>
              <a:gd name="connsiteY5-432" fmla="*/ 45019 h 1732536"/>
              <a:gd name="connsiteX6-433" fmla="*/ 423935 w 11579274"/>
              <a:gd name="connsiteY6-434" fmla="*/ 0 h 1732536"/>
              <a:gd name="connsiteX0-435" fmla="*/ 423935 w 11579274"/>
              <a:gd name="connsiteY0-436" fmla="*/ 0 h 1732536"/>
              <a:gd name="connsiteX1-437" fmla="*/ 5870411 w 11579274"/>
              <a:gd name="connsiteY1-438" fmla="*/ 1643367 h 1732536"/>
              <a:gd name="connsiteX2-439" fmla="*/ 11224968 w 11579274"/>
              <a:gd name="connsiteY2-440" fmla="*/ 48379 h 1732536"/>
              <a:gd name="connsiteX3-441" fmla="*/ 11579274 w 11579274"/>
              <a:gd name="connsiteY3-442" fmla="*/ 115429 h 1732536"/>
              <a:gd name="connsiteX4-443" fmla="*/ 5880139 w 11579274"/>
              <a:gd name="connsiteY4-444" fmla="*/ 1732536 h 1732536"/>
              <a:gd name="connsiteX5-445" fmla="*/ 0 w 11579274"/>
              <a:gd name="connsiteY5-446" fmla="*/ 45019 h 1732536"/>
              <a:gd name="connsiteX6-447" fmla="*/ 423935 w 11579274"/>
              <a:gd name="connsiteY6-448" fmla="*/ 0 h 1732536"/>
              <a:gd name="connsiteX0-449" fmla="*/ 219828 w 11375167"/>
              <a:gd name="connsiteY0-450" fmla="*/ 0 h 1732536"/>
              <a:gd name="connsiteX1-451" fmla="*/ 5666304 w 11375167"/>
              <a:gd name="connsiteY1-452" fmla="*/ 1643367 h 1732536"/>
              <a:gd name="connsiteX2-453" fmla="*/ 11020861 w 11375167"/>
              <a:gd name="connsiteY2-454" fmla="*/ 48379 h 1732536"/>
              <a:gd name="connsiteX3-455" fmla="*/ 11375167 w 11375167"/>
              <a:gd name="connsiteY3-456" fmla="*/ 115429 h 1732536"/>
              <a:gd name="connsiteX4-457" fmla="*/ 5676032 w 11375167"/>
              <a:gd name="connsiteY4-458" fmla="*/ 1732536 h 1732536"/>
              <a:gd name="connsiteX5-459" fmla="*/ 0 w 11375167"/>
              <a:gd name="connsiteY5-460" fmla="*/ 77676 h 1732536"/>
              <a:gd name="connsiteX6-461" fmla="*/ 219828 w 11375167"/>
              <a:gd name="connsiteY6-462" fmla="*/ 0 h 1732536"/>
              <a:gd name="connsiteX0-463" fmla="*/ 293307 w 11375167"/>
              <a:gd name="connsiteY0-464" fmla="*/ 0 h 1708044"/>
              <a:gd name="connsiteX1-465" fmla="*/ 5666304 w 11375167"/>
              <a:gd name="connsiteY1-466" fmla="*/ 1618875 h 1708044"/>
              <a:gd name="connsiteX2-467" fmla="*/ 11020861 w 11375167"/>
              <a:gd name="connsiteY2-468" fmla="*/ 23887 h 1708044"/>
              <a:gd name="connsiteX3-469" fmla="*/ 11375167 w 11375167"/>
              <a:gd name="connsiteY3-470" fmla="*/ 90937 h 1708044"/>
              <a:gd name="connsiteX4-471" fmla="*/ 5676032 w 11375167"/>
              <a:gd name="connsiteY4-472" fmla="*/ 1708044 h 1708044"/>
              <a:gd name="connsiteX5-473" fmla="*/ 0 w 11375167"/>
              <a:gd name="connsiteY5-474" fmla="*/ 53184 h 1708044"/>
              <a:gd name="connsiteX6-475" fmla="*/ 293307 w 11375167"/>
              <a:gd name="connsiteY6-476" fmla="*/ 0 h 1708044"/>
              <a:gd name="connsiteX0-477" fmla="*/ 317800 w 11375167"/>
              <a:gd name="connsiteY0-478" fmla="*/ 606 h 1684157"/>
              <a:gd name="connsiteX1-479" fmla="*/ 5666304 w 11375167"/>
              <a:gd name="connsiteY1-480" fmla="*/ 1594988 h 1684157"/>
              <a:gd name="connsiteX2-481" fmla="*/ 11020861 w 11375167"/>
              <a:gd name="connsiteY2-482" fmla="*/ 0 h 1684157"/>
              <a:gd name="connsiteX3-483" fmla="*/ 11375167 w 11375167"/>
              <a:gd name="connsiteY3-484" fmla="*/ 67050 h 1684157"/>
              <a:gd name="connsiteX4-485" fmla="*/ 5676032 w 11375167"/>
              <a:gd name="connsiteY4-486" fmla="*/ 1684157 h 1684157"/>
              <a:gd name="connsiteX5-487" fmla="*/ 0 w 11375167"/>
              <a:gd name="connsiteY5-488" fmla="*/ 29297 h 1684157"/>
              <a:gd name="connsiteX6-489" fmla="*/ 317800 w 11375167"/>
              <a:gd name="connsiteY6-490" fmla="*/ 606 h 1684157"/>
              <a:gd name="connsiteX0-491" fmla="*/ 285142 w 11342509"/>
              <a:gd name="connsiteY0-492" fmla="*/ 606 h 1684157"/>
              <a:gd name="connsiteX1-493" fmla="*/ 5633646 w 11342509"/>
              <a:gd name="connsiteY1-494" fmla="*/ 1594988 h 1684157"/>
              <a:gd name="connsiteX2-495" fmla="*/ 10988203 w 11342509"/>
              <a:gd name="connsiteY2-496" fmla="*/ 0 h 1684157"/>
              <a:gd name="connsiteX3-497" fmla="*/ 11342509 w 11342509"/>
              <a:gd name="connsiteY3-498" fmla="*/ 67050 h 1684157"/>
              <a:gd name="connsiteX4-499" fmla="*/ 5643374 w 11342509"/>
              <a:gd name="connsiteY4-500" fmla="*/ 1684157 h 1684157"/>
              <a:gd name="connsiteX5-501" fmla="*/ 0 w 11342509"/>
              <a:gd name="connsiteY5-502" fmla="*/ 29297 h 1684157"/>
              <a:gd name="connsiteX6-503" fmla="*/ 285142 w 11342509"/>
              <a:gd name="connsiteY6-504" fmla="*/ 606 h 1684157"/>
              <a:gd name="connsiteX0-505" fmla="*/ 276977 w 11342509"/>
              <a:gd name="connsiteY0-506" fmla="*/ 0 h 1691715"/>
              <a:gd name="connsiteX1-507" fmla="*/ 5633646 w 11342509"/>
              <a:gd name="connsiteY1-508" fmla="*/ 1602546 h 1691715"/>
              <a:gd name="connsiteX2-509" fmla="*/ 10988203 w 11342509"/>
              <a:gd name="connsiteY2-510" fmla="*/ 7558 h 1691715"/>
              <a:gd name="connsiteX3-511" fmla="*/ 11342509 w 11342509"/>
              <a:gd name="connsiteY3-512" fmla="*/ 74608 h 1691715"/>
              <a:gd name="connsiteX4-513" fmla="*/ 5643374 w 11342509"/>
              <a:gd name="connsiteY4-514" fmla="*/ 1691715 h 1691715"/>
              <a:gd name="connsiteX5-515" fmla="*/ 0 w 11342509"/>
              <a:gd name="connsiteY5-516" fmla="*/ 36855 h 1691715"/>
              <a:gd name="connsiteX6-517" fmla="*/ 276977 w 11342509"/>
              <a:gd name="connsiteY6-518" fmla="*/ 0 h 1691715"/>
              <a:gd name="connsiteX0-519" fmla="*/ 276977 w 11342509"/>
              <a:gd name="connsiteY0-520" fmla="*/ 0 h 1691715"/>
              <a:gd name="connsiteX1-521" fmla="*/ 5633646 w 11342509"/>
              <a:gd name="connsiteY1-522" fmla="*/ 1602546 h 1691715"/>
              <a:gd name="connsiteX2-523" fmla="*/ 11018020 w 11342509"/>
              <a:gd name="connsiteY2-524" fmla="*/ 17498 h 1691715"/>
              <a:gd name="connsiteX3-525" fmla="*/ 11342509 w 11342509"/>
              <a:gd name="connsiteY3-526" fmla="*/ 74608 h 1691715"/>
              <a:gd name="connsiteX4-527" fmla="*/ 5643374 w 11342509"/>
              <a:gd name="connsiteY4-528" fmla="*/ 1691715 h 1691715"/>
              <a:gd name="connsiteX5-529" fmla="*/ 0 w 11342509"/>
              <a:gd name="connsiteY5-530" fmla="*/ 36855 h 1691715"/>
              <a:gd name="connsiteX6-531" fmla="*/ 276977 w 11342509"/>
              <a:gd name="connsiteY6-532" fmla="*/ 0 h 1691715"/>
              <a:gd name="connsiteX0-533" fmla="*/ 276977 w 11342509"/>
              <a:gd name="connsiteY0-534" fmla="*/ 0 h 1691715"/>
              <a:gd name="connsiteX1-535" fmla="*/ 5633646 w 11342509"/>
              <a:gd name="connsiteY1-536" fmla="*/ 1602546 h 1691715"/>
              <a:gd name="connsiteX2-537" fmla="*/ 11018020 w 11342509"/>
              <a:gd name="connsiteY2-538" fmla="*/ 17498 h 1691715"/>
              <a:gd name="connsiteX3-539" fmla="*/ 11342509 w 11342509"/>
              <a:gd name="connsiteY3-540" fmla="*/ 74608 h 1691715"/>
              <a:gd name="connsiteX4-541" fmla="*/ 5643374 w 11342509"/>
              <a:gd name="connsiteY4-542" fmla="*/ 1691715 h 1691715"/>
              <a:gd name="connsiteX5-543" fmla="*/ 0 w 11342509"/>
              <a:gd name="connsiteY5-544" fmla="*/ 36855 h 1691715"/>
              <a:gd name="connsiteX6-545" fmla="*/ 276977 w 11342509"/>
              <a:gd name="connsiteY6-546" fmla="*/ 0 h 1691715"/>
              <a:gd name="connsiteX0-547" fmla="*/ 276977 w 11342509"/>
              <a:gd name="connsiteY0-548" fmla="*/ 0 h 1691715"/>
              <a:gd name="connsiteX1-549" fmla="*/ 5633646 w 11342509"/>
              <a:gd name="connsiteY1-550" fmla="*/ 1602546 h 1691715"/>
              <a:gd name="connsiteX2-551" fmla="*/ 11047837 w 11342509"/>
              <a:gd name="connsiteY2-552" fmla="*/ 17498 h 1691715"/>
              <a:gd name="connsiteX3-553" fmla="*/ 11342509 w 11342509"/>
              <a:gd name="connsiteY3-554" fmla="*/ 74608 h 1691715"/>
              <a:gd name="connsiteX4-555" fmla="*/ 5643374 w 11342509"/>
              <a:gd name="connsiteY4-556" fmla="*/ 1691715 h 1691715"/>
              <a:gd name="connsiteX5-557" fmla="*/ 0 w 11342509"/>
              <a:gd name="connsiteY5-558" fmla="*/ 36855 h 1691715"/>
              <a:gd name="connsiteX6-559" fmla="*/ 276977 w 11342509"/>
              <a:gd name="connsiteY6-560" fmla="*/ 0 h 1691715"/>
              <a:gd name="connsiteX0-561" fmla="*/ 276977 w 11342509"/>
              <a:gd name="connsiteY0-562" fmla="*/ 0 h 1691715"/>
              <a:gd name="connsiteX1-563" fmla="*/ 5633646 w 11342509"/>
              <a:gd name="connsiteY1-564" fmla="*/ 1602546 h 1691715"/>
              <a:gd name="connsiteX2-565" fmla="*/ 11080494 w 11342509"/>
              <a:gd name="connsiteY2-566" fmla="*/ 17498 h 1691715"/>
              <a:gd name="connsiteX3-567" fmla="*/ 11342509 w 11342509"/>
              <a:gd name="connsiteY3-568" fmla="*/ 74608 h 1691715"/>
              <a:gd name="connsiteX4-569" fmla="*/ 5643374 w 11342509"/>
              <a:gd name="connsiteY4-570" fmla="*/ 1691715 h 1691715"/>
              <a:gd name="connsiteX5-571" fmla="*/ 0 w 11342509"/>
              <a:gd name="connsiteY5-572" fmla="*/ 36855 h 1691715"/>
              <a:gd name="connsiteX6-573" fmla="*/ 276977 w 11342509"/>
              <a:gd name="connsiteY6-574" fmla="*/ 0 h 1691715"/>
              <a:gd name="connsiteX0-575" fmla="*/ 276977 w 11342509"/>
              <a:gd name="connsiteY0-576" fmla="*/ 0 h 1691715"/>
              <a:gd name="connsiteX1-577" fmla="*/ 5633646 w 11342509"/>
              <a:gd name="connsiteY1-578" fmla="*/ 1602546 h 1691715"/>
              <a:gd name="connsiteX2-579" fmla="*/ 11080494 w 11342509"/>
              <a:gd name="connsiteY2-580" fmla="*/ 17498 h 1691715"/>
              <a:gd name="connsiteX3-581" fmla="*/ 11342509 w 11342509"/>
              <a:gd name="connsiteY3-582" fmla="*/ 74608 h 1691715"/>
              <a:gd name="connsiteX4-583" fmla="*/ 5643374 w 11342509"/>
              <a:gd name="connsiteY4-584" fmla="*/ 1691715 h 1691715"/>
              <a:gd name="connsiteX5-585" fmla="*/ 0 w 11342509"/>
              <a:gd name="connsiteY5-586" fmla="*/ 36855 h 1691715"/>
              <a:gd name="connsiteX6-587" fmla="*/ 276977 w 11342509"/>
              <a:gd name="connsiteY6-588" fmla="*/ 0 h 1691715"/>
              <a:gd name="connsiteX0-589" fmla="*/ 276977 w 11342509"/>
              <a:gd name="connsiteY0-590" fmla="*/ 0 h 1691715"/>
              <a:gd name="connsiteX1-591" fmla="*/ 5633646 w 11342509"/>
              <a:gd name="connsiteY1-592" fmla="*/ 1602546 h 1691715"/>
              <a:gd name="connsiteX2-593" fmla="*/ 11080494 w 11342509"/>
              <a:gd name="connsiteY2-594" fmla="*/ 17498 h 1691715"/>
              <a:gd name="connsiteX3-595" fmla="*/ 11342509 w 11342509"/>
              <a:gd name="connsiteY3-596" fmla="*/ 74608 h 1691715"/>
              <a:gd name="connsiteX4-597" fmla="*/ 5643374 w 11342509"/>
              <a:gd name="connsiteY4-598" fmla="*/ 1691715 h 1691715"/>
              <a:gd name="connsiteX5-599" fmla="*/ 0 w 11342509"/>
              <a:gd name="connsiteY5-600" fmla="*/ 36855 h 1691715"/>
              <a:gd name="connsiteX6-601" fmla="*/ 276977 w 11342509"/>
              <a:gd name="connsiteY6-602" fmla="*/ 0 h 1691715"/>
              <a:gd name="connsiteX0-603" fmla="*/ 276977 w 11342509"/>
              <a:gd name="connsiteY0-604" fmla="*/ 0 h 1691715"/>
              <a:gd name="connsiteX1-605" fmla="*/ 5643806 w 11342509"/>
              <a:gd name="connsiteY1-606" fmla="*/ 1602546 h 1691715"/>
              <a:gd name="connsiteX2-607" fmla="*/ 11080494 w 11342509"/>
              <a:gd name="connsiteY2-608" fmla="*/ 17498 h 1691715"/>
              <a:gd name="connsiteX3-609" fmla="*/ 11342509 w 11342509"/>
              <a:gd name="connsiteY3-610" fmla="*/ 74608 h 1691715"/>
              <a:gd name="connsiteX4-611" fmla="*/ 5643374 w 11342509"/>
              <a:gd name="connsiteY4-612" fmla="*/ 1691715 h 1691715"/>
              <a:gd name="connsiteX5-613" fmla="*/ 0 w 11342509"/>
              <a:gd name="connsiteY5-614" fmla="*/ 36855 h 1691715"/>
              <a:gd name="connsiteX6-615" fmla="*/ 276977 w 11342509"/>
              <a:gd name="connsiteY6-616" fmla="*/ 0 h 16917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1342509" h="1691715">
                <a:moveTo>
                  <a:pt x="276977" y="0"/>
                </a:moveTo>
                <a:cubicBezTo>
                  <a:pt x="2111519" y="662089"/>
                  <a:pt x="3847364" y="1159532"/>
                  <a:pt x="5643806" y="1602546"/>
                </a:cubicBezTo>
                <a:cubicBezTo>
                  <a:pt x="7519826" y="1121230"/>
                  <a:pt x="9471175" y="643464"/>
                  <a:pt x="11080494" y="17498"/>
                </a:cubicBezTo>
                <a:lnTo>
                  <a:pt x="11342509" y="74608"/>
                </a:lnTo>
                <a:cubicBezTo>
                  <a:pt x="9170201" y="663537"/>
                  <a:pt x="7834732" y="1188511"/>
                  <a:pt x="5643374" y="1691715"/>
                </a:cubicBezTo>
                <a:cubicBezTo>
                  <a:pt x="3393042" y="1200874"/>
                  <a:pt x="2250332" y="651521"/>
                  <a:pt x="0" y="36855"/>
                </a:cubicBezTo>
                <a:lnTo>
                  <a:pt x="27697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占位符 34"/>
          <p:cNvPicPr>
            <a:picLocks noGrp="1" noChangeAspect="1"/>
          </p:cNvPicPr>
          <p:nvPr>
            <p:ph type="pic" idx="10"/>
          </p:nvPr>
        </p:nvPicPr>
        <p:blipFill>
          <a:blip r:embed="rId1"/>
          <a:srcRect l="44" r="44"/>
          <a:stretch>
            <a:fillRect/>
          </a:stretch>
        </p:blipFill>
        <p:spPr>
          <a:xfrm>
            <a:off x="0" y="-3175"/>
            <a:ext cx="12192000" cy="3429000"/>
          </a:xfrm>
        </p:spPr>
      </p:pic>
      <p:sp>
        <p:nvSpPr>
          <p:cNvPr id="5" name="矩形 4"/>
          <p:cNvSpPr/>
          <p:nvPr/>
        </p:nvSpPr>
        <p:spPr>
          <a:xfrm>
            <a:off x="1072054" y="-1"/>
            <a:ext cx="2638098" cy="531823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650123" y="3932052"/>
            <a:ext cx="1628038" cy="1148192"/>
            <a:chOff x="1660634" y="3837459"/>
            <a:chExt cx="1628038" cy="1148192"/>
          </a:xfrm>
        </p:grpSpPr>
        <p:sp>
          <p:nvSpPr>
            <p:cNvPr id="7" name="文本框 6"/>
            <p:cNvSpPr txBox="1"/>
            <p:nvPr/>
          </p:nvSpPr>
          <p:spPr>
            <a:xfrm>
              <a:off x="1660634" y="3837459"/>
              <a:ext cx="14609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</a:rPr>
                <a:t>目录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722631" y="4585541"/>
              <a:ext cx="15660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CONTENT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rot="0">
            <a:off x="5440045" y="3931920"/>
            <a:ext cx="2775585" cy="621030"/>
            <a:chOff x="4575794" y="4109079"/>
            <a:chExt cx="2775805" cy="621233"/>
          </a:xfrm>
        </p:grpSpPr>
        <p:sp>
          <p:nvSpPr>
            <p:cNvPr id="17" name="矩形 16"/>
            <p:cNvSpPr/>
            <p:nvPr/>
          </p:nvSpPr>
          <p:spPr>
            <a:xfrm>
              <a:off x="4575794" y="4109079"/>
              <a:ext cx="484351" cy="6096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/>
                  <a:ea typeface="思源黑体 CN Bold" panose="020B0800000000000000" pitchFamily="34" charset="-122"/>
                  <a:cs typeface="+mn-cs"/>
                </a:rPr>
                <a:t>01    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192599" y="4120712"/>
              <a:ext cx="2159000" cy="6096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  <a:cs typeface="+mn-cs"/>
                </a:rPr>
                <a:t>研究背景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  <a:cs typeface="+mn-cs"/>
                </a:rPr>
                <a:t> 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rot="0">
            <a:off x="5440045" y="5280025"/>
            <a:ext cx="3204210" cy="626110"/>
            <a:chOff x="4572000" y="5301984"/>
            <a:chExt cx="3204284" cy="625850"/>
          </a:xfrm>
        </p:grpSpPr>
        <p:sp>
          <p:nvSpPr>
            <p:cNvPr id="15" name="矩形 14"/>
            <p:cNvSpPr/>
            <p:nvPr/>
          </p:nvSpPr>
          <p:spPr>
            <a:xfrm>
              <a:off x="4572000" y="5318234"/>
              <a:ext cx="484352" cy="6096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r>
                <a:rPr lang="en-US" altLang="zh-CN" sz="3200" b="1" kern="0" dirty="0">
                  <a:solidFill>
                    <a:schemeClr val="accent1"/>
                  </a:solidFill>
                  <a:latin typeface="Arial" panose="020B0604020202020204"/>
                  <a:ea typeface="思源黑体 CN Bold" panose="020B0800000000000000" pitchFamily="34" charset="-122"/>
                </a:rPr>
                <a:t>03    </a:t>
              </a:r>
              <a:endParaRPr lang="zh-CN" altLang="en-US" sz="3200" b="1" kern="0" dirty="0">
                <a:solidFill>
                  <a:schemeClr val="accent1"/>
                </a:solidFill>
                <a:latin typeface="Arial" panose="020B0604020202020204"/>
                <a:ea typeface="思源黑体 CN Bold" panose="020B0800000000000000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188804" y="5301984"/>
              <a:ext cx="2587480" cy="6096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r>
                <a:rPr lang="zh-CN" altLang="en-US" sz="2800" b="1" kern="0" dirty="0">
                  <a:latin typeface="+mj-ea"/>
                  <a:ea typeface="+mj-ea"/>
                </a:rPr>
                <a:t>研究现状与计划</a:t>
              </a:r>
              <a:endParaRPr lang="zh-CN" altLang="en-US" sz="2800" b="1" kern="0" dirty="0">
                <a:latin typeface="+mj-ea"/>
                <a:ea typeface="+mj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 rot="0">
            <a:off x="5440045" y="4596130"/>
            <a:ext cx="5697220" cy="617855"/>
            <a:chOff x="4571659" y="4667709"/>
            <a:chExt cx="5697220" cy="617855"/>
          </a:xfrm>
        </p:grpSpPr>
        <p:sp>
          <p:nvSpPr>
            <p:cNvPr id="13" name="矩形 12"/>
            <p:cNvSpPr/>
            <p:nvPr/>
          </p:nvSpPr>
          <p:spPr>
            <a:xfrm>
              <a:off x="4571659" y="4667709"/>
              <a:ext cx="484693" cy="6096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r>
                <a:rPr lang="en-US" altLang="zh-CN" sz="3200" b="1" kern="0" dirty="0">
                  <a:solidFill>
                    <a:schemeClr val="accent1"/>
                  </a:solidFill>
                  <a:latin typeface="Arial" panose="020B0604020202020204"/>
                  <a:ea typeface="思源黑体 CN Bold" panose="020B0800000000000000" pitchFamily="34" charset="-122"/>
                </a:rPr>
                <a:t>02    </a:t>
              </a:r>
              <a:endParaRPr lang="zh-CN" altLang="en-US" sz="3200" b="1" kern="0" dirty="0">
                <a:solidFill>
                  <a:schemeClr val="accent1"/>
                </a:solidFill>
                <a:latin typeface="Arial" panose="020B0604020202020204"/>
                <a:ea typeface="思源黑体 CN Bold" panose="020B0800000000000000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192689" y="4675964"/>
              <a:ext cx="5076190" cy="6096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r>
                <a:rPr lang="zh-CN" altLang="en-US" sz="2800" b="1" kern="0" dirty="0">
                  <a:latin typeface="+mj-ea"/>
                  <a:ea typeface="+mj-ea"/>
                </a:rPr>
                <a:t>极低氡浓度测量与抑制目标</a:t>
              </a:r>
              <a:endParaRPr lang="zh-CN" altLang="en-US" sz="2800" b="1" kern="0" dirty="0">
                <a:latin typeface="+mj-ea"/>
                <a:ea typeface="+mj-ea"/>
              </a:endParaRPr>
            </a:p>
          </p:txBody>
        </p:sp>
      </p:grpSp>
      <p:cxnSp>
        <p:nvCxnSpPr>
          <p:cNvPr id="30" name="直接连接符 29"/>
          <p:cNvCxnSpPr/>
          <p:nvPr/>
        </p:nvCxnSpPr>
        <p:spPr>
          <a:xfrm>
            <a:off x="1452559" y="0"/>
            <a:ext cx="0" cy="4091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1458880" y="4091233"/>
            <a:ext cx="0" cy="88517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5440680" y="5962650"/>
            <a:ext cx="3203575" cy="626110"/>
            <a:chOff x="8574" y="9467"/>
            <a:chExt cx="5045" cy="986"/>
          </a:xfrm>
        </p:grpSpPr>
        <p:sp>
          <p:nvSpPr>
            <p:cNvPr id="3" name="矩形 2"/>
            <p:cNvSpPr/>
            <p:nvPr/>
          </p:nvSpPr>
          <p:spPr>
            <a:xfrm>
              <a:off x="8574" y="9493"/>
              <a:ext cx="763" cy="96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p>
              <a:r>
                <a:rPr lang="en-US" altLang="zh-CN" sz="3200" b="1" kern="0" dirty="0">
                  <a:solidFill>
                    <a:schemeClr val="accent1"/>
                  </a:solidFill>
                  <a:latin typeface="Arial" panose="020B0604020202020204"/>
                  <a:ea typeface="思源黑体 CN Bold" panose="020B0800000000000000" pitchFamily="34" charset="-122"/>
                </a:rPr>
                <a:t>04    </a:t>
              </a:r>
              <a:endParaRPr lang="zh-CN" altLang="en-US" sz="3200" b="1" kern="0" dirty="0">
                <a:solidFill>
                  <a:schemeClr val="accent1"/>
                </a:solidFill>
                <a:latin typeface="Arial" panose="020B0604020202020204"/>
                <a:ea typeface="思源黑体 CN Bold" panose="020B0800000000000000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9545" y="9467"/>
              <a:ext cx="4075" cy="96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p>
              <a:r>
                <a:rPr lang="zh-CN" altLang="en-US" sz="2800" b="1" kern="0" dirty="0">
                  <a:latin typeface="+mj-ea"/>
                  <a:ea typeface="+mj-ea"/>
                </a:rPr>
                <a:t>总结与展望</a:t>
              </a:r>
              <a:endParaRPr lang="zh-CN" altLang="en-US" sz="2800" b="1" kern="0" dirty="0"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6A1AC3-05F5-7F47-9691-87C217DDB940}" type="slidenum">
              <a:rPr lang="zh-CN" altLang="en-US" smtClean="0">
                <a:latin typeface="黑体" panose="02010609060101010101" charset="-122"/>
                <a:ea typeface="黑体" panose="02010609060101010101" charset="-122"/>
              </a:rPr>
            </a:fld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0" y="132715"/>
            <a:ext cx="2349500" cy="5721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 fontAlgn="auto"/>
            <a:r>
              <a:rPr lang="zh-CN" altLang="en-US" dirty="0">
                <a:solidFill>
                  <a:schemeClr val="bg1"/>
                </a:solidFill>
              </a:rPr>
              <a:t>研究背景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灯片编号占位符 3"/>
          <p:cNvSpPr>
            <a:spLocks noGrp="1"/>
          </p:cNvSpPr>
          <p:nvPr/>
        </p:nvSpPr>
        <p:spPr>
          <a:xfrm>
            <a:off x="635" y="451485"/>
            <a:ext cx="2589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6A1AC3-05F5-7F47-9691-87C217DDB940}" type="slidenum">
              <a:rPr lang="zh-CN" altLang="en-US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18" y="771525"/>
            <a:ext cx="11834177" cy="6072188"/>
            <a:chOff x="11" y="1215"/>
            <a:chExt cx="18636" cy="9563"/>
          </a:xfrm>
        </p:grpSpPr>
        <p:pic>
          <p:nvPicPr>
            <p:cNvPr id="10244" name="图片 1"/>
            <p:cNvPicPr>
              <a:picLocks noChangeAspect="1"/>
            </p:cNvPicPr>
            <p:nvPr/>
          </p:nvPicPr>
          <p:blipFill>
            <a:blip r:embed="rId1"/>
            <a:srcRect l="4630" t="43825" r="7266" b="4027"/>
            <a:stretch>
              <a:fillRect/>
            </a:stretch>
          </p:blipFill>
          <p:spPr>
            <a:xfrm>
              <a:off x="11" y="1215"/>
              <a:ext cx="13742" cy="610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内容占位符 1"/>
            <p:cNvSpPr txBox="1">
              <a:spLocks noChangeArrowheads="1"/>
            </p:cNvSpPr>
            <p:nvPr/>
          </p:nvSpPr>
          <p:spPr>
            <a:xfrm>
              <a:off x="11" y="7538"/>
              <a:ext cx="2835" cy="1058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>
                  <a:solidFill>
                    <a:srgbClr val="006666"/>
                  </a:solidFill>
                  <a:latin typeface="+mn-lt"/>
                  <a:ea typeface="+mn-ea"/>
                  <a:cs typeface="方正兰亭黑_GBK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</a:defRPr>
              </a:lvl9pPr>
            </a:lstStyle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Char char="•"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宋体" panose="02010600030101010101" pitchFamily="2" charset="-122"/>
                  <a:cs typeface="方正兰亭黑_GBK"/>
                </a:rPr>
                <a:t>Tsinghua University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GungsuhChe" pitchFamily="49" charset="-127"/>
                <a:cs typeface="方正兰亭黑_GBK"/>
              </a:endParaRP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Tx/>
                <a:buFontTx/>
                <a:buChar char="•"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方正兰亭黑_GBK"/>
              </a:endParaRPr>
            </a:p>
          </p:txBody>
        </p:sp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88" y="8753"/>
              <a:ext cx="1530" cy="141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Picture 8" descr="THU log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" y="8638"/>
              <a:ext cx="1480" cy="14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Picture 32" descr="CIAE logo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1" y="8758"/>
              <a:ext cx="1520" cy="14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" name="Picture 33" descr="二滩 logo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73" y="8460"/>
              <a:ext cx="1910" cy="20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" name="圖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6" y="8396"/>
              <a:ext cx="1952" cy="19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内容占位符 1"/>
            <p:cNvSpPr txBox="1"/>
            <p:nvPr/>
          </p:nvSpPr>
          <p:spPr>
            <a:xfrm>
              <a:off x="2091" y="7541"/>
              <a:ext cx="2860" cy="1177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>
                  <a:solidFill>
                    <a:srgbClr val="006666"/>
                  </a:solidFill>
                  <a:latin typeface="+mn-lt"/>
                  <a:ea typeface="+mn-ea"/>
                  <a:cs typeface="方正兰亭黑_GBK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5pPr>
            </a:lstStyle>
            <a:p>
              <a:pPr marL="342900" lvl="0" indent="-342900">
                <a:spcBef>
                  <a:spcPts val="1200"/>
                </a:spcBef>
                <a:buClr>
                  <a:srgbClr val="FF0000"/>
                </a:buClr>
              </a:pPr>
              <a:r>
                <a:rPr lang="en-US" altLang="zh-CN" sz="1400" b="1">
                  <a:solidFill>
                    <a:schemeClr val="tx1"/>
                  </a:solidFill>
                  <a:latin typeface="Comic Sans MS" panose="030F0702030302020204" charset="0"/>
                  <a:ea typeface="GungsuhChe" pitchFamily="49" charset="-127"/>
                </a:rPr>
                <a:t>Sichuan University</a:t>
              </a:r>
              <a:endParaRPr lang="en-US" altLang="zh-CN" sz="1400" b="1">
                <a:solidFill>
                  <a:schemeClr val="tx1"/>
                </a:solidFill>
                <a:latin typeface="Comic Sans MS" panose="030F0702030302020204" charset="0"/>
                <a:ea typeface="GungsuhChe" pitchFamily="49" charset="-127"/>
              </a:endParaRPr>
            </a:p>
            <a:p>
              <a:pPr marL="342900" lvl="0" indent="-342900">
                <a:spcBef>
                  <a:spcPts val="1200"/>
                </a:spcBef>
              </a:pPr>
              <a:endParaRPr lang="zh-CN" altLang="en-US" sz="2000">
                <a:ea typeface="宋体" panose="02010600030101010101" pitchFamily="2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768" y="7583"/>
              <a:ext cx="2970" cy="8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charset="0"/>
                  <a:ea typeface="宋体" panose="02010600030101010101" pitchFamily="2" charset="-122"/>
                  <a:cs typeface="方正兰亭黑_GBK"/>
                </a:rPr>
                <a:t>Nankai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charset="0"/>
                  <a:ea typeface="宋体" panose="02010600030101010101" pitchFamily="2" charset="-122"/>
                  <a:cs typeface="方正兰亭黑_GBK"/>
                </a:rPr>
                <a:t> University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charset="0"/>
                <a:ea typeface="宋体" panose="02010600030101010101" pitchFamily="2" charset="-122"/>
                <a:cs typeface="方正兰亭黑_GBK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443" y="7563"/>
              <a:ext cx="2808" cy="11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宋体" panose="02010600030101010101" pitchFamily="2" charset="-122"/>
                  <a:cs typeface="方正兰亭黑_GBK"/>
                </a:rPr>
                <a:t>China Institute of Atomic Energy, CIAE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宋体" panose="02010600030101010101" pitchFamily="2" charset="-122"/>
                <a:cs typeface="方正兰亭黑_GBK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268" y="7580"/>
              <a:ext cx="2005" cy="11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宋体" panose="02010600030101010101" pitchFamily="2" charset="-122"/>
                  <a:cs typeface="方正兰亭黑_GBK"/>
                </a:rPr>
                <a:t>Yalong River company 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宋体" panose="02010600030101010101" pitchFamily="2" charset="-122"/>
                <a:cs typeface="方正兰亭黑_GBK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076" y="7518"/>
              <a:ext cx="2093" cy="11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charset="0"/>
                  <a:ea typeface="宋体" panose="02010600030101010101" pitchFamily="2" charset="-122"/>
                  <a:cs typeface="方正兰亭黑_GBK"/>
                </a:rPr>
                <a:t>Bejing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charset="0"/>
                  <a:ea typeface="宋体" panose="02010600030101010101" pitchFamily="2" charset="-122"/>
                  <a:cs typeface="方正兰亭黑_GBK"/>
                </a:rPr>
                <a:t> Normal U 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charset="0"/>
                <a:ea typeface="宋体" panose="02010600030101010101" pitchFamily="2" charset="-122"/>
                <a:cs typeface="方正兰亭黑_GBK"/>
              </a:endParaRPr>
            </a:p>
          </p:txBody>
        </p:sp>
        <p:pic>
          <p:nvPicPr>
            <p:cNvPr id="27" name="图片 9"/>
            <p:cNvPicPr>
              <a:picLocks noChangeAspect="1"/>
            </p:cNvPicPr>
            <p:nvPr/>
          </p:nvPicPr>
          <p:blipFill>
            <a:blip r:embed="rId7"/>
            <a:srcRect l="22237" t="11143" r="70633" b="49870"/>
            <a:stretch>
              <a:fillRect/>
            </a:stretch>
          </p:blipFill>
          <p:spPr>
            <a:xfrm>
              <a:off x="4341" y="8603"/>
              <a:ext cx="1820" cy="171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图片 8"/>
            <p:cNvPicPr>
              <a:picLocks noChangeAspect="1"/>
            </p:cNvPicPr>
            <p:nvPr/>
          </p:nvPicPr>
          <p:blipFill>
            <a:blip r:embed="rId7"/>
            <a:srcRect l="79358" t="11584" r="13716" b="52386"/>
            <a:stretch>
              <a:fillRect/>
            </a:stretch>
          </p:blipFill>
          <p:spPr>
            <a:xfrm>
              <a:off x="12418" y="7580"/>
              <a:ext cx="1638" cy="146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" name="Picture 2" descr="http://pic4.nipic.com/20091025/3472616_144909093091_2.jpg"/>
            <p:cNvPicPr>
              <a:picLocks noChangeAspect="1"/>
            </p:cNvPicPr>
            <p:nvPr/>
          </p:nvPicPr>
          <p:blipFill>
            <a:blip r:embed="rId8"/>
            <a:srcRect l="1817" t="10181" r="72157" b="10890"/>
            <a:stretch>
              <a:fillRect/>
            </a:stretch>
          </p:blipFill>
          <p:spPr>
            <a:xfrm>
              <a:off x="12393" y="9208"/>
              <a:ext cx="1620" cy="15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1" name="图片 10"/>
            <p:cNvPicPr>
              <a:picLocks noChangeAspect="1"/>
            </p:cNvPicPr>
            <p:nvPr/>
          </p:nvPicPr>
          <p:blipFill>
            <a:blip r:embed="rId9"/>
            <a:srcRect t="65282" r="20811"/>
            <a:stretch>
              <a:fillRect/>
            </a:stretch>
          </p:blipFill>
          <p:spPr>
            <a:xfrm>
              <a:off x="15200" y="8852"/>
              <a:ext cx="3447" cy="117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</p:pic>
      </p:grpSp>
      <p:grpSp>
        <p:nvGrpSpPr>
          <p:cNvPr id="9" name="组合 8"/>
          <p:cNvGrpSpPr/>
          <p:nvPr/>
        </p:nvGrpSpPr>
        <p:grpSpPr>
          <a:xfrm>
            <a:off x="2091690" y="737870"/>
            <a:ext cx="8117205" cy="6074410"/>
            <a:chOff x="6417" y="1234"/>
            <a:chExt cx="12783" cy="956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05" y="5986"/>
              <a:ext cx="8595" cy="4814"/>
            </a:xfrm>
            <a:prstGeom prst="rect">
              <a:avLst/>
            </a:prstGeom>
          </p:spPr>
        </p:pic>
        <p:pic>
          <p:nvPicPr>
            <p:cNvPr id="19470" name="图片 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100" y="1287"/>
              <a:ext cx="6100" cy="48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6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17" y="6582"/>
              <a:ext cx="4107" cy="421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17" name="Rectangle 1"/>
            <p:cNvSpPr/>
            <p:nvPr/>
          </p:nvSpPr>
          <p:spPr>
            <a:xfrm>
              <a:off x="6417" y="6119"/>
              <a:ext cx="3635" cy="90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>
                  <a:solidFill>
                    <a:srgbClr val="006666"/>
                  </a:solidFill>
                  <a:latin typeface="+mn-lt"/>
                  <a:ea typeface="+mn-ea"/>
                  <a:cs typeface="方正兰亭黑_GBK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5pPr>
            </a:lstStyle>
            <a:p>
              <a:pPr marL="0" lvl="0" indent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93AD"/>
                </a:buClr>
                <a:buNone/>
              </a:pPr>
              <a:r>
                <a:rPr lang="en-US" altLang="zh-CN" sz="2400" b="1">
                  <a:solidFill>
                    <a:srgbClr val="FF0000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CDEX-50dm</a:t>
              </a:r>
              <a:endParaRPr lang="zh-CN" altLang="en-US" sz="2400" b="1">
                <a:solidFill>
                  <a:srgbClr val="FF0000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endParaRPr>
            </a:p>
          </p:txBody>
        </p:sp>
        <p:sp>
          <p:nvSpPr>
            <p:cNvPr id="5" name="Rectangle 1"/>
            <p:cNvSpPr/>
            <p:nvPr/>
          </p:nvSpPr>
          <p:spPr>
            <a:xfrm>
              <a:off x="13175" y="1287"/>
              <a:ext cx="2597" cy="90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>
                  <a:solidFill>
                    <a:srgbClr val="006666"/>
                  </a:solidFill>
                  <a:latin typeface="+mn-lt"/>
                  <a:ea typeface="+mn-ea"/>
                  <a:cs typeface="方正兰亭黑_GBK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5pPr>
            </a:lstStyle>
            <a:p>
              <a:pPr marL="0" lvl="0" indent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93AD"/>
                </a:buClr>
                <a:buNone/>
              </a:pPr>
              <a:r>
                <a:rPr lang="en-US" altLang="zh-CN" sz="2400" b="1">
                  <a:solidFill>
                    <a:srgbClr val="FF0000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CDEX-10</a:t>
              </a:r>
              <a:endParaRPr lang="zh-CN" altLang="en-US" sz="2400" b="1">
                <a:solidFill>
                  <a:srgbClr val="FF0000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endParaRPr>
            </a:p>
          </p:txBody>
        </p:sp>
        <p:sp>
          <p:nvSpPr>
            <p:cNvPr id="6" name="Rectangle 1"/>
            <p:cNvSpPr/>
            <p:nvPr/>
          </p:nvSpPr>
          <p:spPr>
            <a:xfrm>
              <a:off x="10605" y="6119"/>
              <a:ext cx="3635" cy="90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>
                  <a:solidFill>
                    <a:srgbClr val="006666"/>
                  </a:solidFill>
                  <a:latin typeface="+mn-lt"/>
                  <a:ea typeface="+mn-ea"/>
                  <a:cs typeface="方正兰亭黑_GBK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5pPr>
            </a:lstStyle>
            <a:p>
              <a:pPr marL="0" lvl="0" indent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93AD"/>
                </a:buClr>
                <a:buNone/>
              </a:pPr>
              <a:r>
                <a:rPr lang="en-US" altLang="zh-CN" sz="2400" b="1">
                  <a:solidFill>
                    <a:srgbClr val="FF0000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CDEX-1000</a:t>
              </a:r>
              <a:endParaRPr lang="zh-CN" altLang="en-US" sz="2400" b="1">
                <a:solidFill>
                  <a:srgbClr val="FF0000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endParaRPr>
            </a:p>
          </p:txBody>
        </p:sp>
        <p:pic>
          <p:nvPicPr>
            <p:cNvPr id="12293" name="图片 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17" y="1234"/>
              <a:ext cx="6105" cy="48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6417" y="1286"/>
              <a:ext cx="2234" cy="90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>
                  <a:solidFill>
                    <a:srgbClr val="006666"/>
                  </a:solidFill>
                  <a:latin typeface="+mn-lt"/>
                  <a:ea typeface="+mn-ea"/>
                  <a:cs typeface="方正兰亭黑_GBK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5pPr>
            </a:lstStyle>
            <a:p>
              <a:pPr marL="0" lvl="0" indent="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93AD"/>
                </a:buClr>
                <a:buNone/>
              </a:pPr>
              <a:r>
                <a:rPr lang="en-US" altLang="zh-CN" sz="2400" b="1">
                  <a:solidFill>
                    <a:srgbClr val="FF0000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CDEX-1</a:t>
              </a:r>
              <a:endParaRPr lang="zh-CN" altLang="en-US" sz="2400" b="1">
                <a:solidFill>
                  <a:srgbClr val="FF0000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324860" y="5325110"/>
            <a:ext cx="5401945" cy="5219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marL="0" lvl="1" indent="0" fontAlgn="auto">
              <a:spcBef>
                <a:spcPct val="0"/>
              </a:spcBef>
              <a:buClr>
                <a:srgbClr val="FF0000"/>
              </a:buClr>
              <a:buFont typeface="PMingLiU" pitchFamily="18" charset="-120"/>
              <a:buNone/>
            </a:pPr>
            <a:r>
              <a:rPr lang="en-US" altLang="zh-TW" sz="2800" b="1">
                <a:solidFill>
                  <a:srgbClr val="0000FF"/>
                </a:solidFill>
                <a:latin typeface="Comic Sans MS" panose="030F0702030302020204" charset="0"/>
                <a:sym typeface="+mn-ea"/>
              </a:rPr>
              <a:t>Immersed in liquid nitrogen</a:t>
            </a:r>
            <a:endParaRPr lang="en-US" altLang="zh-TW" sz="2800" b="1">
              <a:solidFill>
                <a:srgbClr val="0000FF"/>
              </a:solidFill>
              <a:latin typeface="Comic Sans MS" panose="030F070203030202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586"/>
          <p:cNvGraphicFramePr/>
          <p:nvPr>
            <p:custDataLst>
              <p:tags r:id="rId1"/>
            </p:custDataLst>
          </p:nvPr>
        </p:nvGraphicFramePr>
        <p:xfrm>
          <a:off x="8140065" y="4127500"/>
          <a:ext cx="3499064" cy="2684780"/>
        </p:xfrm>
        <a:graphic>
          <a:graphicData uri="http://schemas.openxmlformats.org/drawingml/2006/table">
            <a:tbl>
              <a:tblPr firstRow="1" bandRow="1"/>
              <a:tblGrid>
                <a:gridCol w="1809876"/>
                <a:gridCol w="1689188"/>
              </a:tblGrid>
              <a:tr h="589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defTabSz="914400">
                        <a:defRPr sz="24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黑体" panose="02010609060101010101" charset="-122"/>
                        </a:defRPr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本底来源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defTabSz="914400">
                        <a:defRPr sz="24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黑体" panose="02010609060101010101" charset="-122"/>
                        </a:defRPr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预期认定为中子的本底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8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defTabSz="914400">
                        <a:defRPr sz="2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黑体" panose="02010609060101010101" charset="-122"/>
                        </a:defRPr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外部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gamma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defTabSz="914400">
                        <a:defRPr sz="20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黑体" panose="02010609060101010101" charset="-122"/>
                        </a:defRPr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1.51±0.19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4673">
                <a:tc>
                  <a:txBody>
                    <a:bodyPr/>
                    <a:lstStyle/>
                    <a:p>
                      <a:pPr algn="ctr" defTabSz="914400">
                        <a:defRPr sz="24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黑体" panose="02010609060101010101" charset="-122"/>
                        </a:defRPr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内部电子</a:t>
                      </a:r>
                      <a:endParaRPr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黑体" panose="02010609060101010101" charset="-122"/>
                        </a:rPr>
                        <a:t>1.2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±0.06</a:t>
                      </a:r>
                      <a:endParaRPr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  <a:sym typeface="黑体" panose="02010609060101010101" charset="-122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8792">
                <a:tc>
                  <a:txBody>
                    <a:bodyPr/>
                    <a:lstStyle/>
                    <a:p>
                      <a:pPr algn="ctr" defTabSz="914400">
                        <a:defRPr sz="24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黑体" panose="02010609060101010101" charset="-122"/>
                        </a:defRPr>
                      </a:pPr>
                      <a:r>
                        <a:rPr lang="zh-CN" altLang="en-US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氡污染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黑体" panose="02010609060101010101" charset="-122"/>
                        </a:rPr>
                        <a:t>8.7</a:t>
                      </a:r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±3.5</a:t>
                      </a:r>
                      <a:endParaRPr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  <a:sym typeface="黑体" panose="02010609060101010101" charset="-122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defTabSz="914400">
                        <a:defRPr sz="24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黑体" panose="02010609060101010101" charset="-122"/>
                        </a:defRPr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S1-S2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偶然符合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defTabSz="914400">
                        <a:defRPr sz="24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黑体" panose="02010609060101010101" charset="-122"/>
                        </a:defRPr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0.34±0.10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algn="ctr" defTabSz="914400">
                        <a:defRPr sz="24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黑体" panose="02010609060101010101" charset="-122"/>
                        </a:defRPr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太阳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B-8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中微子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4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黑体" panose="02010609060101010101" charset="-122"/>
                        </a:defRPr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0.15±0.02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4800">
                <a:tc>
                  <a:txBody>
                    <a:bodyPr/>
                    <a:lstStyle/>
                    <a:p>
                      <a:pPr algn="ctr" defTabSz="914400">
                        <a:defRPr sz="24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黑体" panose="02010609060101010101" charset="-122"/>
                        </a:defRPr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中子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4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黑体" panose="02010609060101010101" charset="-122"/>
                        </a:defRPr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0.3±0.03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8014335" y="5723890"/>
            <a:ext cx="3712210" cy="8616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00" tIns="68040" rIns="99000" bIns="54000">
            <a:spAutoFit/>
          </a:bodyPr>
          <a:lstStyle>
            <a:lvl1pPr>
              <a:spcBef>
                <a:spcPct val="20000"/>
              </a:spcBef>
              <a:buChar char="•"/>
              <a:defRPr kumimoji="1" sz="3600">
                <a:solidFill>
                  <a:srgbClr val="006666"/>
                </a:solidFill>
                <a:latin typeface="Arial" panose="020B0604020202020204" pitchFamily="34" charset="0"/>
                <a:ea typeface="方正兰亭黑_GBK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006666"/>
                </a:solidFill>
                <a:latin typeface="Arial" panose="020B0604020202020204" pitchFamily="34" charset="0"/>
                <a:ea typeface="方正兰亭细黑_GBK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rgbClr val="006666"/>
                </a:solidFill>
                <a:latin typeface="Arial" panose="020B0604020202020204" pitchFamily="34" charset="0"/>
                <a:ea typeface="方正兰亭细黑_GBK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美国</a:t>
            </a:r>
            <a:r>
              <a:rPr kumimoji="0"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LUX</a:t>
            </a:r>
            <a:r>
              <a:rPr kumimoji="0"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实验</a:t>
            </a:r>
            <a:endParaRPr kumimoji="0" lang="en-US" altLang="zh-CN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本底来源</a:t>
            </a:r>
            <a:endParaRPr kumimoji="0" lang="en-US" altLang="zh-CN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4" name="TextBox 5"/>
          <p:cNvSpPr txBox="1">
            <a:spLocks noChangeArrowheads="1"/>
          </p:cNvSpPr>
          <p:nvPr/>
        </p:nvSpPr>
        <p:spPr bwMode="auto">
          <a:xfrm>
            <a:off x="8478520" y="6550025"/>
            <a:ext cx="294068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00" tIns="68040" rIns="99000" bIns="54000">
            <a:spAutoFit/>
          </a:bodyPr>
          <a:lstStyle>
            <a:lvl1pPr>
              <a:spcBef>
                <a:spcPct val="20000"/>
              </a:spcBef>
              <a:buChar char="•"/>
              <a:defRPr kumimoji="1" sz="3600">
                <a:solidFill>
                  <a:srgbClr val="006666"/>
                </a:solidFill>
                <a:latin typeface="Arial" panose="020B0604020202020204" pitchFamily="34" charset="0"/>
                <a:ea typeface="方正兰亭黑_GBK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006666"/>
                </a:solidFill>
                <a:latin typeface="Arial" panose="020B0604020202020204" pitchFamily="34" charset="0"/>
                <a:ea typeface="方正兰亭细黑_GBK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rgbClr val="006666"/>
                </a:solidFill>
                <a:latin typeface="Arial" panose="020B0604020202020204" pitchFamily="34" charset="0"/>
                <a:ea typeface="方正兰亭细黑_GBK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CN" sz="1200" dirty="0" err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Astropart</a:t>
            </a:r>
            <a:r>
              <a:rPr kumimoji="0"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 Phys. 62,33 (2015)</a:t>
            </a:r>
            <a:endParaRPr kumimoji="0" lang="en-US" alt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1000760"/>
            <a:ext cx="7024370" cy="3752215"/>
          </a:xfrm>
          <a:prstGeom prst="rect">
            <a:avLst/>
          </a:prstGeom>
        </p:spPr>
      </p:pic>
      <p:sp>
        <p:nvSpPr>
          <p:cNvPr id="17" name="文本占位符 16"/>
          <p:cNvSpPr>
            <a:spLocks noGrp="1"/>
          </p:cNvSpPr>
          <p:nvPr>
            <p:ph type="body" sz="quarter" idx="10"/>
          </p:nvPr>
        </p:nvSpPr>
        <p:spPr>
          <a:xfrm>
            <a:off x="0" y="132715"/>
            <a:ext cx="2349500" cy="5721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 fontAlgn="auto"/>
            <a:r>
              <a:rPr lang="zh-CN" altLang="en-US" dirty="0">
                <a:solidFill>
                  <a:schemeClr val="bg1"/>
                </a:solidFill>
              </a:rPr>
              <a:t>研究背景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0" name="灯片编号占位符 3"/>
          <p:cNvSpPr>
            <a:spLocks noGrp="1"/>
          </p:cNvSpPr>
          <p:nvPr/>
        </p:nvSpPr>
        <p:spPr>
          <a:xfrm>
            <a:off x="635" y="451485"/>
            <a:ext cx="2589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6A1AC3-05F5-7F47-9691-87C217DDB940}" type="slidenum">
              <a:rPr lang="zh-CN" altLang="en-US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7376795" y="1247775"/>
          <a:ext cx="481584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500"/>
                <a:gridCol w="2974340"/>
              </a:tblGrid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Source</a:t>
                      </a:r>
                      <a:endParaRPr lang="en-US" altLang="zh-CN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Background</a:t>
                      </a:r>
                      <a:endParaRPr lang="en-US" altLang="zh-CN">
                        <a:solidFill>
                          <a:schemeClr val="tx1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aseline="30000">
                          <a:latin typeface="Comic Sans MS" panose="030F0702030302020204" charset="0"/>
                          <a:cs typeface="Comic Sans MS" panose="030F0702030302020204" charset="0"/>
                        </a:rPr>
                        <a:t>222</a:t>
                      </a:r>
                      <a:r>
                        <a:rPr lang="en-US" altLang="zh-CN">
                          <a:latin typeface="Comic Sans MS" panose="030F0702030302020204" charset="0"/>
                          <a:cs typeface="Comic Sans MS" panose="030F0702030302020204" charset="0"/>
                        </a:rPr>
                        <a:t>Rn</a:t>
                      </a:r>
                      <a:endParaRPr lang="en-US" altLang="zh-CN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Comic Sans MS" panose="030F0702030302020204" charset="0"/>
                          <a:cs typeface="Comic Sans MS" panose="030F0702030302020204" charset="0"/>
                        </a:rPr>
                        <a:t>2.12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ea typeface="黑体" panose="02010609060101010101" charset="-122"/>
                          <a:cs typeface="Comic Sans MS" panose="030F0702030302020204" charset="0"/>
                          <a:sym typeface="+mn-ea"/>
                        </a:rPr>
                        <a:t>±0.04μBq/kg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Comic Sans MS" panose="030F0702030302020204" charset="0"/>
                        <a:ea typeface="黑体" panose="02010609060101010101" charset="-122"/>
                        <a:cs typeface="Comic Sans MS" panose="030F07020303020202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aseline="30000">
                          <a:latin typeface="Comic Sans MS" panose="030F0702030302020204" charset="0"/>
                          <a:cs typeface="Comic Sans MS" panose="030F0702030302020204" charset="0"/>
                        </a:rPr>
                        <a:t>218</a:t>
                      </a:r>
                      <a:r>
                        <a:rPr lang="en-US" altLang="zh-CN">
                          <a:latin typeface="Comic Sans MS" panose="030F0702030302020204" charset="0"/>
                          <a:cs typeface="Comic Sans MS" panose="030F0702030302020204" charset="0"/>
                        </a:rPr>
                        <a:t>Po</a:t>
                      </a:r>
                      <a:endParaRPr lang="en-US" altLang="zh-CN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ea typeface="黑体" panose="02010609060101010101" charset="-122"/>
                          <a:cs typeface="Comic Sans MS" panose="030F0702030302020204" charset="0"/>
                          <a:sym typeface="+mn-ea"/>
                        </a:rPr>
                        <a:t>1.55±0.03μBq/kg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Comic Sans MS" panose="030F0702030302020204" charset="0"/>
                        <a:ea typeface="黑体" panose="02010609060101010101" charset="-122"/>
                        <a:cs typeface="Comic Sans MS" panose="030F07020303020202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aseline="30000">
                          <a:latin typeface="Comic Sans MS" panose="030F0702030302020204" charset="0"/>
                          <a:cs typeface="Comic Sans MS" panose="030F0702030302020204" charset="0"/>
                        </a:rPr>
                        <a:t>39</a:t>
                      </a:r>
                      <a:r>
                        <a:rPr lang="en-US" altLang="zh-CN">
                          <a:latin typeface="Comic Sans MS" panose="030F0702030302020204" charset="0"/>
                          <a:cs typeface="Comic Sans MS" panose="030F0702030302020204" charset="0"/>
                        </a:rPr>
                        <a:t>Ar</a:t>
                      </a:r>
                      <a:endParaRPr lang="en-US" altLang="zh-CN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ea typeface="黑体" panose="02010609060101010101" charset="-122"/>
                          <a:cs typeface="Comic Sans MS" panose="030F0702030302020204" charset="0"/>
                          <a:sym typeface="+mn-ea"/>
                        </a:rPr>
                        <a:t>0.73±0.11mBq/kg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Comic Sans MS" panose="030F0702030302020204" charset="0"/>
                        <a:ea typeface="黑体" panose="02010609060101010101" charset="-122"/>
                        <a:cs typeface="Comic Sans MS" panose="030F07020303020202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aseline="30000">
                          <a:latin typeface="Comic Sans MS" panose="030F0702030302020204" charset="0"/>
                          <a:cs typeface="Comic Sans MS" panose="030F0702030302020204" charset="0"/>
                        </a:rPr>
                        <a:t>85</a:t>
                      </a:r>
                      <a:r>
                        <a:rPr lang="en-US" altLang="zh-CN">
                          <a:latin typeface="Comic Sans MS" panose="030F0702030302020204" charset="0"/>
                          <a:cs typeface="Comic Sans MS" panose="030F0702030302020204" charset="0"/>
                        </a:rPr>
                        <a:t>Kr</a:t>
                      </a:r>
                      <a:endParaRPr lang="en-US" altLang="zh-CN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ea typeface="黑体" panose="02010609060101010101" charset="-122"/>
                          <a:cs typeface="Comic Sans MS" panose="030F0702030302020204" charset="0"/>
                          <a:sym typeface="+mn-ea"/>
                        </a:rPr>
                        <a:t>1.9±0.1mBq/kg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Comic Sans MS" panose="030F0702030302020204" charset="0"/>
                        <a:ea typeface="黑体" panose="02010609060101010101" charset="-122"/>
                        <a:cs typeface="Comic Sans MS" panose="030F0702030302020204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4" name="组合 13"/>
          <p:cNvGrpSpPr/>
          <p:nvPr/>
        </p:nvGrpSpPr>
        <p:grpSpPr>
          <a:xfrm>
            <a:off x="7532370" y="451485"/>
            <a:ext cx="4675505" cy="984885"/>
            <a:chOff x="11862" y="3349"/>
            <a:chExt cx="7363" cy="1551"/>
          </a:xfrm>
        </p:grpSpPr>
        <p:sp>
          <p:nvSpPr>
            <p:cNvPr id="15" name="TextBox 5"/>
            <p:cNvSpPr txBox="1">
              <a:spLocks noChangeArrowheads="1"/>
            </p:cNvSpPr>
            <p:nvPr/>
          </p:nvSpPr>
          <p:spPr bwMode="auto">
            <a:xfrm>
              <a:off x="11862" y="3349"/>
              <a:ext cx="7363" cy="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9000" tIns="68040" rIns="99000" bIns="5400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600">
                  <a:solidFill>
                    <a:srgbClr val="006666"/>
                  </a:solidFill>
                  <a:latin typeface="Arial" panose="020B0604020202020204" pitchFamily="34" charset="0"/>
                  <a:ea typeface="方正兰亭黑_GBK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zh-CN" altLang="en-US" sz="2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欧洲</a:t>
              </a:r>
              <a:r>
                <a:rPr kumimoji="0" lang="en-US" altLang="zh-CN" sz="2400" dirty="0">
                  <a:solidFill>
                    <a:schemeClr val="tx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</a:rPr>
                <a:t>DarkSide-50</a:t>
              </a:r>
              <a:r>
                <a:rPr kumimoji="0" lang="zh-CN" altLang="en-US" sz="2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实验本底来源</a:t>
              </a:r>
              <a:endParaRPr kumimoji="0"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8" name="TextBox 5"/>
            <p:cNvSpPr txBox="1">
              <a:spLocks noChangeArrowheads="1"/>
            </p:cNvSpPr>
            <p:nvPr/>
          </p:nvSpPr>
          <p:spPr bwMode="auto">
            <a:xfrm>
              <a:off x="12202" y="4127"/>
              <a:ext cx="6743" cy="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9000" tIns="68040" rIns="99000" bIns="5400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600">
                  <a:solidFill>
                    <a:srgbClr val="006666"/>
                  </a:solidFill>
                  <a:latin typeface="Arial" panose="020B0604020202020204" pitchFamily="34" charset="0"/>
                  <a:ea typeface="方正兰亭黑_GBK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CN" sz="12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P. Agnes et al. (DarkSide Collaboration)</a:t>
              </a:r>
              <a:endParaRPr kumimoji="0" lang="en-US" altLang="zh-CN" sz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CN" sz="12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Phys. Rev. D 98, 102006 – Published 16 November 2018</a:t>
              </a:r>
              <a:endParaRPr kumimoji="0" lang="en-US" altLang="zh-CN" sz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7945120" y="1649730"/>
            <a:ext cx="3775710" cy="28130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标题 2"/>
          <p:cNvSpPr txBox="1"/>
          <p:nvPr/>
        </p:nvSpPr>
        <p:spPr>
          <a:xfrm>
            <a:off x="3134534" y="-56"/>
            <a:ext cx="7196894" cy="165006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6666"/>
                </a:solidFill>
                <a:latin typeface="+mj-lt"/>
                <a:ea typeface="宋体" panose="02010600030101010101" pitchFamily="2" charset="-122"/>
                <a:cs typeface="方正兰亭黑_GBK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6666"/>
                </a:solidFill>
                <a:latin typeface="Arial" panose="020B0604020202020204" pitchFamily="34" charset="0"/>
                <a:ea typeface="宋体" panose="02010600030101010101" pitchFamily="2" charset="-122"/>
                <a:cs typeface="方正兰亭黑_GBK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6666"/>
                </a:solidFill>
                <a:latin typeface="Arial" panose="020B0604020202020204" pitchFamily="34" charset="0"/>
                <a:ea typeface="宋体" panose="02010600030101010101" pitchFamily="2" charset="-122"/>
                <a:cs typeface="方正兰亭黑_GBK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6666"/>
                </a:solidFill>
                <a:latin typeface="Arial" panose="020B0604020202020204" pitchFamily="34" charset="0"/>
                <a:ea typeface="宋体" panose="02010600030101010101" pitchFamily="2" charset="-122"/>
                <a:cs typeface="方正兰亭黑_GBK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6666"/>
                </a:solidFill>
                <a:latin typeface="Arial" panose="020B0604020202020204" pitchFamily="34" charset="0"/>
                <a:ea typeface="宋体" panose="02010600030101010101" pitchFamily="2" charset="-122"/>
                <a:cs typeface="方正兰亭黑_GBK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6666"/>
                </a:solidFill>
                <a:latin typeface="Arial" panose="020B0604020202020204" pitchFamily="34" charset="0"/>
                <a:ea typeface="方正兰亭黑_GBK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6666"/>
                </a:solidFill>
                <a:latin typeface="Arial" panose="020B0604020202020204" pitchFamily="34" charset="0"/>
                <a:ea typeface="方正兰亭黑_GBK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6666"/>
                </a:solidFill>
                <a:latin typeface="Arial" panose="020B0604020202020204" pitchFamily="34" charset="0"/>
                <a:ea typeface="方正兰亭黑_GBK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6666"/>
                </a:solidFill>
                <a:latin typeface="Arial" panose="020B0604020202020204" pitchFamily="34" charset="0"/>
                <a:ea typeface="方正兰亭黑_GBK" pitchFamily="2" charset="-122"/>
              </a:defRPr>
            </a:lvl9pPr>
          </a:lstStyle>
          <a:p>
            <a:r>
              <a:rPr lang="zh-CN" altLang="en-US" b="1" kern="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氡污染是暗物质直接探测实验重要本底之一</a:t>
            </a:r>
            <a:endParaRPr lang="zh-CN" altLang="en-US" b="1" kern="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0" y="4309110"/>
            <a:ext cx="6346825" cy="2548890"/>
            <a:chOff x="0" y="6786"/>
            <a:chExt cx="9995" cy="4014"/>
          </a:xfrm>
        </p:grpSpPr>
        <p:pic>
          <p:nvPicPr>
            <p:cNvPr id="22" name="图片 21" descr="10052_2020_8777_Fig3_HTML.webp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786"/>
              <a:ext cx="9995" cy="4014"/>
            </a:xfrm>
            <a:prstGeom prst="rect">
              <a:avLst/>
            </a:prstGeom>
          </p:spPr>
        </p:pic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3287" y="7132"/>
              <a:ext cx="4241" cy="1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9000" tIns="68040" rIns="99000" bIns="5400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600">
                  <a:solidFill>
                    <a:srgbClr val="006666"/>
                  </a:solidFill>
                  <a:latin typeface="Arial" panose="020B0604020202020204" pitchFamily="34" charset="0"/>
                  <a:ea typeface="方正兰亭黑_GBK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zh-CN" altLang="en-US" sz="2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欧洲</a:t>
              </a:r>
              <a:r>
                <a:rPr kumimoji="0" lang="en-US" altLang="zh-CN" sz="2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XENON</a:t>
              </a:r>
              <a:r>
                <a:rPr kumimoji="0" lang="zh-CN" altLang="en-US" sz="2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</a:t>
              </a:r>
              <a:r>
                <a:rPr kumimoji="0" lang="en-US" altLang="zh-CN" sz="2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1T</a:t>
              </a:r>
              <a:r>
                <a:rPr kumimoji="0" lang="zh-CN" altLang="en-US" sz="2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实验</a:t>
              </a:r>
              <a:endParaRPr kumimoji="0"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algn="ctr">
                <a:spcBef>
                  <a:spcPct val="0"/>
                </a:spcBef>
                <a:buNone/>
              </a:pPr>
              <a:r>
                <a:rPr kumimoji="0" lang="en-US" altLang="zh-CN" sz="2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Radon</a:t>
              </a:r>
              <a:r>
                <a:rPr kumimoji="0" lang="zh-CN" altLang="en-US" sz="2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本底</a:t>
              </a:r>
              <a:endParaRPr kumimoji="0"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3271" y="8373"/>
              <a:ext cx="4498" cy="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9000" tIns="68040" rIns="99000" bIns="5400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600">
                  <a:solidFill>
                    <a:srgbClr val="006666"/>
                  </a:solidFill>
                  <a:latin typeface="Arial" panose="020B0604020202020204" pitchFamily="34" charset="0"/>
                  <a:ea typeface="方正兰亭黑_GBK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CN" sz="12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Eur. Phys. J. C 81, 337 (2021)</a:t>
              </a:r>
              <a:endParaRPr kumimoji="0"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69" y="8728"/>
              <a:ext cx="3047" cy="4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r>
                <a:rPr lang="en-US" altLang="zh-CN" sz="1400">
                  <a:latin typeface="Comic Sans MS" panose="030F0702030302020204" charset="0"/>
                  <a:cs typeface="Comic Sans MS" panose="030F0702030302020204" charset="0"/>
                </a:rPr>
                <a:t>2017-Jan,</a:t>
              </a:r>
              <a:r>
                <a:rPr lang="en-US" altLang="zh-CN" sz="1400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~10μBq/kg</a:t>
              </a:r>
              <a:endParaRPr lang="en-US" altLang="zh-CN" sz="14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94" y="9888"/>
              <a:ext cx="3590" cy="4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r>
                <a:rPr lang="en-US" altLang="zh-CN" sz="1400">
                  <a:latin typeface="Comic Sans MS" panose="030F0702030302020204" charset="0"/>
                  <a:cs typeface="Comic Sans MS" panose="030F0702030302020204" charset="0"/>
                </a:rPr>
                <a:t>2018-Sep,</a:t>
              </a:r>
              <a:r>
                <a:rPr lang="en-US" altLang="zh-CN" sz="1400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4.5</a:t>
              </a:r>
              <a:r>
                <a:rPr lang="en-US" altLang="zh-CN" sz="1400" dirty="0">
                  <a:solidFill>
                    <a:srgbClr val="FF0000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±0.1</a:t>
              </a:r>
              <a:r>
                <a:rPr lang="en-US" altLang="zh-CN" sz="1400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μBq/kg</a:t>
              </a:r>
              <a:endParaRPr lang="en-US" altLang="zh-CN" sz="14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554345" y="2718435"/>
            <a:ext cx="6017895" cy="2311400"/>
            <a:chOff x="8747" y="4281"/>
            <a:chExt cx="9477" cy="364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47" y="4281"/>
              <a:ext cx="7360" cy="3640"/>
            </a:xfrm>
            <a:prstGeom prst="rect">
              <a:avLst/>
            </a:prstGeom>
          </p:spPr>
        </p:pic>
        <p:sp>
          <p:nvSpPr>
            <p:cNvPr id="27" name="TextBox 5"/>
            <p:cNvSpPr txBox="1">
              <a:spLocks noChangeArrowheads="1"/>
            </p:cNvSpPr>
            <p:nvPr/>
          </p:nvSpPr>
          <p:spPr bwMode="auto">
            <a:xfrm>
              <a:off x="13742" y="5409"/>
              <a:ext cx="4241" cy="1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9000" tIns="68040" rIns="99000" bIns="5400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600">
                  <a:solidFill>
                    <a:srgbClr val="006666"/>
                  </a:solidFill>
                  <a:latin typeface="Arial" panose="020B0604020202020204" pitchFamily="34" charset="0"/>
                  <a:ea typeface="方正兰亭黑_GBK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sz="2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PandaX-4</a:t>
              </a:r>
              <a:r>
                <a:rPr kumimoji="0" lang="en-US" altLang="zh-CN" sz="2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T</a:t>
              </a:r>
              <a:r>
                <a:rPr kumimoji="0" lang="zh-CN" altLang="en-US" sz="2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实验</a:t>
              </a:r>
              <a:endParaRPr kumimoji="0"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algn="ctr">
                <a:spcBef>
                  <a:spcPct val="0"/>
                </a:spcBef>
                <a:buNone/>
              </a:pPr>
              <a:r>
                <a:rPr kumimoji="0" lang="zh-CN" altLang="en-US" sz="2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本底来源</a:t>
              </a:r>
              <a:endParaRPr kumimoji="0"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28" name="TextBox 5"/>
            <p:cNvSpPr txBox="1">
              <a:spLocks noChangeArrowheads="1"/>
            </p:cNvSpPr>
            <p:nvPr/>
          </p:nvSpPr>
          <p:spPr bwMode="auto">
            <a:xfrm>
              <a:off x="13726" y="6650"/>
              <a:ext cx="4498" cy="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9000" tIns="68040" rIns="99000" bIns="5400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600">
                  <a:solidFill>
                    <a:srgbClr val="006666"/>
                  </a:solidFill>
                  <a:latin typeface="Arial" panose="020B0604020202020204" pitchFamily="34" charset="0"/>
                  <a:ea typeface="方正兰亭黑_GBK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006666"/>
                  </a:solidFill>
                  <a:latin typeface="Arial" panose="020B0604020202020204" pitchFamily="34" charset="0"/>
                  <a:ea typeface="方正兰亭细黑_GBK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CN" sz="12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Sci. China Phys. Mech. Astron. 62, 31011 (2019).</a:t>
              </a:r>
              <a:endParaRPr kumimoji="0" lang="en-US" alt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9456" y="5326"/>
              <a:ext cx="3804" cy="37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21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9655175" y="6424930"/>
            <a:ext cx="2743200" cy="365125"/>
          </a:xfrm>
        </p:spPr>
        <p:txBody>
          <a:bodyPr/>
          <a:lstStyle/>
          <a:p>
            <a:pPr>
              <a:defRPr/>
            </a:pPr>
            <a:fld id="{266A1AC3-05F5-7F47-9691-87C217DDB940}" type="slidenum">
              <a:rPr lang="zh-CN" altLang="en-US" smtClean="0">
                <a:latin typeface="黑体" panose="02010609060101010101" charset="-122"/>
                <a:ea typeface="黑体" panose="02010609060101010101" charset="-122"/>
              </a:rPr>
            </a:fld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9235" y="5075555"/>
            <a:ext cx="1152842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2800"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rPr>
              <a:t>CDEX-50dm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物理目标：</a:t>
            </a:r>
            <a:r>
              <a:rPr lang="en-US" altLang="zh-CN" sz="2800"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rPr>
              <a:t>&lt;0.01cpkkd</a:t>
            </a:r>
            <a:endParaRPr lang="zh-CN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fontAlgn="auto">
              <a:lnSpc>
                <a:spcPct val="200000"/>
              </a:lnSpc>
            </a:pP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液氮中</a:t>
            </a:r>
            <a:r>
              <a:rPr lang="en-US" altLang="zh-CN" sz="2800" baseline="30000"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rPr>
              <a:t>222</a:t>
            </a:r>
            <a:r>
              <a:rPr lang="en-US" altLang="zh-CN" sz="2800"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rPr>
              <a:t>Rn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的本底</a:t>
            </a:r>
            <a:r>
              <a:rPr lang="en-US" altLang="zh-CN" sz="2800"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rPr>
              <a:t>&lt;0.001cpkkd</a:t>
            </a:r>
            <a:r>
              <a:rPr lang="zh-CN" altLang="en-US" sz="2800"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rPr>
              <a:t>，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液氮需要纯化到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rPr>
              <a:t>&lt;10</a:t>
            </a:r>
            <a:r>
              <a:rPr lang="zh-CN" altLang="en-US" sz="2800">
                <a:solidFill>
                  <a:srgbClr val="FF0000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rPr>
              <a:t>μ</a:t>
            </a:r>
            <a:r>
              <a:rPr lang="en-US" altLang="zh-CN" sz="2800">
                <a:solidFill>
                  <a:srgbClr val="FF0000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rPr>
              <a:t>Bq/kg  </a:t>
            </a:r>
            <a:r>
              <a:rPr lang="zh-CN" altLang="en-US" sz="2800"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rPr>
              <a:t>量级</a:t>
            </a:r>
            <a:endParaRPr lang="zh-CN" altLang="en-US" sz="2800">
              <a:latin typeface="Comic Sans MS" panose="030F0702030302020204" charset="0"/>
              <a:ea typeface="黑体" panose="02010609060101010101" charset="-122"/>
              <a:cs typeface="Comic Sans MS" panose="030F0702030302020204" charset="0"/>
              <a:sym typeface="+mn-ea"/>
            </a:endParaRPr>
          </a:p>
          <a:p>
            <a:pPr fontAlgn="auto">
              <a:lnSpc>
                <a:spcPct val="200000"/>
              </a:lnSpc>
            </a:pPr>
            <a:endParaRPr lang="zh-CN" altLang="en-US" sz="2800">
              <a:latin typeface="Comic Sans MS" panose="030F0702030302020204" charset="0"/>
              <a:ea typeface="黑体" panose="02010609060101010101" charset="-122"/>
              <a:cs typeface="Comic Sans MS" panose="030F070203030202020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715" y="5944870"/>
            <a:ext cx="6401435" cy="735330"/>
            <a:chOff x="36" y="9362"/>
            <a:chExt cx="10081" cy="1158"/>
          </a:xfrm>
        </p:grpSpPr>
        <p:sp>
          <p:nvSpPr>
            <p:cNvPr id="14" name="矩形 13"/>
            <p:cNvSpPr/>
            <p:nvPr/>
          </p:nvSpPr>
          <p:spPr>
            <a:xfrm>
              <a:off x="36" y="9362"/>
              <a:ext cx="119" cy="115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155" y="10118"/>
              <a:ext cx="996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869315" y="740410"/>
            <a:ext cx="9890760" cy="4358640"/>
            <a:chOff x="1369" y="1166"/>
            <a:chExt cx="15576" cy="6864"/>
          </a:xfrm>
        </p:grpSpPr>
        <p:grpSp>
          <p:nvGrpSpPr>
            <p:cNvPr id="37" name="组合 36"/>
            <p:cNvGrpSpPr/>
            <p:nvPr/>
          </p:nvGrpSpPr>
          <p:grpSpPr>
            <a:xfrm rot="0">
              <a:off x="1369" y="1166"/>
              <a:ext cx="15576" cy="6864"/>
              <a:chOff x="1369" y="1166"/>
              <a:chExt cx="15576" cy="6864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1369" y="2291"/>
                <a:ext cx="8039" cy="5737"/>
                <a:chOff x="95" y="2291"/>
                <a:chExt cx="10081" cy="7075"/>
              </a:xfrm>
            </p:grpSpPr>
            <p:pic>
              <p:nvPicPr>
                <p:cNvPr id="20" name="图片 19"/>
                <p:cNvPicPr>
                  <a:picLocks noChangeAspect="1"/>
                </p:cNvPicPr>
                <p:nvPr/>
              </p:nvPicPr>
              <p:blipFill>
                <a:blip r:embed="rId2"/>
                <a:srcRect t="9896"/>
                <a:stretch>
                  <a:fillRect/>
                </a:stretch>
              </p:blipFill>
              <p:spPr>
                <a:xfrm>
                  <a:off x="95" y="2291"/>
                  <a:ext cx="10081" cy="7075"/>
                </a:xfrm>
                <a:prstGeom prst="rect">
                  <a:avLst/>
                </a:prstGeom>
              </p:spPr>
            </p:pic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731" y="6062"/>
                  <a:ext cx="2486" cy="370"/>
                </a:xfrm>
                <a:prstGeom prst="rect">
                  <a:avLst/>
                </a:prstGeom>
              </p:spPr>
            </p:pic>
            <p:pic>
              <p:nvPicPr>
                <p:cNvPr id="29" name="图片 2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90" y="7693"/>
                  <a:ext cx="2486" cy="370"/>
                </a:xfrm>
                <a:prstGeom prst="rect">
                  <a:avLst/>
                </a:prstGeom>
              </p:spPr>
            </p:pic>
            <p:sp>
              <p:nvSpPr>
                <p:cNvPr id="31" name="文本框 30"/>
                <p:cNvSpPr txBox="1"/>
                <p:nvPr/>
              </p:nvSpPr>
              <p:spPr>
                <a:xfrm>
                  <a:off x="2639" y="5976"/>
                  <a:ext cx="4835" cy="5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1200" b="1"/>
                    <a:t>未纯化：液氮氡浓度</a:t>
                  </a:r>
                  <a:r>
                    <a:rPr lang="en-US" altLang="zh-CN" sz="1200" b="1">
                      <a:latin typeface="Comic Sans MS" panose="030F0702030302020204" charset="0"/>
                      <a:cs typeface="Comic Sans MS" panose="030F0702030302020204" charset="0"/>
                    </a:rPr>
                    <a:t>0.1mBq/kg</a:t>
                  </a:r>
                  <a:endParaRPr lang="zh-CN" altLang="en-US" sz="1200" b="1">
                    <a:latin typeface="Comic Sans MS" panose="030F0702030302020204" charset="0"/>
                    <a:cs typeface="Comic Sans MS" panose="030F0702030302020204" charset="0"/>
                  </a:endParaRP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8973" y="2352"/>
                <a:ext cx="7972" cy="5678"/>
                <a:chOff x="9119" y="2414"/>
                <a:chExt cx="10081" cy="7075"/>
              </a:xfrm>
            </p:grpSpPr>
            <p:pic>
              <p:nvPicPr>
                <p:cNvPr id="27" name="图片 26"/>
                <p:cNvPicPr>
                  <a:picLocks noChangeAspect="1"/>
                </p:cNvPicPr>
                <p:nvPr/>
              </p:nvPicPr>
              <p:blipFill>
                <a:blip r:embed="rId2"/>
                <a:srcRect t="9896"/>
                <a:stretch>
                  <a:fillRect/>
                </a:stretch>
              </p:blipFill>
              <p:spPr>
                <a:xfrm>
                  <a:off x="9119" y="2414"/>
                  <a:ext cx="10081" cy="7075"/>
                </a:xfrm>
                <a:prstGeom prst="rect">
                  <a:avLst/>
                </a:prstGeom>
              </p:spPr>
            </p:pic>
            <p:pic>
              <p:nvPicPr>
                <p:cNvPr id="28" name="图片 2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139" y="6188"/>
                  <a:ext cx="2486" cy="370"/>
                </a:xfrm>
                <a:prstGeom prst="rect">
                  <a:avLst/>
                </a:prstGeom>
              </p:spPr>
            </p:pic>
            <p:sp>
              <p:nvSpPr>
                <p:cNvPr id="33" name="文本框 32"/>
                <p:cNvSpPr txBox="1"/>
                <p:nvPr/>
              </p:nvSpPr>
              <p:spPr>
                <a:xfrm>
                  <a:off x="11611" y="6115"/>
                  <a:ext cx="6150" cy="5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1200" b="1"/>
                    <a:t>纯化后：本底贡献至少小于</a:t>
                  </a:r>
                  <a:r>
                    <a:rPr lang="en-US" altLang="zh-CN" sz="1200" b="1">
                      <a:latin typeface="Comic Sans MS" panose="030F0702030302020204" charset="0"/>
                      <a:cs typeface="Comic Sans MS" panose="030F0702030302020204" charset="0"/>
                    </a:rPr>
                    <a:t>0.001cpkkd</a:t>
                  </a:r>
                  <a:endParaRPr lang="en-US" altLang="zh-CN" sz="1200" b="1">
                    <a:latin typeface="Comic Sans MS" panose="030F0702030302020204" charset="0"/>
                    <a:cs typeface="Comic Sans MS" panose="030F0702030302020204" charset="0"/>
                  </a:endParaRPr>
                </a:p>
              </p:txBody>
            </p:sp>
          </p:grpSp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2"/>
              <a:srcRect t="1770" b="89722"/>
              <a:stretch>
                <a:fillRect/>
              </a:stretch>
            </p:blipFill>
            <p:spPr>
              <a:xfrm>
                <a:off x="3892" y="1684"/>
                <a:ext cx="10081" cy="668"/>
              </a:xfrm>
              <a:prstGeom prst="rect">
                <a:avLst/>
              </a:prstGeom>
            </p:spPr>
          </p:pic>
          <p:sp>
            <p:nvSpPr>
              <p:cNvPr id="23558" name="矩形 8"/>
              <p:cNvSpPr/>
              <p:nvPr/>
            </p:nvSpPr>
            <p:spPr>
              <a:xfrm>
                <a:off x="2131" y="1166"/>
                <a:ext cx="14687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600">
                    <a:solidFill>
                      <a:srgbClr val="006666"/>
                    </a:solidFill>
                    <a:latin typeface="+mn-lt"/>
                    <a:ea typeface="+mn-ea"/>
                    <a:cs typeface="方正兰亭黑_GBK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rgbClr val="006666"/>
                    </a:solidFill>
                    <a:latin typeface="+mn-lt"/>
                    <a:ea typeface="方正兰亭细黑_GBK" pitchFamily="2" charset="-122"/>
                    <a:cs typeface="方正兰亭细黑_GBK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006666"/>
                    </a:solidFill>
                    <a:latin typeface="+mn-lt"/>
                    <a:ea typeface="方正兰亭细黑_GBK" pitchFamily="2" charset="-122"/>
                    <a:cs typeface="方正兰亭细黑_GBK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rgbClr val="006666"/>
                    </a:solidFill>
                    <a:latin typeface="+mn-lt"/>
                    <a:ea typeface="方正兰亭细黑_GBK" pitchFamily="2" charset="-122"/>
                    <a:cs typeface="方正兰亭细黑_GBK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6666"/>
                    </a:solidFill>
                    <a:latin typeface="+mn-lt"/>
                    <a:ea typeface="方正兰亭细黑_GBK" pitchFamily="2" charset="-122"/>
                    <a:cs typeface="方正兰亭细黑_GBK"/>
                  </a:defRPr>
                </a:lvl5pPr>
              </a:lstStyle>
              <a:p>
                <a:pPr marL="0" lvl="0" indent="0">
                  <a:spcBef>
                    <a:spcPct val="0"/>
                  </a:spcBef>
                  <a:buNone/>
                </a:pPr>
                <a:r>
                  <a:rPr lang="en-US" altLang="zh-CN" sz="2400" b="1">
                    <a:solidFill>
                      <a:srgbClr val="1C0892"/>
                    </a:solidFill>
                    <a:latin typeface="Comic Sans MS" panose="030F0702030302020204" charset="0"/>
                    <a:ea typeface="黑体" panose="02010609060101010101" charset="-122"/>
                  </a:rPr>
                  <a:t>Simulation results of CDEX-50dm for the various materials</a:t>
                </a:r>
                <a:endParaRPr lang="en-US" altLang="zh-CN" sz="2400" b="1">
                  <a:solidFill>
                    <a:srgbClr val="1C0892"/>
                  </a:solidFill>
                  <a:latin typeface="Comic Sans MS" panose="030F0702030302020204" charset="0"/>
                  <a:ea typeface="黑体" panose="02010609060101010101" charset="-122"/>
                </a:endParaRPr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9832" y="5315"/>
              <a:ext cx="5574" cy="42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0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2248" y="5252"/>
              <a:ext cx="5005" cy="42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0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562" name="矩形 14"/>
            <p:cNvSpPr/>
            <p:nvPr/>
          </p:nvSpPr>
          <p:spPr>
            <a:xfrm rot="20005731">
              <a:off x="10889" y="3389"/>
              <a:ext cx="4140" cy="10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>
                  <a:solidFill>
                    <a:srgbClr val="006666"/>
                  </a:solidFill>
                  <a:latin typeface="+mn-lt"/>
                  <a:ea typeface="+mn-ea"/>
                  <a:cs typeface="方正兰亭黑_GBK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en-US" altLang="zh-TW" b="1">
                  <a:solidFill>
                    <a:srgbClr val="FF0000"/>
                  </a:solidFill>
                  <a:latin typeface="Comic Sans MS" panose="030F0702030302020204" charset="0"/>
                  <a:ea typeface="方正兰亭细黑_GBK"/>
                  <a:sym typeface="Wingdings" panose="05000000000000000000" pitchFamily="2" charset="2"/>
                </a:rPr>
                <a:t>Preliminary</a:t>
              </a:r>
              <a:endParaRPr lang="zh-TW" altLang="en-US">
                <a:solidFill>
                  <a:schemeClr val="tx1"/>
                </a:solidFill>
                <a:latin typeface="Arial Black" panose="020B0A04020102020204" pitchFamily="34" charset="0"/>
                <a:ea typeface="方正兰亭细黑_GBK"/>
              </a:endParaRPr>
            </a:p>
          </p:txBody>
        </p:sp>
        <p:sp>
          <p:nvSpPr>
            <p:cNvPr id="3" name="矩形 14"/>
            <p:cNvSpPr/>
            <p:nvPr/>
          </p:nvSpPr>
          <p:spPr>
            <a:xfrm rot="20005731">
              <a:off x="3407" y="3293"/>
              <a:ext cx="4140" cy="10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>
                  <a:solidFill>
                    <a:srgbClr val="006666"/>
                  </a:solidFill>
                  <a:latin typeface="+mn-lt"/>
                  <a:ea typeface="+mn-ea"/>
                  <a:cs typeface="方正兰亭黑_GBK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6666"/>
                  </a:solidFill>
                  <a:latin typeface="+mn-lt"/>
                  <a:ea typeface="方正兰亭细黑_GBK" pitchFamily="2" charset="-122"/>
                  <a:cs typeface="方正兰亭细黑_GBK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en-US" altLang="zh-TW" b="1">
                  <a:solidFill>
                    <a:srgbClr val="FF0000"/>
                  </a:solidFill>
                  <a:latin typeface="Comic Sans MS" panose="030F0702030302020204" charset="0"/>
                  <a:ea typeface="方正兰亭细黑_GBK"/>
                  <a:sym typeface="Wingdings" panose="05000000000000000000" pitchFamily="2" charset="2"/>
                </a:rPr>
                <a:t>Preliminary</a:t>
              </a:r>
              <a:endParaRPr lang="zh-TW" altLang="en-US">
                <a:solidFill>
                  <a:schemeClr val="tx1"/>
                </a:solidFill>
                <a:latin typeface="Arial Black" panose="020B0A04020102020204" pitchFamily="34" charset="0"/>
                <a:ea typeface="方正兰亭细黑_GBK"/>
              </a:endParaRPr>
            </a:p>
          </p:txBody>
        </p:sp>
      </p:grpSp>
      <p:sp>
        <p:nvSpPr>
          <p:cNvPr id="5" name="标题 2"/>
          <p:cNvSpPr txBox="1"/>
          <p:nvPr/>
        </p:nvSpPr>
        <p:spPr>
          <a:xfrm rot="20880000">
            <a:off x="1666875" y="2240915"/>
            <a:ext cx="8906510" cy="195199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6666"/>
                </a:solidFill>
                <a:latin typeface="+mj-lt"/>
                <a:ea typeface="宋体" panose="02010600030101010101" pitchFamily="2" charset="-122"/>
                <a:cs typeface="方正兰亭黑_GBK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6666"/>
                </a:solidFill>
                <a:latin typeface="Arial" panose="020B0604020202020204" pitchFamily="34" charset="0"/>
                <a:ea typeface="宋体" panose="02010600030101010101" pitchFamily="2" charset="-122"/>
                <a:cs typeface="方正兰亭黑_GBK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6666"/>
                </a:solidFill>
                <a:latin typeface="Arial" panose="020B0604020202020204" pitchFamily="34" charset="0"/>
                <a:ea typeface="宋体" panose="02010600030101010101" pitchFamily="2" charset="-122"/>
                <a:cs typeface="方正兰亭黑_GBK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6666"/>
                </a:solidFill>
                <a:latin typeface="Arial" panose="020B0604020202020204" pitchFamily="34" charset="0"/>
                <a:ea typeface="宋体" panose="02010600030101010101" pitchFamily="2" charset="-122"/>
                <a:cs typeface="方正兰亭黑_GBK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6666"/>
                </a:solidFill>
                <a:latin typeface="Arial" panose="020B0604020202020204" pitchFamily="34" charset="0"/>
                <a:ea typeface="宋体" panose="02010600030101010101" pitchFamily="2" charset="-122"/>
                <a:cs typeface="方正兰亭黑_GBK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6666"/>
                </a:solidFill>
                <a:latin typeface="Arial" panose="020B0604020202020204" pitchFamily="34" charset="0"/>
                <a:ea typeface="方正兰亭黑_GBK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6666"/>
                </a:solidFill>
                <a:latin typeface="Arial" panose="020B0604020202020204" pitchFamily="34" charset="0"/>
                <a:ea typeface="方正兰亭黑_GBK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6666"/>
                </a:solidFill>
                <a:latin typeface="Arial" panose="020B0604020202020204" pitchFamily="34" charset="0"/>
                <a:ea typeface="方正兰亭黑_GBK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6666"/>
                </a:solidFill>
                <a:latin typeface="Arial" panose="020B0604020202020204" pitchFamily="34" charset="0"/>
                <a:ea typeface="方正兰亭黑_GBK" pitchFamily="2" charset="-122"/>
              </a:defRPr>
            </a:lvl9pPr>
          </a:lstStyle>
          <a:p>
            <a:r>
              <a:rPr lang="zh-CN" altLang="en-US" sz="5400" b="1" kern="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测量液氮中的低氡含量变得</a:t>
            </a:r>
            <a:endParaRPr lang="zh-CN" altLang="en-US" sz="5400" b="1" kern="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5400" b="1" kern="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十分重要</a:t>
            </a:r>
            <a:endParaRPr lang="zh-CN" altLang="en-US" sz="5400" b="1" kern="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灯片编号占位符 3"/>
          <p:cNvSpPr>
            <a:spLocks noGrp="1"/>
          </p:cNvSpPr>
          <p:nvPr/>
        </p:nvSpPr>
        <p:spPr>
          <a:xfrm>
            <a:off x="2134870" y="458470"/>
            <a:ext cx="3888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6A1AC3-05F5-7F47-9691-87C217DDB940}" type="slidenum">
              <a:rPr lang="zh-CN" altLang="en-US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0" y="132715"/>
            <a:ext cx="5777230" cy="5721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 fontAlgn="auto"/>
            <a:r>
              <a:rPr lang="zh-CN" altLang="en-US" dirty="0">
                <a:solidFill>
                  <a:schemeClr val="bg1"/>
                </a:solidFill>
              </a:rPr>
              <a:t>极低氡浓度测量与抑制目标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/>
      <p:bldP spid="5" grpId="1" animBg="1"/>
      <p:bldP spid="5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819390" y="756285"/>
            <a:ext cx="4372610" cy="6099810"/>
            <a:chOff x="12314" y="1191"/>
            <a:chExt cx="6886" cy="960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4" y="1191"/>
              <a:ext cx="6886" cy="9607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4195" y="5609"/>
              <a:ext cx="785" cy="372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直角三角形 7"/>
            <p:cNvSpPr/>
            <p:nvPr/>
          </p:nvSpPr>
          <p:spPr>
            <a:xfrm rot="2679305">
              <a:off x="15306" y="6974"/>
              <a:ext cx="2457" cy="2430"/>
            </a:xfrm>
            <a:prstGeom prst="rtTriangl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620" y="1035685"/>
            <a:ext cx="11012805" cy="2122170"/>
            <a:chOff x="12" y="1631"/>
            <a:chExt cx="17343" cy="3342"/>
          </a:xfrm>
        </p:grpSpPr>
        <p:sp>
          <p:nvSpPr>
            <p:cNvPr id="100" name="文本框 99"/>
            <p:cNvSpPr txBox="1"/>
            <p:nvPr/>
          </p:nvSpPr>
          <p:spPr>
            <a:xfrm>
              <a:off x="12" y="1631"/>
              <a:ext cx="3981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fontAlgn="auto">
                <a:lnSpc>
                  <a:spcPct val="150000"/>
                </a:lnSpc>
              </a:pPr>
              <a:r>
                <a:rPr lang="zh-CN" sz="2400" b="1">
                  <a:latin typeface="黑体" panose="02010609060101010101" charset="-122"/>
                  <a:ea typeface="黑体" panose="02010609060101010101" charset="-122"/>
                  <a:sym typeface="+mn-ea"/>
                </a:rPr>
                <a:t>氡的来源及性质：</a:t>
              </a:r>
              <a:endPara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891" y="1631"/>
              <a:ext cx="13465" cy="33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0" fontAlgn="auto">
                <a:lnSpc>
                  <a:spcPct val="150000"/>
                </a:lnSpc>
              </a:pPr>
              <a:r>
                <a:rPr lang="zh-CN"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Wingdings" panose="05000000000000000000" charset="0"/>
                </a:rPr>
                <a:t>►</a:t>
              </a:r>
              <a:r>
                <a:rPr lang="zh-CN" sz="2400">
                  <a:latin typeface="黑体" panose="02010609060101010101" charset="-122"/>
                  <a:ea typeface="黑体" panose="02010609060101010101" charset="-122"/>
                  <a:sym typeface="+mn-ea"/>
                </a:rPr>
                <a:t>主要来自于铀钍</a:t>
              </a:r>
              <a:endParaRPr lang="zh-CN" sz="240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 indent="0" fontAlgn="auto">
                <a:lnSpc>
                  <a:spcPct val="150000"/>
                </a:lnSpc>
              </a:pPr>
              <a:r>
                <a:rPr lang="zh-CN"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Wingdings" panose="05000000000000000000" charset="0"/>
                </a:rPr>
                <a:t>►</a:t>
              </a:r>
              <a:r>
                <a:rPr lang="zh-CN" sz="2400">
                  <a:latin typeface="黑体" panose="02010609060101010101" charset="-122"/>
                  <a:ea typeface="黑体" panose="02010609060101010101" charset="-122"/>
                  <a:sym typeface="Wingdings" panose="05000000000000000000" charset="0"/>
                </a:rPr>
                <a:t>惰性气体</a:t>
              </a:r>
              <a:r>
                <a:rPr lang="zh-CN" sz="2400">
                  <a:latin typeface="黑体" panose="02010609060101010101" charset="-122"/>
                  <a:ea typeface="黑体" panose="02010609060101010101" charset="-122"/>
                  <a:sym typeface="+mn-ea"/>
                </a:rPr>
                <a:t>，具有很强的扩散性质</a:t>
              </a:r>
              <a:endParaRPr lang="zh-CN" sz="240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 indent="0" fontAlgn="auto">
                <a:lnSpc>
                  <a:spcPct val="150000"/>
                </a:lnSpc>
              </a:pPr>
              <a:r>
                <a:rPr lang="zh-CN"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Wingdings" panose="05000000000000000000" charset="0"/>
                </a:rPr>
                <a:t>►</a:t>
              </a:r>
              <a:r>
                <a:rPr lang="zh-CN" sz="24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Wingdings" panose="05000000000000000000" charset="0"/>
                </a:rPr>
                <a:t>空气中浓度高</a:t>
              </a:r>
              <a:endParaRPr lang="zh-CN" sz="2400">
                <a:solidFill>
                  <a:schemeClr val="tx1"/>
                </a:solidFill>
                <a:ea typeface="宋体" panose="02010600030101010101" pitchFamily="2" charset="-122"/>
                <a:sym typeface="Wingdings" panose="05000000000000000000" charset="0"/>
              </a:endParaRPr>
            </a:p>
            <a:p>
              <a:pPr indent="0" fontAlgn="auto">
                <a:lnSpc>
                  <a:spcPct val="150000"/>
                </a:lnSpc>
              </a:pPr>
              <a:r>
                <a:rPr lang="en-US" altLang="zh-CN" sz="1600">
                  <a:solidFill>
                    <a:schemeClr val="tx1"/>
                  </a:solidFill>
                  <a:ea typeface="宋体" panose="02010600030101010101" pitchFamily="2" charset="-122"/>
                  <a:sym typeface="Wingdings" panose="05000000000000000000" charset="0"/>
                </a:rPr>
                <a:t>     </a:t>
              </a:r>
              <a:r>
                <a:rPr lang="en-US" altLang="zh-CN" sz="1600">
                  <a:solidFill>
                    <a:schemeClr val="tx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Wingdings" panose="05000000000000000000" charset="0"/>
                </a:rPr>
                <a:t>(</a:t>
              </a:r>
              <a:r>
                <a:rPr lang="zh-CN" sz="16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Wingdings" panose="05000000000000000000" charset="0"/>
                </a:rPr>
                <a:t>中国锦屏地下实验室环</a:t>
              </a:r>
              <a:r>
                <a:rPr lang="zh-CN" altLang="en-US" sz="16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Wingdings" panose="05000000000000000000" charset="0"/>
                </a:rPr>
                <a:t>境中氡浓度</a:t>
              </a:r>
              <a:r>
                <a:rPr lang="en-US" altLang="zh-CN" sz="1600">
                  <a:solidFill>
                    <a:schemeClr val="tx1"/>
                  </a:solidFill>
                  <a:latin typeface="Comic Sans MS" panose="030F0702030302020204" charset="0"/>
                  <a:ea typeface="宋体" panose="02010600030101010101" pitchFamily="2" charset="-122"/>
                  <a:cs typeface="Comic Sans MS" panose="030F0702030302020204" charset="0"/>
                  <a:sym typeface="Wingdings" panose="05000000000000000000" charset="0"/>
                </a:rPr>
                <a:t>~</a:t>
              </a:r>
              <a:r>
                <a:rPr lang="zh-CN" altLang="en-US" sz="1600">
                  <a:solidFill>
                    <a:schemeClr val="tx1"/>
                  </a:solidFill>
                  <a:latin typeface="Comic Sans MS" panose="030F0702030302020204" charset="0"/>
                  <a:ea typeface="宋体" panose="02010600030101010101" pitchFamily="2" charset="-122"/>
                  <a:cs typeface="Comic Sans MS" panose="030F0702030302020204" charset="0"/>
                  <a:sym typeface="Wingdings" panose="05000000000000000000" charset="0"/>
                </a:rPr>
                <a:t>58Bq</a:t>
              </a:r>
              <a:r>
                <a:rPr lang="en-US" altLang="zh-CN" sz="1600">
                  <a:solidFill>
                    <a:schemeClr val="tx1"/>
                  </a:solidFill>
                  <a:latin typeface="Comic Sans MS" panose="030F0702030302020204" charset="0"/>
                  <a:ea typeface="宋体" panose="02010600030101010101" pitchFamily="2" charset="-122"/>
                  <a:cs typeface="Comic Sans MS" panose="030F0702030302020204" charset="0"/>
                  <a:sym typeface="Wingdings" panose="05000000000000000000" charset="0"/>
                </a:rPr>
                <a:t>/m</a:t>
              </a:r>
              <a:r>
                <a:rPr lang="en-US" altLang="zh-CN" sz="1600" baseline="30000">
                  <a:solidFill>
                    <a:schemeClr val="tx1"/>
                  </a:solidFill>
                  <a:latin typeface="Comic Sans MS" panose="030F0702030302020204" charset="0"/>
                  <a:ea typeface="宋体" panose="02010600030101010101" pitchFamily="2" charset="-122"/>
                  <a:cs typeface="Comic Sans MS" panose="030F0702030302020204" charset="0"/>
                  <a:sym typeface="Wingdings" panose="05000000000000000000" charset="0"/>
                </a:rPr>
                <a:t>3</a:t>
              </a:r>
              <a:r>
                <a:rPr lang="en-US" altLang="zh-CN" sz="1000">
                  <a:solidFill>
                    <a:schemeClr val="tx1"/>
                  </a:solidFill>
                  <a:latin typeface="Comic Sans MS" panose="030F0702030302020204" charset="0"/>
                  <a:ea typeface="宋体" panose="02010600030101010101" pitchFamily="2" charset="-122"/>
                  <a:cs typeface="Comic Sans MS" panose="030F0702030302020204" charset="0"/>
                  <a:sym typeface="Wingdings" panose="05000000000000000000" charset="0"/>
                </a:rPr>
                <a:t>[2015~2016]</a:t>
              </a:r>
              <a:r>
                <a:rPr lang="en-US" altLang="zh-CN" sz="1600">
                  <a:solidFill>
                    <a:schemeClr val="tx1"/>
                  </a:solidFill>
                  <a:latin typeface="Comic Sans MS" panose="030F0702030302020204" charset="0"/>
                  <a:ea typeface="宋体" panose="02010600030101010101" pitchFamily="2" charset="-122"/>
                  <a:cs typeface="Comic Sans MS" panose="030F0702030302020204" charset="0"/>
                  <a:sym typeface="Wingdings" panose="05000000000000000000" charset="0"/>
                </a:rPr>
                <a:t>)</a:t>
              </a:r>
              <a:endParaRPr lang="en-US" altLang="zh-CN" sz="1600">
                <a:solidFill>
                  <a:schemeClr val="tx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Wingdings" panose="05000000000000000000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620" y="3707765"/>
            <a:ext cx="9019540" cy="2426970"/>
            <a:chOff x="12" y="5839"/>
            <a:chExt cx="14204" cy="3822"/>
          </a:xfrm>
        </p:grpSpPr>
        <p:sp>
          <p:nvSpPr>
            <p:cNvPr id="4" name="文本框 3"/>
            <p:cNvSpPr txBox="1"/>
            <p:nvPr/>
          </p:nvSpPr>
          <p:spPr>
            <a:xfrm>
              <a:off x="3890" y="6901"/>
              <a:ext cx="10327" cy="276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Wingdings" panose="05000000000000000000" charset="0"/>
                </a:rPr>
                <a:t>◄</a:t>
              </a:r>
              <a:r>
                <a:rPr lang="zh-CN" sz="2400">
                  <a:latin typeface="黑体" panose="02010609060101010101" charset="-122"/>
                  <a:ea typeface="黑体" panose="02010609060101010101" charset="-122"/>
                  <a:sym typeface="+mn-ea"/>
                </a:rPr>
                <a:t>屏蔽体自身就会有氡溢出</a:t>
              </a:r>
              <a:endParaRPr lang="zh-CN" sz="2400" b="0">
                <a:latin typeface="黑体" panose="02010609060101010101" charset="-122"/>
                <a:ea typeface="黑体" panose="02010609060101010101" charset="-122"/>
              </a:endParaRPr>
            </a:p>
            <a:p>
              <a:pPr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Wingdings" panose="05000000000000000000" charset="0"/>
                </a:rPr>
                <a:t>◄</a:t>
              </a:r>
              <a:r>
                <a:rPr lang="zh-CN" sz="2400">
                  <a:latin typeface="黑体" panose="02010609060101010101" charset="-122"/>
                  <a:ea typeface="黑体" panose="02010609060101010101" charset="-122"/>
                  <a:sym typeface="+mn-ea"/>
                </a:rPr>
                <a:t>氡及其子体产生多种次级粒子</a:t>
              </a:r>
              <a:endParaRPr lang="zh-CN" sz="240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 indent="0" fontAlgn="auto">
                <a:lnSpc>
                  <a:spcPct val="150000"/>
                </a:lnSpc>
              </a:pPr>
              <a:r>
                <a:rPr lang="zh-CN" sz="2400">
                  <a:ea typeface="宋体" panose="02010600030101010101" pitchFamily="2" charset="-122"/>
                  <a:sym typeface="+mn-ea"/>
                </a:rPr>
                <a:t> </a:t>
              </a:r>
              <a:r>
                <a:rPr lang="en-US" altLang="zh-CN" sz="2400">
                  <a:ea typeface="宋体" panose="02010600030101010101" pitchFamily="2" charset="-122"/>
                  <a:sym typeface="+mn-ea"/>
                </a:rPr>
                <a:t>  </a:t>
              </a:r>
              <a:r>
                <a:rPr lang="zh-CN" sz="2400"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(</a:t>
              </a:r>
              <a:r>
                <a:rPr lang="en-US" altLang="zh-CN" sz="2400">
                  <a:latin typeface="Comic Sans MS" panose="030F0702030302020204" charset="0"/>
                  <a:ea typeface="宋体" panose="02010600030101010101" pitchFamily="2" charset="-122"/>
                  <a:cs typeface="Comic Sans MS" panose="030F0702030302020204" charset="0"/>
                  <a:sym typeface="+mn-ea"/>
                </a:rPr>
                <a:t>α</a:t>
              </a:r>
              <a:r>
                <a:rPr lang="zh-CN" altLang="en-US" sz="2400">
                  <a:latin typeface="Comic Sans MS" panose="030F0702030302020204" charset="0"/>
                  <a:ea typeface="宋体" panose="02010600030101010101" pitchFamily="2" charset="-122"/>
                  <a:cs typeface="Comic Sans MS" panose="030F0702030302020204" charset="0"/>
                  <a:sym typeface="+mn-ea"/>
                </a:rPr>
                <a:t>、</a:t>
              </a:r>
              <a:r>
                <a:rPr lang="en-US" altLang="zh-CN" sz="2400">
                  <a:latin typeface="Comic Sans MS" panose="030F0702030302020204" charset="0"/>
                  <a:ea typeface="宋体" panose="02010600030101010101" pitchFamily="2" charset="-122"/>
                  <a:cs typeface="Comic Sans MS" panose="030F0702030302020204" charset="0"/>
                  <a:sym typeface="+mn-ea"/>
                </a:rPr>
                <a:t>β</a:t>
              </a:r>
              <a:r>
                <a:rPr lang="zh-CN" altLang="en-US" sz="2400">
                  <a:latin typeface="Comic Sans MS" panose="030F0702030302020204" charset="0"/>
                  <a:ea typeface="宋体" panose="02010600030101010101" pitchFamily="2" charset="-122"/>
                  <a:cs typeface="Comic Sans MS" panose="030F0702030302020204" charset="0"/>
                  <a:sym typeface="+mn-ea"/>
                </a:rPr>
                <a:t>、</a:t>
              </a:r>
              <a:r>
                <a:rPr lang="en-US" altLang="zh-CN" sz="2400">
                  <a:latin typeface="Comic Sans MS" panose="030F0702030302020204" charset="0"/>
                  <a:ea typeface="宋体" panose="02010600030101010101" pitchFamily="2" charset="-122"/>
                  <a:cs typeface="Comic Sans MS" panose="030F0702030302020204" charset="0"/>
                  <a:sym typeface="+mn-ea"/>
                </a:rPr>
                <a:t>gamma</a:t>
              </a:r>
              <a:r>
                <a:rPr lang="zh-CN" sz="2400"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)</a:t>
              </a:r>
              <a:endParaRPr lang="zh-CN" altLang="zh-CN" sz="2400"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406" y="5840"/>
              <a:ext cx="54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2" y="5839"/>
              <a:ext cx="406" cy="0"/>
            </a:xfrm>
            <a:prstGeom prst="line">
              <a:avLst/>
            </a:prstGeom>
            <a:ln w="63500" cmpd="sng">
              <a:solidFill>
                <a:srgbClr val="D427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>
            <a:xfrm>
              <a:off x="12" y="6976"/>
              <a:ext cx="3036" cy="96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9" y="6901"/>
              <a:ext cx="2999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fontAlgn="auto">
                <a:lnSpc>
                  <a:spcPct val="150000"/>
                </a:lnSpc>
              </a:pPr>
              <a:r>
                <a:rPr lang="zh-CN" altLang="en-US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除氡、测氡？</a:t>
              </a:r>
              <a:endPara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2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0" y="132715"/>
            <a:ext cx="2193290" cy="5721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 fontAlgn="auto"/>
            <a:r>
              <a:rPr lang="zh-CN" altLang="en-US" dirty="0">
                <a:solidFill>
                  <a:schemeClr val="bg1"/>
                </a:solidFill>
              </a:rPr>
              <a:t>氡的性质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" name="灯片编号占位符 3"/>
          <p:cNvSpPr>
            <a:spLocks noGrp="1"/>
          </p:cNvSpPr>
          <p:nvPr/>
        </p:nvSpPr>
        <p:spPr>
          <a:xfrm>
            <a:off x="1149350" y="458470"/>
            <a:ext cx="1276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6A1AC3-05F5-7F47-9691-87C217DDB940}" type="slidenum">
              <a:rPr lang="zh-CN" altLang="en-US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6A1AC3-05F5-7F47-9691-87C217DDB940}" type="slidenum">
              <a:rPr lang="zh-CN" altLang="en-US" smtClean="0">
                <a:latin typeface="黑体" panose="02010609060101010101" charset="-122"/>
                <a:ea typeface="黑体" panose="02010609060101010101" charset="-122"/>
              </a:rPr>
            </a:fld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0" y="132715"/>
            <a:ext cx="4586605" cy="5721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 fontAlgn="auto"/>
            <a:r>
              <a:rPr lang="zh-CN" altLang="en-US" dirty="0">
                <a:solidFill>
                  <a:schemeClr val="bg1"/>
                </a:solidFill>
              </a:rPr>
              <a:t>国际常用氡测量方法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0" y="911860"/>
            <a:ext cx="5080000" cy="2306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fontAlgn="auto">
              <a:lnSpc>
                <a:spcPct val="150000"/>
              </a:lnSpc>
            </a:pPr>
            <a:r>
              <a:rPr lang="zh-CN" sz="2400" b="1">
                <a:latin typeface="黑体" panose="02010609060101010101" charset="-122"/>
                <a:ea typeface="黑体" panose="02010609060101010101" charset="-122"/>
              </a:rPr>
              <a:t>氡及其子体常用的测量方法：</a:t>
            </a:r>
            <a:endParaRPr lang="zh-CN" sz="2400" b="0">
              <a:latin typeface="黑体" panose="02010609060101010101" charset="-122"/>
              <a:ea typeface="黑体" panose="02010609060101010101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b="0">
                <a:latin typeface="Comic Sans MS" panose="030F0702030302020204" charset="0"/>
                <a:ea typeface="黑体" panose="02010609060101010101" charset="-122"/>
              </a:rPr>
              <a:t>①</a:t>
            </a:r>
            <a:r>
              <a:rPr lang="zh-CN" altLang="en-US" sz="2400" b="0">
                <a:latin typeface="黑体" panose="02010609060101010101" charset="-122"/>
                <a:ea typeface="黑体" panose="02010609060101010101" charset="-122"/>
              </a:rPr>
              <a:t>电离室法</a:t>
            </a:r>
            <a:endParaRPr lang="zh-CN" altLang="en-US" sz="2400" b="0">
              <a:latin typeface="黑体" panose="02010609060101010101" charset="-122"/>
              <a:ea typeface="黑体" panose="02010609060101010101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>
                <a:latin typeface="Comic Sans MS" panose="030F0702030302020204" charset="0"/>
                <a:ea typeface="黑体" panose="02010609060101010101" charset="-122"/>
              </a:rPr>
              <a:t>②</a:t>
            </a:r>
            <a:r>
              <a:rPr lang="zh-CN" altLang="en-US" sz="2400" b="0">
                <a:latin typeface="黑体" panose="02010609060101010101" charset="-122"/>
                <a:ea typeface="黑体" panose="02010609060101010101" charset="-122"/>
              </a:rPr>
              <a:t>静电吸附法</a:t>
            </a:r>
            <a:endParaRPr lang="zh-CN" altLang="en-US" sz="2400" b="0">
              <a:latin typeface="黑体" panose="02010609060101010101" charset="-122"/>
              <a:ea typeface="黑体" panose="02010609060101010101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>
                <a:solidFill>
                  <a:srgbClr val="FF0000"/>
                </a:solidFill>
                <a:latin typeface="Comic Sans MS" panose="030F0702030302020204" charset="0"/>
                <a:ea typeface="黑体" panose="02010609060101010101" charset="-122"/>
              </a:rPr>
              <a:t>③</a:t>
            </a:r>
            <a:r>
              <a:rPr lang="zh-CN" altLang="en-US" sz="2400" b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液体闪烁体测量法</a:t>
            </a:r>
            <a:endParaRPr lang="zh-CN" altLang="en-US" sz="2400" b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灯片编号占位符 3"/>
          <p:cNvSpPr>
            <a:spLocks noGrp="1"/>
          </p:cNvSpPr>
          <p:nvPr/>
        </p:nvSpPr>
        <p:spPr>
          <a:xfrm>
            <a:off x="2134870" y="4584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6A1AC3-05F5-7F47-9691-87C217DDB940}" type="slidenum">
              <a:rPr lang="zh-CN" altLang="en-US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455160" y="1675130"/>
            <a:ext cx="7736840" cy="5182870"/>
            <a:chOff x="7016" y="2638"/>
            <a:chExt cx="12184" cy="816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16" y="3340"/>
              <a:ext cx="12184" cy="7460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8633" y="2638"/>
              <a:ext cx="10566" cy="701"/>
              <a:chOff x="8633" y="2638"/>
              <a:chExt cx="10566" cy="701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11319" y="2638"/>
                <a:ext cx="7881" cy="5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rtlCol="0" anchor="t">
                <a:spAutoFit/>
              </a:bodyPr>
              <a:p>
                <a:pPr algn="ctr"/>
                <a:r>
                  <a:rPr lang="zh-CN" altLang="en-US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</a:rPr>
                  <a:t>国际上针对稀有事例实验的氡测量的研究现状</a:t>
                </a:r>
                <a:endParaRPr lang="zh-CN" altLang="en-US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 flipV="1">
                <a:off x="8633" y="2907"/>
                <a:ext cx="0" cy="433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flipV="1">
                <a:off x="8633" y="2913"/>
                <a:ext cx="2687" cy="1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灯片编号占位符 3"/>
          <p:cNvSpPr>
            <a:spLocks noGrp="1"/>
          </p:cNvSpPr>
          <p:nvPr/>
        </p:nvSpPr>
        <p:spPr>
          <a:xfrm>
            <a:off x="8737600" y="6483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6A1AC3-05F5-7F47-9691-87C217DDB940}" type="slidenum">
              <a:rPr lang="zh-CN" altLang="en-US" smtClean="0">
                <a:latin typeface="黑体" panose="02010609060101010101" charset="-122"/>
                <a:ea typeface="黑体" panose="02010609060101010101" charset="-122"/>
              </a:rPr>
            </a:fld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819390" y="756285"/>
            <a:ext cx="4372610" cy="6099810"/>
            <a:chOff x="12314" y="1191"/>
            <a:chExt cx="6886" cy="960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4" y="1191"/>
              <a:ext cx="6886" cy="9607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14195" y="5609"/>
              <a:ext cx="785" cy="372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直角三角形 17"/>
            <p:cNvSpPr/>
            <p:nvPr/>
          </p:nvSpPr>
          <p:spPr>
            <a:xfrm rot="2679305">
              <a:off x="15306" y="6974"/>
              <a:ext cx="2457" cy="2430"/>
            </a:xfrm>
            <a:prstGeom prst="rtTriangl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06450" y="3561715"/>
            <a:ext cx="5855970" cy="2653030"/>
            <a:chOff x="911" y="5671"/>
            <a:chExt cx="9222" cy="4178"/>
          </a:xfrm>
        </p:grpSpPr>
        <p:sp>
          <p:nvSpPr>
            <p:cNvPr id="32" name="文本框 31"/>
            <p:cNvSpPr txBox="1"/>
            <p:nvPr/>
          </p:nvSpPr>
          <p:spPr>
            <a:xfrm>
              <a:off x="1497" y="5671"/>
              <a:ext cx="422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Comic Sans MS" panose="030F0702030302020204" charset="0"/>
                  <a:cs typeface="Comic Sans MS" panose="030F0702030302020204" charset="0"/>
                </a:rPr>
                <a:t>β-α</a:t>
              </a:r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级联衰变：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" y="6396"/>
              <a:ext cx="9222" cy="1326"/>
            </a:xfrm>
            <a:prstGeom prst="rect">
              <a:avLst/>
            </a:prstGeom>
          </p:spPr>
        </p:pic>
        <p:cxnSp>
          <p:nvCxnSpPr>
            <p:cNvPr id="35" name="直接箭头连接符 34"/>
            <p:cNvCxnSpPr/>
            <p:nvPr/>
          </p:nvCxnSpPr>
          <p:spPr>
            <a:xfrm flipH="1">
              <a:off x="5913" y="7876"/>
              <a:ext cx="11" cy="9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6204" y="8048"/>
              <a:ext cx="242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/>
                <a:t>放射性平衡规律</a:t>
              </a:r>
              <a:endParaRPr lang="zh-CN" altLang="en-US" sz="1400"/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6265" y="8061"/>
              <a:ext cx="2112" cy="456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128" y="9125"/>
              <a:ext cx="4172" cy="725"/>
            </a:xfrm>
            <a:prstGeom prst="rect">
              <a:avLst/>
            </a:prstGeom>
            <a:solidFill>
              <a:srgbClr val="0B5FD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获得氡放射性活度</a:t>
              </a:r>
              <a:endPara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/>
          <p:cNvSpPr>
            <a:spLocks noGrp="1"/>
          </p:cNvSpPr>
          <p:nvPr/>
        </p:nvSpPr>
        <p:spPr>
          <a:xfrm>
            <a:off x="2134870" y="458470"/>
            <a:ext cx="253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6A1AC3-05F5-7F47-9691-87C217DDB940}" type="slidenum">
              <a:rPr lang="zh-CN" altLang="en-US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>
              <a:defRPr/>
            </a:pPr>
            <a:fld id="{266A1AC3-05F5-7F47-9691-87C217DDB940}" type="slidenum">
              <a:rPr lang="zh-CN" altLang="en-US" smtClean="0">
                <a:latin typeface="黑体" panose="02010609060101010101" charset="-122"/>
                <a:ea typeface="黑体" panose="02010609060101010101" charset="-122"/>
              </a:rPr>
            </a:fld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0" y="132715"/>
            <a:ext cx="4425950" cy="5721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 fontAlgn="auto"/>
            <a:r>
              <a:rPr lang="zh-CN" altLang="en-US" dirty="0">
                <a:solidFill>
                  <a:schemeClr val="bg1"/>
                </a:solidFill>
              </a:rPr>
              <a:t>液体闪烁体测量方法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9745" y="2134870"/>
            <a:ext cx="73596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00000"/>
              </a:lnSpc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Wingdings" panose="05000000000000000000" charset="0"/>
              </a:rPr>
              <a:t>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Wingdings" panose="05000000000000000000" charset="0"/>
              </a:rPr>
              <a:t>液闪对氡较高的氡溶解系数，探测下限提升</a:t>
            </a:r>
            <a:endParaRPr lang="zh-CN" altLang="en-US" sz="28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Wingdings" panose="05000000000000000000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9745" y="5245735"/>
            <a:ext cx="6985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00000"/>
              </a:lnSpc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Wingdings" panose="05000000000000000000" charset="0"/>
              </a:rPr>
              <a:t>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Wingdings" panose="05000000000000000000" charset="0"/>
              </a:rPr>
              <a:t>强的抑制本底能力，以及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Wingdings" panose="05000000000000000000" charset="0"/>
              </a:rPr>
              <a:t>良好的甄别能力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Wingdings" panose="05000000000000000000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9745" y="3171825"/>
            <a:ext cx="83229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fontAlgn="auto">
              <a:lnSpc>
                <a:spcPct val="100000"/>
              </a:lnSpc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Wingdings" panose="05000000000000000000" charset="0"/>
              </a:rPr>
              <a:t>液闪铀钍含量低，能实现极低的自身氡放射性本底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Wingdings" panose="05000000000000000000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34000" y="1123950"/>
            <a:ext cx="1332230" cy="645160"/>
          </a:xfrm>
          <a:prstGeom prst="rect">
            <a:avLst/>
          </a:prstGeom>
          <a:ln w="190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indent="0" algn="ctr" fontAlgn="auto">
              <a:lnSpc>
                <a:spcPct val="100000"/>
              </a:lnSpc>
            </a:pPr>
            <a:r>
              <a:rPr lang="zh-CN" altLang="en-US" sz="3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Wingdings" panose="05000000000000000000" charset="0"/>
              </a:rPr>
              <a:t>优点</a:t>
            </a:r>
            <a:endParaRPr lang="zh-CN" altLang="en-US" sz="36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Wingdings" panose="05000000000000000000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2140585" y="749935"/>
            <a:ext cx="0" cy="706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endCxn id="10" idx="1"/>
          </p:cNvCxnSpPr>
          <p:nvPr/>
        </p:nvCxnSpPr>
        <p:spPr>
          <a:xfrm flipV="1">
            <a:off x="2140585" y="1446530"/>
            <a:ext cx="3193415" cy="12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662305" y="2526030"/>
            <a:ext cx="9218930" cy="368300"/>
            <a:chOff x="1042" y="5522"/>
            <a:chExt cx="14518" cy="580"/>
          </a:xfrm>
        </p:grpSpPr>
        <p:sp>
          <p:nvSpPr>
            <p:cNvPr id="15" name="文本框 14"/>
            <p:cNvSpPr txBox="1"/>
            <p:nvPr/>
          </p:nvSpPr>
          <p:spPr>
            <a:xfrm>
              <a:off x="12166" y="5522"/>
              <a:ext cx="3395" cy="580"/>
            </a:xfrm>
            <a:prstGeom prst="rect">
              <a:avLst/>
            </a:prstGeom>
            <a:solidFill>
              <a:srgbClr val="0B5FD1"/>
            </a:solidFill>
          </p:spPr>
          <p:txBody>
            <a:bodyPr wrap="square" rtlCol="0" anchor="t">
              <a:spAutoFit/>
            </a:bodyPr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dirty="0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~mBq</a:t>
              </a:r>
              <a:r>
                <a:rPr lang="zh-CN" altLang="en-US" dirty="0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量级</a:t>
              </a:r>
              <a:endParaRPr lang="zh-CN" altLang="en-US" dirty="0">
                <a:solidFill>
                  <a:schemeClr val="bg1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042" y="5685"/>
              <a:ext cx="255" cy="255"/>
            </a:xfrm>
            <a:prstGeom prst="rect">
              <a:avLst/>
            </a:prstGeom>
            <a:solidFill>
              <a:srgbClr val="0B5FD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9" name="直接连接符 18"/>
            <p:cNvCxnSpPr>
              <a:stCxn id="18" idx="3"/>
            </p:cNvCxnSpPr>
            <p:nvPr/>
          </p:nvCxnSpPr>
          <p:spPr>
            <a:xfrm>
              <a:off x="1297" y="5827"/>
              <a:ext cx="10869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661670" y="3615690"/>
            <a:ext cx="11045825" cy="645160"/>
            <a:chOff x="1042" y="8994"/>
            <a:chExt cx="17165" cy="1016"/>
          </a:xfrm>
        </p:grpSpPr>
        <p:sp>
          <p:nvSpPr>
            <p:cNvPr id="13" name="文本框 12"/>
            <p:cNvSpPr txBox="1"/>
            <p:nvPr/>
          </p:nvSpPr>
          <p:spPr>
            <a:xfrm>
              <a:off x="12157" y="8994"/>
              <a:ext cx="6050" cy="1016"/>
            </a:xfrm>
            <a:prstGeom prst="rect">
              <a:avLst/>
            </a:prstGeom>
            <a:solidFill>
              <a:srgbClr val="0B5FD1"/>
            </a:solidFill>
          </p:spPr>
          <p:txBody>
            <a:bodyPr wrap="square" rtlCol="0" anchor="t">
              <a:spAutoFit/>
            </a:bodyPr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dirty="0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BOREXINO: U/Th ~10</a:t>
              </a:r>
              <a:r>
                <a:rPr lang="en-US" altLang="zh-CN" baseline="30000" dirty="0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-18</a:t>
              </a:r>
              <a:r>
                <a:rPr lang="en-US" altLang="zh-CN" dirty="0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~10</a:t>
              </a:r>
              <a:r>
                <a:rPr lang="en-US" altLang="zh-CN" baseline="30000" dirty="0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-17</a:t>
              </a:r>
              <a:r>
                <a:rPr lang="en-US" altLang="zh-CN" dirty="0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 g/g</a:t>
              </a:r>
              <a:endParaRPr kumimoji="0" lang="en-US" altLang="zh-CN" dirty="0">
                <a:solidFill>
                  <a:schemeClr val="bg1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dirty="0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JUNO</a:t>
              </a:r>
              <a:r>
                <a:rPr lang="zh-CN" altLang="en-US" dirty="0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：</a:t>
              </a:r>
              <a:r>
                <a:rPr lang="en-US" altLang="zh-CN" dirty="0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 U/Th ~10</a:t>
              </a:r>
              <a:r>
                <a:rPr lang="en-US" altLang="zh-CN" baseline="30000" dirty="0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-18</a:t>
              </a:r>
              <a:r>
                <a:rPr lang="en-US" altLang="zh-CN" dirty="0">
                  <a:solidFill>
                    <a:schemeClr val="bg1"/>
                  </a:solidFill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 g/g</a:t>
              </a:r>
              <a:endParaRPr lang="en-US" altLang="zh-CN" dirty="0">
                <a:solidFill>
                  <a:schemeClr val="bg1"/>
                </a:solidFill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042" y="9174"/>
              <a:ext cx="255" cy="255"/>
            </a:xfrm>
            <a:prstGeom prst="rect">
              <a:avLst/>
            </a:prstGeom>
            <a:solidFill>
              <a:srgbClr val="0B5FD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stCxn id="20" idx="3"/>
            </p:cNvCxnSpPr>
            <p:nvPr/>
          </p:nvCxnSpPr>
          <p:spPr>
            <a:xfrm>
              <a:off x="1297" y="9316"/>
              <a:ext cx="10869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本框 24"/>
          <p:cNvSpPr txBox="1"/>
          <p:nvPr/>
        </p:nvSpPr>
        <p:spPr>
          <a:xfrm>
            <a:off x="499745" y="4208780"/>
            <a:ext cx="58337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fontAlgn="auto">
              <a:lnSpc>
                <a:spcPct val="100000"/>
              </a:lnSpc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Wingdings" panose="05000000000000000000" charset="0"/>
              </a:rPr>
              <a:t>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Wingdings" panose="05000000000000000000" charset="0"/>
              </a:rPr>
              <a:t>探测器体积易增大，易实现氡富集</a:t>
            </a:r>
            <a:endParaRPr lang="zh-CN" altLang="en-US" sz="28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Wingdings" panose="05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6A1AC3-05F5-7F47-9691-87C217DDB940}" type="slidenum">
              <a:rPr lang="zh-CN" altLang="en-US" smtClean="0">
                <a:latin typeface="黑体" panose="02010609060101010101" charset="-122"/>
                <a:ea typeface="黑体" panose="02010609060101010101" charset="-122"/>
              </a:rPr>
            </a:fld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灯片编号占位符 3"/>
          <p:cNvSpPr>
            <a:spLocks noGrp="1"/>
          </p:cNvSpPr>
          <p:nvPr/>
        </p:nvSpPr>
        <p:spPr>
          <a:xfrm>
            <a:off x="2134870" y="458470"/>
            <a:ext cx="306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6A1AC3-05F5-7F47-9691-87C217DDB940}" type="slidenum">
              <a:rPr lang="zh-CN" altLang="en-US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0" y="132715"/>
            <a:ext cx="2134870" cy="5721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 fontAlgn="auto"/>
            <a:r>
              <a:rPr lang="zh-CN" altLang="en-US" dirty="0">
                <a:solidFill>
                  <a:schemeClr val="bg1"/>
                </a:solidFill>
              </a:rPr>
              <a:t>研究现状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776595" y="3597275"/>
            <a:ext cx="588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0" y="773430"/>
            <a:ext cx="9351645" cy="3613785"/>
            <a:chOff x="0" y="1218"/>
            <a:chExt cx="14727" cy="5691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1327"/>
              <a:ext cx="7617" cy="5583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" y="1465"/>
              <a:ext cx="7110" cy="530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4796" y="1218"/>
              <a:ext cx="5784" cy="580"/>
            </a:xfrm>
            <a:prstGeom prst="rect">
              <a:avLst/>
            </a:prstGeom>
            <a:solidFill>
              <a:srgbClr val="0B5FD1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氡测量实验装置示意图及实物图</a:t>
              </a:r>
              <a:endParaRPr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436" y="5909"/>
              <a:ext cx="2480" cy="58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尾气处理系统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950" y="4985"/>
              <a:ext cx="1531" cy="58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混合罐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647" y="2265"/>
              <a:ext cx="1531" cy="58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存储罐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9775" y="3012"/>
              <a:ext cx="1275" cy="1541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1271" y="4721"/>
              <a:ext cx="568" cy="1394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 rot="960000">
              <a:off x="9427" y="4945"/>
              <a:ext cx="2004" cy="879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074660" y="1141730"/>
            <a:ext cx="4021455" cy="2853055"/>
            <a:chOff x="12716" y="1798"/>
            <a:chExt cx="6333" cy="4493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3684" y="1914"/>
              <a:ext cx="3067" cy="327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17169" y="1798"/>
              <a:ext cx="1880" cy="3728"/>
            </a:xfrm>
            <a:prstGeom prst="rect">
              <a:avLst/>
            </a:prstGeom>
          </p:spPr>
        </p:pic>
        <p:cxnSp>
          <p:nvCxnSpPr>
            <p:cNvPr id="32" name="直接连接符 31"/>
            <p:cNvCxnSpPr>
              <a:stCxn id="25" idx="2"/>
            </p:cNvCxnSpPr>
            <p:nvPr/>
          </p:nvCxnSpPr>
          <p:spPr>
            <a:xfrm>
              <a:off x="12716" y="5565"/>
              <a:ext cx="0" cy="72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2724" y="6279"/>
              <a:ext cx="203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14733" y="6279"/>
              <a:ext cx="2039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16751" y="5700"/>
              <a:ext cx="0" cy="55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矩形 35"/>
            <p:cNvSpPr/>
            <p:nvPr/>
          </p:nvSpPr>
          <p:spPr>
            <a:xfrm>
              <a:off x="16188" y="5616"/>
              <a:ext cx="1147" cy="1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6838" r="12719"/>
          <a:stretch>
            <a:fillRect/>
          </a:stretch>
        </p:blipFill>
        <p:spPr>
          <a:xfrm>
            <a:off x="2646680" y="1387475"/>
            <a:ext cx="6899275" cy="47879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31825" y="3862705"/>
            <a:ext cx="9776460" cy="2858770"/>
            <a:chOff x="995" y="6083"/>
            <a:chExt cx="15396" cy="4502"/>
          </a:xfrm>
        </p:grpSpPr>
        <p:grpSp>
          <p:nvGrpSpPr>
            <p:cNvPr id="49" name="组合 48"/>
            <p:cNvGrpSpPr/>
            <p:nvPr/>
          </p:nvGrpSpPr>
          <p:grpSpPr>
            <a:xfrm>
              <a:off x="995" y="6083"/>
              <a:ext cx="15397" cy="4502"/>
              <a:chOff x="995" y="6083"/>
              <a:chExt cx="15397" cy="4502"/>
            </a:xfrm>
          </p:grpSpPr>
          <p:pic>
            <p:nvPicPr>
              <p:cNvPr id="41" name="图片 40" descr="图示&#10;&#10;描述已自动生成"/>
              <p:cNvPicPr>
                <a:picLocks noChangeAspect="1"/>
              </p:cNvPicPr>
              <p:nvPr/>
            </p:nvPicPr>
            <p:blipFill>
              <a:blip r:embed="rId6" cstate="email"/>
              <a:stretch>
                <a:fillRect/>
              </a:stretch>
            </p:blipFill>
            <p:spPr>
              <a:xfrm>
                <a:off x="4886" y="7239"/>
                <a:ext cx="4136" cy="3007"/>
              </a:xfrm>
              <a:prstGeom prst="rect">
                <a:avLst/>
              </a:prstGeom>
            </p:spPr>
          </p:pic>
          <p:pic>
            <p:nvPicPr>
              <p:cNvPr id="42" name="图片 41"/>
              <p:cNvPicPr>
                <a:picLocks noChangeAspect="1"/>
              </p:cNvPicPr>
              <p:nvPr/>
            </p:nvPicPr>
            <p:blipFill>
              <a:blip r:embed="rId7" cstate="email"/>
              <a:stretch>
                <a:fillRect/>
              </a:stretch>
            </p:blipFill>
            <p:spPr>
              <a:xfrm rot="16200000">
                <a:off x="13532" y="7148"/>
                <a:ext cx="2252" cy="3468"/>
              </a:xfrm>
              <a:prstGeom prst="rect">
                <a:avLst/>
              </a:prstGeom>
            </p:spPr>
          </p:pic>
          <p:pic>
            <p:nvPicPr>
              <p:cNvPr id="43" name="图片 4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5" y="7551"/>
                <a:ext cx="3036" cy="2665"/>
              </a:xfrm>
              <a:prstGeom prst="rect">
                <a:avLst/>
              </a:prstGeom>
            </p:spPr>
          </p:pic>
          <p:sp>
            <p:nvSpPr>
              <p:cNvPr id="44" name="文本框 43"/>
              <p:cNvSpPr txBox="1"/>
              <p:nvPr/>
            </p:nvSpPr>
            <p:spPr>
              <a:xfrm>
                <a:off x="10024" y="10005"/>
                <a:ext cx="1595" cy="580"/>
              </a:xfrm>
              <a:prstGeom prst="rect">
                <a:avLst/>
              </a:prstGeom>
              <a:solidFill>
                <a:srgbClr val="0B5FD1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cs typeface="宋体" panose="02010600030101010101" pitchFamily="2" charset="-122"/>
                  </a:rPr>
                  <a:t>探测器</a:t>
                </a:r>
                <a:endParaRPr lang="zh-CN" altLang="en-US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endParaRPr>
              </a:p>
            </p:txBody>
          </p:sp>
          <p:cxnSp>
            <p:nvCxnSpPr>
              <p:cNvPr id="45" name="直接连接符 44"/>
              <p:cNvCxnSpPr/>
              <p:nvPr/>
            </p:nvCxnSpPr>
            <p:spPr>
              <a:xfrm>
                <a:off x="995" y="6083"/>
                <a:ext cx="0" cy="2838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995" y="8921"/>
                <a:ext cx="3734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矩形 47"/>
              <p:cNvSpPr/>
              <p:nvPr/>
            </p:nvSpPr>
            <p:spPr>
              <a:xfrm>
                <a:off x="4671" y="8597"/>
                <a:ext cx="119" cy="649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 rot="1440000">
              <a:off x="10078" y="8873"/>
              <a:ext cx="14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300mL</a:t>
              </a:r>
              <a:endParaRPr lang="en-US" altLang="zh-CN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TABLE_BEAUTIFY" val="smartTable{0aa6ca06-01a4-40be-85d7-bee9eba4f863}"/>
</p:tagLst>
</file>

<file path=ppt/tags/tag2.xml><?xml version="1.0" encoding="utf-8"?>
<p:tagLst xmlns:p="http://schemas.openxmlformats.org/presentationml/2006/main">
  <p:tag name="KSO_WM_UNIT_TABLE_BEAUTIFY" val="smartTable{ca649cf4-0a51-47b5-bbe3-94ff7821de0c}"/>
  <p:tag name="TABLE_ENDDRAG_ORIGIN_RECT" val="379*140"/>
  <p:tag name="TABLE_ENDDRAG_RECT" val="580*92*379*140"/>
</p:tagLst>
</file>

<file path=ppt/tags/tag3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8074589864_1_1"/>
</p:tagLst>
</file>

<file path=ppt/tags/tag4.xml><?xml version="1.0" encoding="utf-8"?>
<p:tagLst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heme/theme1.xml><?xml version="1.0" encoding="utf-8"?>
<a:theme xmlns:a="http://schemas.openxmlformats.org/drawingml/2006/main" name="Office 主题​​">
  <a:themeElements>
    <a:clrScheme name="母校模板-终稿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92917"/>
      </a:accent1>
      <a:accent2>
        <a:srgbClr val="DA1D1C"/>
      </a:accent2>
      <a:accent3>
        <a:srgbClr val="FF2800"/>
      </a:accent3>
      <a:accent4>
        <a:srgbClr val="FF4F1E"/>
      </a:accent4>
      <a:accent5>
        <a:srgbClr val="979997"/>
      </a:accent5>
      <a:accent6>
        <a:srgbClr val="AD0000"/>
      </a:accent6>
      <a:hlink>
        <a:srgbClr val="4472C4"/>
      </a:hlink>
      <a:folHlink>
        <a:srgbClr val="BFBFBF"/>
      </a:folHlink>
    </a:clrScheme>
    <a:fontScheme name="母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2262</Words>
  <Application>WPS 演示</Application>
  <PresentationFormat>宽屏</PresentationFormat>
  <Paragraphs>378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Calibri</vt:lpstr>
      <vt:lpstr>等线</vt:lpstr>
      <vt:lpstr>Segoe UI</vt:lpstr>
      <vt:lpstr>Segoe UI Light</vt:lpstr>
      <vt:lpstr>Arial</vt:lpstr>
      <vt:lpstr>思源黑体 CN Bold</vt:lpstr>
      <vt:lpstr>黑体</vt:lpstr>
      <vt:lpstr>方正兰亭黑_GBK</vt:lpstr>
      <vt:lpstr>方正兰亭细黑_GBK</vt:lpstr>
      <vt:lpstr>方正兰亭细黑_GBK</vt:lpstr>
      <vt:lpstr>Comic Sans MS</vt:lpstr>
      <vt:lpstr>方正兰亭黑_GBK</vt:lpstr>
      <vt:lpstr>GungsuhChe</vt:lpstr>
      <vt:lpstr>PMingLiU</vt:lpstr>
      <vt:lpstr>Helvetica Neue</vt:lpstr>
      <vt:lpstr>Times New Roman</vt:lpstr>
      <vt:lpstr>方正兰亭细黑_GBK</vt:lpstr>
      <vt:lpstr>方正兰亭黑_GBK</vt:lpstr>
      <vt:lpstr>Arial Black</vt:lpstr>
      <vt:lpstr>Wingdings</vt:lpstr>
      <vt:lpstr>Cambria Math</vt:lpstr>
      <vt:lpstr>MS Mincho</vt:lpstr>
      <vt:lpstr>Segoe Print</vt:lpstr>
      <vt:lpstr>Calibri</vt:lpstr>
      <vt:lpstr>Heiti SC Light</vt:lpstr>
      <vt:lpstr>Arial Unicode MS</vt:lpstr>
      <vt:lpstr>Malgun Gothic</vt:lpstr>
      <vt:lpstr>MingLiU-ExtB</vt:lpstr>
      <vt:lpstr>Office 主题​​</vt:lpstr>
      <vt:lpstr>1_OfficePLUS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龙飞 刘</dc:creator>
  <cp:lastModifiedBy>不停</cp:lastModifiedBy>
  <cp:revision>476</cp:revision>
  <dcterms:created xsi:type="dcterms:W3CDTF">2018-12-30T12:34:00Z</dcterms:created>
  <dcterms:modified xsi:type="dcterms:W3CDTF">2021-08-16T03:17:09Z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2019-04-12T02:49:58.4174780Z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1ece3977-31ea-4462-b86e-c82828c1a194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ICV">
    <vt:lpwstr>5AC5954032E6437CACB1523994FD4FDE</vt:lpwstr>
  </property>
  <property fmtid="{D5CDD505-2E9C-101B-9397-08002B2CF9AE}" pid="12" name="KSOProductBuildVer">
    <vt:lpwstr>2052-11.1.0.10700</vt:lpwstr>
  </property>
</Properties>
</file>