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gif" ContentType="image/gif"/>
  <Default Extension="wdp" ContentType="image/vnd.ms-photo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4"/>
  </p:notesMasterIdLst>
  <p:sldIdLst>
    <p:sldId id="256" r:id="rId3"/>
    <p:sldId id="339" r:id="rId5"/>
    <p:sldId id="354" r:id="rId6"/>
    <p:sldId id="340" r:id="rId7"/>
    <p:sldId id="465" r:id="rId8"/>
    <p:sldId id="355" r:id="rId9"/>
    <p:sldId id="356" r:id="rId10"/>
    <p:sldId id="357" r:id="rId11"/>
    <p:sldId id="382" r:id="rId12"/>
    <p:sldId id="360" r:id="rId13"/>
    <p:sldId id="548" r:id="rId14"/>
    <p:sldId id="363" r:id="rId15"/>
    <p:sldId id="365" r:id="rId16"/>
    <p:sldId id="366" r:id="rId17"/>
    <p:sldId id="364" r:id="rId18"/>
    <p:sldId id="370" r:id="rId19"/>
    <p:sldId id="375" r:id="rId20"/>
    <p:sldId id="550" r:id="rId21"/>
    <p:sldId id="378" r:id="rId22"/>
    <p:sldId id="353" r:id="rId23"/>
    <p:sldId id="549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00B0F0"/>
    <a:srgbClr val="122A68"/>
    <a:srgbClr val="0B4EA1"/>
    <a:srgbClr val="94AAC5"/>
    <a:srgbClr val="B5BCC6"/>
    <a:srgbClr val="27A84D"/>
    <a:srgbClr val="1F4E79"/>
    <a:srgbClr val="6C574A"/>
    <a:srgbClr val="FFB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62" autoAdjust="0"/>
    <p:restoredTop sz="83385" autoAdjust="0"/>
  </p:normalViewPr>
  <p:slideViewPr>
    <p:cSldViewPr snapToGrid="0">
      <p:cViewPr>
        <p:scale>
          <a:sx n="50" d="100"/>
          <a:sy n="50" d="100"/>
        </p:scale>
        <p:origin x="180" y="792"/>
      </p:cViewPr>
      <p:guideLst>
        <p:guide orient="horz" pos="2180"/>
        <p:guide orient="horz" pos="3145"/>
        <p:guide orient="horz" pos="1335"/>
        <p:guide pos="37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A1904-43AE-4ADE-92CC-4F9CC18FA0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AC764-B196-474C-BB5A-276D24446AE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AC764-B196-474C-BB5A-276D24446A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AC764-B196-474C-BB5A-276D24446A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AC764-B196-474C-BB5A-276D24446A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AC764-B196-474C-BB5A-276D24446A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AC764-B196-474C-BB5A-276D24446A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AC764-B196-474C-BB5A-276D24446A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AC764-B196-474C-BB5A-276D24446A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AC764-B196-474C-BB5A-276D24446A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AC764-B196-474C-BB5A-276D24446A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AC764-B196-474C-BB5A-276D24446A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AC764-B196-474C-BB5A-276D24446A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AC764-B196-474C-BB5A-276D24446A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AC764-B196-474C-BB5A-276D24446A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AC764-B196-474C-BB5A-276D24446A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AC764-B196-474C-BB5A-276D24446A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AC764-B196-474C-BB5A-276D24446A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AC764-B196-474C-BB5A-276D24446A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A5D2-69EF-4222-8223-0A948C943919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第十三届全国粒子物理学术会议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9869-A8DC-4536-A4E5-F2AF1AF93A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6D905-5F8C-4D05-8E27-7A6B5FA6427F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第十三届全国粒子物理学术会议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9869-A8DC-4536-A4E5-F2AF1AF93A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EC448-93C1-4B4E-863F-06BCDDCCD9A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第十三届全国粒子物理学术会议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9869-A8DC-4536-A4E5-F2AF1AF93A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488430"/>
            <a:ext cx="2743200" cy="365125"/>
          </a:xfrm>
        </p:spPr>
        <p:txBody>
          <a:bodyPr/>
          <a:lstStyle>
            <a:lvl1pPr>
              <a:defRPr sz="120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fld id="{519551F6-E922-4187-AEAB-60C6546A46E8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488430"/>
            <a:ext cx="4114800" cy="365125"/>
          </a:xfrm>
        </p:spPr>
        <p:txBody>
          <a:bodyPr/>
          <a:lstStyle>
            <a:lvl1pPr>
              <a:defRPr sz="120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r>
              <a:rPr lang="en-US" altLang="zh-CN"/>
              <a:t>第十三届全国粒子物理学术会议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488430"/>
            <a:ext cx="2743200" cy="365125"/>
          </a:xfrm>
        </p:spPr>
        <p:txBody>
          <a:bodyPr/>
          <a:lstStyle>
            <a:lvl1pPr>
              <a:defRPr sz="1200" b="0">
                <a:solidFill>
                  <a:schemeClr val="bg1">
                    <a:lumMod val="6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fld id="{ADEB9869-A8DC-4536-A4E5-F2AF1AF93ACC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60430-1EC1-4ABD-A60B-52C97F3CCC24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第十三届全国粒子物理学术会议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9869-A8DC-4536-A4E5-F2AF1AF93A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1641-13A1-4969-907F-8C6AF4FC3362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第十三届全国粒子物理学术会议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9869-A8DC-4536-A4E5-F2AF1AF93A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3F1AB-7187-4B43-AC41-DFA6FF1A90DE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第十三届全国粒子物理学术会议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9869-A8DC-4536-A4E5-F2AF1AF93A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8AEC7-E2DD-43EA-B65D-C76A7BF22927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第十三届全国粒子物理学术会议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9869-A8DC-4536-A4E5-F2AF1AF93A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83C6-2C10-4083-A490-21242759DC76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第十三届全国粒子物理学术会议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9869-A8DC-4536-A4E5-F2AF1AF93A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EE549-8D94-424F-9FA8-518F96579670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第十三届全国粒子物理学术会议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9869-A8DC-4536-A4E5-F2AF1AF93A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3DD7C-4BC7-4BCE-9413-52434D06F5D2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第十三届全国粒子物理学术会议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9869-A8DC-4536-A4E5-F2AF1AF93A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2FCAB-0396-44A2-B431-2BBDA535EB48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第十三届全国粒子物理学术会议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B9869-A8DC-4536-A4E5-F2AF1AF93AC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themeOverride" Target="../theme/themeOverride1.xml"/><Relationship Id="rId5" Type="http://schemas.openxmlformats.org/officeDocument/2006/relationships/tags" Target="../tags/tag1.xml"/><Relationship Id="rId4" Type="http://schemas.openxmlformats.org/officeDocument/2006/relationships/image" Target="../media/image4.png"/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vmlDrawing" Target="../drawings/vmlDrawing2.v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2.bin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9.GIF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tags" Target="../tags/tag3.xml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vmlDrawing" Target="../drawings/vmlDrawing3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6.wmf"/><Relationship Id="rId2" Type="http://schemas.openxmlformats.org/officeDocument/2006/relationships/oleObject" Target="../embeddings/oleObject3.bin"/><Relationship Id="rId1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themeOverride" Target="../theme/themeOverride2.xml"/><Relationship Id="rId2" Type="http://schemas.openxmlformats.org/officeDocument/2006/relationships/tags" Target="../tags/tag2.xml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emf"/><Relationship Id="rId3" Type="http://schemas.openxmlformats.org/officeDocument/2006/relationships/oleObject" Target="../embeddings/oleObject1.bin"/><Relationship Id="rId2" Type="http://schemas.openxmlformats.org/officeDocument/2006/relationships/image" Target="../media/image15.pn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6000">
                <a:srgbClr val="122A68">
                  <a:alpha val="95000"/>
                </a:srgbClr>
              </a:gs>
              <a:gs pos="100000">
                <a:srgbClr val="0B4EA1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0" name="组合 19"/>
          <p:cNvGrpSpPr/>
          <p:nvPr/>
        </p:nvGrpSpPr>
        <p:grpSpPr>
          <a:xfrm>
            <a:off x="6946372" y="5832746"/>
            <a:ext cx="4873393" cy="585927"/>
            <a:chOff x="1013057" y="5370859"/>
            <a:chExt cx="8244623" cy="99124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13057" y="5568503"/>
              <a:ext cx="1963810" cy="595962"/>
            </a:xfrm>
            <a:prstGeom prst="rect">
              <a:avLst/>
            </a:prstGeom>
          </p:spPr>
        </p:pic>
        <p:grpSp>
          <p:nvGrpSpPr>
            <p:cNvPr id="16" name="组合 1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>
              <a:grpSpLocks noChangeAspect="1"/>
            </p:cNvGrpSpPr>
            <p:nvPr/>
          </p:nvGrpSpPr>
          <p:grpSpPr>
            <a:xfrm>
              <a:off x="7010400" y="5568504"/>
              <a:ext cx="2247280" cy="595961"/>
              <a:chOff x="2555993" y="2493655"/>
              <a:chExt cx="7078436" cy="1877144"/>
            </a:xfrm>
            <a:solidFill>
              <a:schemeClr val="bg1"/>
            </a:solidFill>
          </p:grpSpPr>
          <p:sp>
            <p:nvSpPr>
              <p:cNvPr id="17" name="išļíḓê"/>
              <p:cNvSpPr/>
              <p:nvPr/>
            </p:nvSpPr>
            <p:spPr bwMode="auto">
              <a:xfrm>
                <a:off x="2555993" y="2493655"/>
                <a:ext cx="1874637" cy="1877144"/>
              </a:xfrm>
              <a:custGeom>
                <a:avLst/>
                <a:gdLst>
                  <a:gd name="connsiteX0" fmla="*/ 984309 w 1874637"/>
                  <a:gd name="connsiteY0" fmla="*/ 1660725 h 1877144"/>
                  <a:gd name="connsiteX1" fmla="*/ 960863 w 1874637"/>
                  <a:gd name="connsiteY1" fmla="*/ 1704889 h 1877144"/>
                  <a:gd name="connsiteX2" fmla="*/ 986915 w 1874637"/>
                  <a:gd name="connsiteY2" fmla="*/ 1743858 h 1877144"/>
                  <a:gd name="connsiteX3" fmla="*/ 1010361 w 1874637"/>
                  <a:gd name="connsiteY3" fmla="*/ 1702291 h 1877144"/>
                  <a:gd name="connsiteX4" fmla="*/ 984309 w 1874637"/>
                  <a:gd name="connsiteY4" fmla="*/ 1660725 h 1877144"/>
                  <a:gd name="connsiteX5" fmla="*/ 981704 w 1874637"/>
                  <a:gd name="connsiteY5" fmla="*/ 1652931 h 1877144"/>
                  <a:gd name="connsiteX6" fmla="*/ 1033807 w 1874637"/>
                  <a:gd name="connsiteY6" fmla="*/ 1699693 h 1877144"/>
                  <a:gd name="connsiteX7" fmla="*/ 989520 w 1874637"/>
                  <a:gd name="connsiteY7" fmla="*/ 1754249 h 1877144"/>
                  <a:gd name="connsiteX8" fmla="*/ 937417 w 1874637"/>
                  <a:gd name="connsiteY8" fmla="*/ 1707487 h 1877144"/>
                  <a:gd name="connsiteX9" fmla="*/ 981704 w 1874637"/>
                  <a:gd name="connsiteY9" fmla="*/ 1652931 h 1877144"/>
                  <a:gd name="connsiteX10" fmla="*/ 853475 w 1874637"/>
                  <a:gd name="connsiteY10" fmla="*/ 1650333 h 1877144"/>
                  <a:gd name="connsiteX11" fmla="*/ 892777 w 1874637"/>
                  <a:gd name="connsiteY11" fmla="*/ 1652933 h 1877144"/>
                  <a:gd name="connsiteX12" fmla="*/ 937319 w 1874637"/>
                  <a:gd name="connsiteY12" fmla="*/ 1655534 h 1877144"/>
                  <a:gd name="connsiteX13" fmla="*/ 932079 w 1874637"/>
                  <a:gd name="connsiteY13" fmla="*/ 1668535 h 1877144"/>
                  <a:gd name="connsiteX14" fmla="*/ 903257 w 1874637"/>
                  <a:gd name="connsiteY14" fmla="*/ 1663334 h 1877144"/>
                  <a:gd name="connsiteX15" fmla="*/ 900637 w 1874637"/>
                  <a:gd name="connsiteY15" fmla="*/ 1707538 h 1877144"/>
                  <a:gd name="connsiteX16" fmla="*/ 900637 w 1874637"/>
                  <a:gd name="connsiteY16" fmla="*/ 1754341 h 1877144"/>
                  <a:gd name="connsiteX17" fmla="*/ 887537 w 1874637"/>
                  <a:gd name="connsiteY17" fmla="*/ 1754341 h 1877144"/>
                  <a:gd name="connsiteX18" fmla="*/ 874436 w 1874637"/>
                  <a:gd name="connsiteY18" fmla="*/ 1751741 h 1877144"/>
                  <a:gd name="connsiteX19" fmla="*/ 879676 w 1874637"/>
                  <a:gd name="connsiteY19" fmla="*/ 1702337 h 1877144"/>
                  <a:gd name="connsiteX20" fmla="*/ 882296 w 1874637"/>
                  <a:gd name="connsiteY20" fmla="*/ 1663334 h 1877144"/>
                  <a:gd name="connsiteX21" fmla="*/ 850855 w 1874637"/>
                  <a:gd name="connsiteY21" fmla="*/ 1663334 h 1877144"/>
                  <a:gd name="connsiteX22" fmla="*/ 853475 w 1874637"/>
                  <a:gd name="connsiteY22" fmla="*/ 1650333 h 1877144"/>
                  <a:gd name="connsiteX23" fmla="*/ 767917 w 1874637"/>
                  <a:gd name="connsiteY23" fmla="*/ 1644940 h 1877144"/>
                  <a:gd name="connsiteX24" fmla="*/ 734200 w 1874637"/>
                  <a:gd name="connsiteY24" fmla="*/ 1678937 h 1877144"/>
                  <a:gd name="connsiteX25" fmla="*/ 747168 w 1874637"/>
                  <a:gd name="connsiteY25" fmla="*/ 1723395 h 1877144"/>
                  <a:gd name="connsiteX26" fmla="*/ 780885 w 1874637"/>
                  <a:gd name="connsiteY26" fmla="*/ 1689397 h 1877144"/>
                  <a:gd name="connsiteX27" fmla="*/ 767917 w 1874637"/>
                  <a:gd name="connsiteY27" fmla="*/ 1644940 h 1877144"/>
                  <a:gd name="connsiteX28" fmla="*/ 744413 w 1874637"/>
                  <a:gd name="connsiteY28" fmla="*/ 1632885 h 1877144"/>
                  <a:gd name="connsiteX29" fmla="*/ 770511 w 1874637"/>
                  <a:gd name="connsiteY29" fmla="*/ 1634479 h 1877144"/>
                  <a:gd name="connsiteX30" fmla="*/ 804228 w 1874637"/>
                  <a:gd name="connsiteY30" fmla="*/ 1694628 h 1877144"/>
                  <a:gd name="connsiteX31" fmla="*/ 744575 w 1874637"/>
                  <a:gd name="connsiteY31" fmla="*/ 1733856 h 1877144"/>
                  <a:gd name="connsiteX32" fmla="*/ 710857 w 1874637"/>
                  <a:gd name="connsiteY32" fmla="*/ 1673706 h 1877144"/>
                  <a:gd name="connsiteX33" fmla="*/ 721070 w 1874637"/>
                  <a:gd name="connsiteY33" fmla="*/ 1648193 h 1877144"/>
                  <a:gd name="connsiteX34" fmla="*/ 724892 w 1874637"/>
                  <a:gd name="connsiteY34" fmla="*/ 1645686 h 1877144"/>
                  <a:gd name="connsiteX35" fmla="*/ 727068 w 1874637"/>
                  <a:gd name="connsiteY35" fmla="*/ 1641344 h 1877144"/>
                  <a:gd name="connsiteX36" fmla="*/ 744412 w 1874637"/>
                  <a:gd name="connsiteY36" fmla="*/ 1632885 h 1877144"/>
                  <a:gd name="connsiteX37" fmla="*/ 1122168 w 1874637"/>
                  <a:gd name="connsiteY37" fmla="*/ 1632790 h 1877144"/>
                  <a:gd name="connsiteX38" fmla="*/ 1127384 w 1874637"/>
                  <a:gd name="connsiteY38" fmla="*/ 1684623 h 1877144"/>
                  <a:gd name="connsiteX39" fmla="*/ 1137815 w 1874637"/>
                  <a:gd name="connsiteY39" fmla="*/ 1731273 h 1877144"/>
                  <a:gd name="connsiteX40" fmla="*/ 1119560 w 1874637"/>
                  <a:gd name="connsiteY40" fmla="*/ 1736457 h 1877144"/>
                  <a:gd name="connsiteX41" fmla="*/ 1085659 w 1874637"/>
                  <a:gd name="connsiteY41" fmla="*/ 1697582 h 1877144"/>
                  <a:gd name="connsiteX42" fmla="*/ 1062188 w 1874637"/>
                  <a:gd name="connsiteY42" fmla="*/ 1669073 h 1877144"/>
                  <a:gd name="connsiteX43" fmla="*/ 1067404 w 1874637"/>
                  <a:gd name="connsiteY43" fmla="*/ 1697582 h 1877144"/>
                  <a:gd name="connsiteX44" fmla="*/ 1080443 w 1874637"/>
                  <a:gd name="connsiteY44" fmla="*/ 1741640 h 1877144"/>
                  <a:gd name="connsiteX45" fmla="*/ 1070012 w 1874637"/>
                  <a:gd name="connsiteY45" fmla="*/ 1744232 h 1877144"/>
                  <a:gd name="connsiteX46" fmla="*/ 1059581 w 1874637"/>
                  <a:gd name="connsiteY46" fmla="*/ 1746823 h 1877144"/>
                  <a:gd name="connsiteX47" fmla="*/ 1051757 w 1874637"/>
                  <a:gd name="connsiteY47" fmla="*/ 1687215 h 1877144"/>
                  <a:gd name="connsiteX48" fmla="*/ 1041326 w 1874637"/>
                  <a:gd name="connsiteY48" fmla="*/ 1648340 h 1877144"/>
                  <a:gd name="connsiteX49" fmla="*/ 1054365 w 1874637"/>
                  <a:gd name="connsiteY49" fmla="*/ 1645748 h 1877144"/>
                  <a:gd name="connsiteX50" fmla="*/ 1070012 w 1874637"/>
                  <a:gd name="connsiteY50" fmla="*/ 1643157 h 1877144"/>
                  <a:gd name="connsiteX51" fmla="*/ 1090874 w 1874637"/>
                  <a:gd name="connsiteY51" fmla="*/ 1669073 h 1877144"/>
                  <a:gd name="connsiteX52" fmla="*/ 1119560 w 1874637"/>
                  <a:gd name="connsiteY52" fmla="*/ 1700173 h 1877144"/>
                  <a:gd name="connsiteX53" fmla="*/ 1114345 w 1874637"/>
                  <a:gd name="connsiteY53" fmla="*/ 1682032 h 1877144"/>
                  <a:gd name="connsiteX54" fmla="*/ 1101306 w 1874637"/>
                  <a:gd name="connsiteY54" fmla="*/ 1635382 h 1877144"/>
                  <a:gd name="connsiteX55" fmla="*/ 1111737 w 1874637"/>
                  <a:gd name="connsiteY55" fmla="*/ 1635382 h 1877144"/>
                  <a:gd name="connsiteX56" fmla="*/ 1122168 w 1874637"/>
                  <a:gd name="connsiteY56" fmla="*/ 1632790 h 1877144"/>
                  <a:gd name="connsiteX57" fmla="*/ 665953 w 1874637"/>
                  <a:gd name="connsiteY57" fmla="*/ 1627293 h 1877144"/>
                  <a:gd name="connsiteX58" fmla="*/ 645346 w 1874637"/>
                  <a:gd name="connsiteY58" fmla="*/ 1653210 h 1877144"/>
                  <a:gd name="connsiteX59" fmla="*/ 655650 w 1874637"/>
                  <a:gd name="connsiteY59" fmla="*/ 1658393 h 1877144"/>
                  <a:gd name="connsiteX60" fmla="*/ 665953 w 1874637"/>
                  <a:gd name="connsiteY60" fmla="*/ 1660985 h 1877144"/>
                  <a:gd name="connsiteX61" fmla="*/ 668529 w 1874637"/>
                  <a:gd name="connsiteY61" fmla="*/ 1627293 h 1877144"/>
                  <a:gd name="connsiteX62" fmla="*/ 665953 w 1874637"/>
                  <a:gd name="connsiteY62" fmla="*/ 1627293 h 1877144"/>
                  <a:gd name="connsiteX63" fmla="*/ 665953 w 1874637"/>
                  <a:gd name="connsiteY63" fmla="*/ 1603968 h 1877144"/>
                  <a:gd name="connsiteX64" fmla="*/ 668529 w 1874637"/>
                  <a:gd name="connsiteY64" fmla="*/ 1603968 h 1877144"/>
                  <a:gd name="connsiteX65" fmla="*/ 678832 w 1874637"/>
                  <a:gd name="connsiteY65" fmla="*/ 1609151 h 1877144"/>
                  <a:gd name="connsiteX66" fmla="*/ 691711 w 1874637"/>
                  <a:gd name="connsiteY66" fmla="*/ 1611743 h 1877144"/>
                  <a:gd name="connsiteX67" fmla="*/ 689135 w 1874637"/>
                  <a:gd name="connsiteY67" fmla="*/ 1627293 h 1877144"/>
                  <a:gd name="connsiteX68" fmla="*/ 686559 w 1874637"/>
                  <a:gd name="connsiteY68" fmla="*/ 1660985 h 1877144"/>
                  <a:gd name="connsiteX69" fmla="*/ 683983 w 1874637"/>
                  <a:gd name="connsiteY69" fmla="*/ 1697268 h 1877144"/>
                  <a:gd name="connsiteX70" fmla="*/ 686559 w 1874637"/>
                  <a:gd name="connsiteY70" fmla="*/ 1718001 h 1877144"/>
                  <a:gd name="connsiteX71" fmla="*/ 671104 w 1874637"/>
                  <a:gd name="connsiteY71" fmla="*/ 1712818 h 1877144"/>
                  <a:gd name="connsiteX72" fmla="*/ 658225 w 1874637"/>
                  <a:gd name="connsiteY72" fmla="*/ 1707635 h 1877144"/>
                  <a:gd name="connsiteX73" fmla="*/ 663377 w 1874637"/>
                  <a:gd name="connsiteY73" fmla="*/ 1671351 h 1877144"/>
                  <a:gd name="connsiteX74" fmla="*/ 650498 w 1874637"/>
                  <a:gd name="connsiteY74" fmla="*/ 1666168 h 1877144"/>
                  <a:gd name="connsiteX75" fmla="*/ 640195 w 1874637"/>
                  <a:gd name="connsiteY75" fmla="*/ 1663576 h 1877144"/>
                  <a:gd name="connsiteX76" fmla="*/ 622164 w 1874637"/>
                  <a:gd name="connsiteY76" fmla="*/ 1694676 h 1877144"/>
                  <a:gd name="connsiteX77" fmla="*/ 611861 w 1874637"/>
                  <a:gd name="connsiteY77" fmla="*/ 1689493 h 1877144"/>
                  <a:gd name="connsiteX78" fmla="*/ 598982 w 1874637"/>
                  <a:gd name="connsiteY78" fmla="*/ 1684310 h 1877144"/>
                  <a:gd name="connsiteX79" fmla="*/ 614437 w 1874637"/>
                  <a:gd name="connsiteY79" fmla="*/ 1668760 h 1877144"/>
                  <a:gd name="connsiteX80" fmla="*/ 637619 w 1874637"/>
                  <a:gd name="connsiteY80" fmla="*/ 1645435 h 1877144"/>
                  <a:gd name="connsiteX81" fmla="*/ 660801 w 1874637"/>
                  <a:gd name="connsiteY81" fmla="*/ 1616926 h 1877144"/>
                  <a:gd name="connsiteX82" fmla="*/ 665953 w 1874637"/>
                  <a:gd name="connsiteY82" fmla="*/ 1603968 h 1877144"/>
                  <a:gd name="connsiteX83" fmla="*/ 1213126 w 1874637"/>
                  <a:gd name="connsiteY83" fmla="*/ 1601462 h 1877144"/>
                  <a:gd name="connsiteX84" fmla="*/ 1215727 w 1874637"/>
                  <a:gd name="connsiteY84" fmla="*/ 1622180 h 1877144"/>
                  <a:gd name="connsiteX85" fmla="*/ 1184524 w 1874637"/>
                  <a:gd name="connsiteY85" fmla="*/ 1619590 h 1877144"/>
                  <a:gd name="connsiteX86" fmla="*/ 1171523 w 1874637"/>
                  <a:gd name="connsiteY86" fmla="*/ 1668796 h 1877144"/>
                  <a:gd name="connsiteX87" fmla="*/ 1213126 w 1874637"/>
                  <a:gd name="connsiteY87" fmla="*/ 1697283 h 1877144"/>
                  <a:gd name="connsiteX88" fmla="*/ 1218327 w 1874637"/>
                  <a:gd name="connsiteY88" fmla="*/ 1684334 h 1877144"/>
                  <a:gd name="connsiteX89" fmla="*/ 1215727 w 1874637"/>
                  <a:gd name="connsiteY89" fmla="*/ 1673975 h 1877144"/>
                  <a:gd name="connsiteX90" fmla="*/ 1205326 w 1874637"/>
                  <a:gd name="connsiteY90" fmla="*/ 1661027 h 1877144"/>
                  <a:gd name="connsiteX91" fmla="*/ 1205326 w 1874637"/>
                  <a:gd name="connsiteY91" fmla="*/ 1658437 h 1877144"/>
                  <a:gd name="connsiteX92" fmla="*/ 1218327 w 1874637"/>
                  <a:gd name="connsiteY92" fmla="*/ 1655847 h 1877144"/>
                  <a:gd name="connsiteX93" fmla="*/ 1231328 w 1874637"/>
                  <a:gd name="connsiteY93" fmla="*/ 1650667 h 1877144"/>
                  <a:gd name="connsiteX94" fmla="*/ 1236528 w 1874637"/>
                  <a:gd name="connsiteY94" fmla="*/ 1673975 h 1877144"/>
                  <a:gd name="connsiteX95" fmla="*/ 1244329 w 1874637"/>
                  <a:gd name="connsiteY95" fmla="*/ 1694693 h 1877144"/>
                  <a:gd name="connsiteX96" fmla="*/ 1210526 w 1874637"/>
                  <a:gd name="connsiteY96" fmla="*/ 1707642 h 1877144"/>
                  <a:gd name="connsiteX97" fmla="*/ 1148121 w 1874637"/>
                  <a:gd name="connsiteY97" fmla="*/ 1676565 h 1877144"/>
                  <a:gd name="connsiteX98" fmla="*/ 1181924 w 1874637"/>
                  <a:gd name="connsiteY98" fmla="*/ 1611821 h 1877144"/>
                  <a:gd name="connsiteX99" fmla="*/ 1213126 w 1874637"/>
                  <a:gd name="connsiteY99" fmla="*/ 1601462 h 1877144"/>
                  <a:gd name="connsiteX100" fmla="*/ 601777 w 1874637"/>
                  <a:gd name="connsiteY100" fmla="*/ 1572641 h 1877144"/>
                  <a:gd name="connsiteX101" fmla="*/ 614790 w 1874637"/>
                  <a:gd name="connsiteY101" fmla="*/ 1580442 h 1877144"/>
                  <a:gd name="connsiteX102" fmla="*/ 627803 w 1874637"/>
                  <a:gd name="connsiteY102" fmla="*/ 1585642 h 1877144"/>
                  <a:gd name="connsiteX103" fmla="*/ 606982 w 1874637"/>
                  <a:gd name="connsiteY103" fmla="*/ 1627245 h 1877144"/>
                  <a:gd name="connsiteX104" fmla="*/ 583559 w 1874637"/>
                  <a:gd name="connsiteY104" fmla="*/ 1676649 h 1877144"/>
                  <a:gd name="connsiteX105" fmla="*/ 573149 w 1874637"/>
                  <a:gd name="connsiteY105" fmla="*/ 1671449 h 1877144"/>
                  <a:gd name="connsiteX106" fmla="*/ 560136 w 1874637"/>
                  <a:gd name="connsiteY106" fmla="*/ 1666248 h 1877144"/>
                  <a:gd name="connsiteX107" fmla="*/ 583559 w 1874637"/>
                  <a:gd name="connsiteY107" fmla="*/ 1622045 h 1877144"/>
                  <a:gd name="connsiteX108" fmla="*/ 601777 w 1874637"/>
                  <a:gd name="connsiteY108" fmla="*/ 1575241 h 1877144"/>
                  <a:gd name="connsiteX109" fmla="*/ 601777 w 1874637"/>
                  <a:gd name="connsiteY109" fmla="*/ 1572641 h 1877144"/>
                  <a:gd name="connsiteX110" fmla="*/ 561752 w 1874637"/>
                  <a:gd name="connsiteY110" fmla="*/ 1551338 h 1877144"/>
                  <a:gd name="connsiteX111" fmla="*/ 572172 w 1874637"/>
                  <a:gd name="connsiteY111" fmla="*/ 1559132 h 1877144"/>
                  <a:gd name="connsiteX112" fmla="*/ 585198 w 1874637"/>
                  <a:gd name="connsiteY112" fmla="*/ 1564328 h 1877144"/>
                  <a:gd name="connsiteX113" fmla="*/ 559147 w 1874637"/>
                  <a:gd name="connsiteY113" fmla="*/ 1605894 h 1877144"/>
                  <a:gd name="connsiteX114" fmla="*/ 540911 w 1874637"/>
                  <a:gd name="connsiteY114" fmla="*/ 1637069 h 1877144"/>
                  <a:gd name="connsiteX115" fmla="*/ 486203 w 1874637"/>
                  <a:gd name="connsiteY115" fmla="*/ 1644863 h 1877144"/>
                  <a:gd name="connsiteX116" fmla="*/ 488808 w 1874637"/>
                  <a:gd name="connsiteY116" fmla="*/ 1634471 h 1877144"/>
                  <a:gd name="connsiteX117" fmla="*/ 520070 w 1874637"/>
                  <a:gd name="connsiteY117" fmla="*/ 1626677 h 1877144"/>
                  <a:gd name="connsiteX118" fmla="*/ 535700 w 1874637"/>
                  <a:gd name="connsiteY118" fmla="*/ 1600698 h 1877144"/>
                  <a:gd name="connsiteX119" fmla="*/ 561752 w 1874637"/>
                  <a:gd name="connsiteY119" fmla="*/ 1551338 h 1877144"/>
                  <a:gd name="connsiteX120" fmla="*/ 1332770 w 1874637"/>
                  <a:gd name="connsiteY120" fmla="*/ 1536301 h 1877144"/>
                  <a:gd name="connsiteX121" fmla="*/ 1348475 w 1874637"/>
                  <a:gd name="connsiteY121" fmla="*/ 1567603 h 1877144"/>
                  <a:gd name="connsiteX122" fmla="*/ 1364181 w 1874637"/>
                  <a:gd name="connsiteY122" fmla="*/ 1598905 h 1877144"/>
                  <a:gd name="connsiteX123" fmla="*/ 1345858 w 1874637"/>
                  <a:gd name="connsiteY123" fmla="*/ 1648466 h 1877144"/>
                  <a:gd name="connsiteX124" fmla="*/ 1296124 w 1874637"/>
                  <a:gd name="connsiteY124" fmla="*/ 1638032 h 1877144"/>
                  <a:gd name="connsiteX125" fmla="*/ 1280418 w 1874637"/>
                  <a:gd name="connsiteY125" fmla="*/ 1611947 h 1877144"/>
                  <a:gd name="connsiteX126" fmla="*/ 1256860 w 1874637"/>
                  <a:gd name="connsiteY126" fmla="*/ 1580645 h 1877144"/>
                  <a:gd name="connsiteX127" fmla="*/ 1269948 w 1874637"/>
                  <a:gd name="connsiteY127" fmla="*/ 1572820 h 1877144"/>
                  <a:gd name="connsiteX128" fmla="*/ 1283036 w 1874637"/>
                  <a:gd name="connsiteY128" fmla="*/ 1567603 h 1877144"/>
                  <a:gd name="connsiteX129" fmla="*/ 1303976 w 1874637"/>
                  <a:gd name="connsiteY129" fmla="*/ 1609339 h 1877144"/>
                  <a:gd name="connsiteX130" fmla="*/ 1322299 w 1874637"/>
                  <a:gd name="connsiteY130" fmla="*/ 1635424 h 1877144"/>
                  <a:gd name="connsiteX131" fmla="*/ 1343240 w 1874637"/>
                  <a:gd name="connsiteY131" fmla="*/ 1638032 h 1877144"/>
                  <a:gd name="connsiteX132" fmla="*/ 1345858 w 1874637"/>
                  <a:gd name="connsiteY132" fmla="*/ 1596296 h 1877144"/>
                  <a:gd name="connsiteX133" fmla="*/ 1314447 w 1874637"/>
                  <a:gd name="connsiteY133" fmla="*/ 1549344 h 1877144"/>
                  <a:gd name="connsiteX134" fmla="*/ 1324917 w 1874637"/>
                  <a:gd name="connsiteY134" fmla="*/ 1544127 h 1877144"/>
                  <a:gd name="connsiteX135" fmla="*/ 1332770 w 1874637"/>
                  <a:gd name="connsiteY135" fmla="*/ 1536301 h 1877144"/>
                  <a:gd name="connsiteX136" fmla="*/ 489258 w 1874637"/>
                  <a:gd name="connsiteY136" fmla="*/ 1502467 h 1877144"/>
                  <a:gd name="connsiteX137" fmla="*/ 499596 w 1874637"/>
                  <a:gd name="connsiteY137" fmla="*/ 1510291 h 1877144"/>
                  <a:gd name="connsiteX138" fmla="*/ 512519 w 1874637"/>
                  <a:gd name="connsiteY138" fmla="*/ 1518114 h 1877144"/>
                  <a:gd name="connsiteX139" fmla="*/ 481504 w 1874637"/>
                  <a:gd name="connsiteY139" fmla="*/ 1554623 h 1877144"/>
                  <a:gd name="connsiteX140" fmla="*/ 453075 w 1874637"/>
                  <a:gd name="connsiteY140" fmla="*/ 1598956 h 1877144"/>
                  <a:gd name="connsiteX141" fmla="*/ 442737 w 1874637"/>
                  <a:gd name="connsiteY141" fmla="*/ 1591133 h 1877144"/>
                  <a:gd name="connsiteX142" fmla="*/ 429814 w 1874637"/>
                  <a:gd name="connsiteY142" fmla="*/ 1583309 h 1877144"/>
                  <a:gd name="connsiteX143" fmla="*/ 463413 w 1874637"/>
                  <a:gd name="connsiteY143" fmla="*/ 1544192 h 1877144"/>
                  <a:gd name="connsiteX144" fmla="*/ 489258 w 1874637"/>
                  <a:gd name="connsiteY144" fmla="*/ 1502467 h 1877144"/>
                  <a:gd name="connsiteX145" fmla="*/ 1408588 w 1874637"/>
                  <a:gd name="connsiteY145" fmla="*/ 1481164 h 1877144"/>
                  <a:gd name="connsiteX146" fmla="*/ 1437305 w 1874637"/>
                  <a:gd name="connsiteY146" fmla="*/ 1525474 h 1877144"/>
                  <a:gd name="connsiteX147" fmla="*/ 1468633 w 1874637"/>
                  <a:gd name="connsiteY147" fmla="*/ 1561964 h 1877144"/>
                  <a:gd name="connsiteX148" fmla="*/ 1452969 w 1874637"/>
                  <a:gd name="connsiteY148" fmla="*/ 1574996 h 1877144"/>
                  <a:gd name="connsiteX149" fmla="*/ 1405978 w 1874637"/>
                  <a:gd name="connsiteY149" fmla="*/ 1554144 h 1877144"/>
                  <a:gd name="connsiteX150" fmla="*/ 1372040 w 1874637"/>
                  <a:gd name="connsiteY150" fmla="*/ 1541112 h 1877144"/>
                  <a:gd name="connsiteX151" fmla="*/ 1390314 w 1874637"/>
                  <a:gd name="connsiteY151" fmla="*/ 1564570 h 1877144"/>
                  <a:gd name="connsiteX152" fmla="*/ 1421642 w 1874637"/>
                  <a:gd name="connsiteY152" fmla="*/ 1598454 h 1877144"/>
                  <a:gd name="connsiteX153" fmla="*/ 1413810 w 1874637"/>
                  <a:gd name="connsiteY153" fmla="*/ 1603667 h 1877144"/>
                  <a:gd name="connsiteX154" fmla="*/ 1405978 w 1874637"/>
                  <a:gd name="connsiteY154" fmla="*/ 1611486 h 1877144"/>
                  <a:gd name="connsiteX155" fmla="*/ 1372040 w 1874637"/>
                  <a:gd name="connsiteY155" fmla="*/ 1559357 h 1877144"/>
                  <a:gd name="connsiteX156" fmla="*/ 1343323 w 1874637"/>
                  <a:gd name="connsiteY156" fmla="*/ 1530686 h 1877144"/>
                  <a:gd name="connsiteX157" fmla="*/ 1356376 w 1874637"/>
                  <a:gd name="connsiteY157" fmla="*/ 1520261 h 1877144"/>
                  <a:gd name="connsiteX158" fmla="*/ 1366818 w 1874637"/>
                  <a:gd name="connsiteY158" fmla="*/ 1512441 h 1877144"/>
                  <a:gd name="connsiteX159" fmla="*/ 1398146 w 1874637"/>
                  <a:gd name="connsiteY159" fmla="*/ 1528080 h 1877144"/>
                  <a:gd name="connsiteX160" fmla="*/ 1437305 w 1874637"/>
                  <a:gd name="connsiteY160" fmla="*/ 1543719 h 1877144"/>
                  <a:gd name="connsiteX161" fmla="*/ 1424252 w 1874637"/>
                  <a:gd name="connsiteY161" fmla="*/ 1528080 h 1877144"/>
                  <a:gd name="connsiteX162" fmla="*/ 1392925 w 1874637"/>
                  <a:gd name="connsiteY162" fmla="*/ 1491590 h 1877144"/>
                  <a:gd name="connsiteX163" fmla="*/ 1400757 w 1874637"/>
                  <a:gd name="connsiteY163" fmla="*/ 1486377 h 1877144"/>
                  <a:gd name="connsiteX164" fmla="*/ 1408588 w 1874637"/>
                  <a:gd name="connsiteY164" fmla="*/ 1481164 h 1877144"/>
                  <a:gd name="connsiteX165" fmla="*/ 432320 w 1874637"/>
                  <a:gd name="connsiteY165" fmla="*/ 1478221 h 1877144"/>
                  <a:gd name="connsiteX166" fmla="*/ 400878 w 1874637"/>
                  <a:gd name="connsiteY166" fmla="*/ 1496581 h 1877144"/>
                  <a:gd name="connsiteX167" fmla="*/ 408739 w 1874637"/>
                  <a:gd name="connsiteY167" fmla="*/ 1504449 h 1877144"/>
                  <a:gd name="connsiteX168" fmla="*/ 416599 w 1874637"/>
                  <a:gd name="connsiteY168" fmla="*/ 1512317 h 1877144"/>
                  <a:gd name="connsiteX169" fmla="*/ 432320 w 1874637"/>
                  <a:gd name="connsiteY169" fmla="*/ 1480844 h 1877144"/>
                  <a:gd name="connsiteX170" fmla="*/ 432320 w 1874637"/>
                  <a:gd name="connsiteY170" fmla="*/ 1478221 h 1877144"/>
                  <a:gd name="connsiteX171" fmla="*/ 440180 w 1874637"/>
                  <a:gd name="connsiteY171" fmla="*/ 1459862 h 1877144"/>
                  <a:gd name="connsiteX172" fmla="*/ 450660 w 1874637"/>
                  <a:gd name="connsiteY172" fmla="*/ 1467730 h 1877144"/>
                  <a:gd name="connsiteX173" fmla="*/ 461141 w 1874637"/>
                  <a:gd name="connsiteY173" fmla="*/ 1475599 h 1877144"/>
                  <a:gd name="connsiteX174" fmla="*/ 453281 w 1874637"/>
                  <a:gd name="connsiteY174" fmla="*/ 1488713 h 1877144"/>
                  <a:gd name="connsiteX175" fmla="*/ 437560 w 1874637"/>
                  <a:gd name="connsiteY175" fmla="*/ 1520186 h 1877144"/>
                  <a:gd name="connsiteX176" fmla="*/ 421839 w 1874637"/>
                  <a:gd name="connsiteY176" fmla="*/ 1551659 h 1877144"/>
                  <a:gd name="connsiteX177" fmla="*/ 416599 w 1874637"/>
                  <a:gd name="connsiteY177" fmla="*/ 1572641 h 1877144"/>
                  <a:gd name="connsiteX178" fmla="*/ 403498 w 1874637"/>
                  <a:gd name="connsiteY178" fmla="*/ 1562150 h 1877144"/>
                  <a:gd name="connsiteX179" fmla="*/ 393018 w 1874637"/>
                  <a:gd name="connsiteY179" fmla="*/ 1551659 h 1877144"/>
                  <a:gd name="connsiteX180" fmla="*/ 411359 w 1874637"/>
                  <a:gd name="connsiteY180" fmla="*/ 1522809 h 1877144"/>
                  <a:gd name="connsiteX181" fmla="*/ 400878 w 1874637"/>
                  <a:gd name="connsiteY181" fmla="*/ 1512317 h 1877144"/>
                  <a:gd name="connsiteX182" fmla="*/ 393018 w 1874637"/>
                  <a:gd name="connsiteY182" fmla="*/ 1504449 h 1877144"/>
                  <a:gd name="connsiteX183" fmla="*/ 364197 w 1874637"/>
                  <a:gd name="connsiteY183" fmla="*/ 1525431 h 1877144"/>
                  <a:gd name="connsiteX184" fmla="*/ 356336 w 1874637"/>
                  <a:gd name="connsiteY184" fmla="*/ 1517563 h 1877144"/>
                  <a:gd name="connsiteX185" fmla="*/ 345856 w 1874637"/>
                  <a:gd name="connsiteY185" fmla="*/ 1509695 h 1877144"/>
                  <a:gd name="connsiteX186" fmla="*/ 366817 w 1874637"/>
                  <a:gd name="connsiteY186" fmla="*/ 1501826 h 1877144"/>
                  <a:gd name="connsiteX187" fmla="*/ 398258 w 1874637"/>
                  <a:gd name="connsiteY187" fmla="*/ 1486090 h 1877144"/>
                  <a:gd name="connsiteX188" fmla="*/ 429700 w 1874637"/>
                  <a:gd name="connsiteY188" fmla="*/ 1467730 h 1877144"/>
                  <a:gd name="connsiteX189" fmla="*/ 440180 w 1874637"/>
                  <a:gd name="connsiteY189" fmla="*/ 1459862 h 1877144"/>
                  <a:gd name="connsiteX190" fmla="*/ 1439418 w 1874637"/>
                  <a:gd name="connsiteY190" fmla="*/ 1449837 h 1877144"/>
                  <a:gd name="connsiteX191" fmla="*/ 1470781 w 1874637"/>
                  <a:gd name="connsiteY191" fmla="*/ 1486428 h 1877144"/>
                  <a:gd name="connsiteX192" fmla="*/ 1509986 w 1874637"/>
                  <a:gd name="connsiteY192" fmla="*/ 1523019 h 1877144"/>
                  <a:gd name="connsiteX193" fmla="*/ 1499531 w 1874637"/>
                  <a:gd name="connsiteY193" fmla="*/ 1533473 h 1877144"/>
                  <a:gd name="connsiteX194" fmla="*/ 1489077 w 1874637"/>
                  <a:gd name="connsiteY194" fmla="*/ 1541314 h 1877144"/>
                  <a:gd name="connsiteX195" fmla="*/ 1457713 w 1874637"/>
                  <a:gd name="connsiteY195" fmla="*/ 1504723 h 1877144"/>
                  <a:gd name="connsiteX196" fmla="*/ 1418509 w 1874637"/>
                  <a:gd name="connsiteY196" fmla="*/ 1470746 h 1877144"/>
                  <a:gd name="connsiteX197" fmla="*/ 1428963 w 1874637"/>
                  <a:gd name="connsiteY197" fmla="*/ 1460292 h 1877144"/>
                  <a:gd name="connsiteX198" fmla="*/ 1439418 w 1874637"/>
                  <a:gd name="connsiteY198" fmla="*/ 1449837 h 1877144"/>
                  <a:gd name="connsiteX199" fmla="*/ 1507032 w 1874637"/>
                  <a:gd name="connsiteY199" fmla="*/ 1379664 h 1877144"/>
                  <a:gd name="connsiteX200" fmla="*/ 1514819 w 1874637"/>
                  <a:gd name="connsiteY200" fmla="*/ 1397849 h 1877144"/>
                  <a:gd name="connsiteX201" fmla="*/ 1532989 w 1874637"/>
                  <a:gd name="connsiteY201" fmla="*/ 1429024 h 1877144"/>
                  <a:gd name="connsiteX202" fmla="*/ 1556351 w 1874637"/>
                  <a:gd name="connsiteY202" fmla="*/ 1473189 h 1877144"/>
                  <a:gd name="connsiteX203" fmla="*/ 1545968 w 1874637"/>
                  <a:gd name="connsiteY203" fmla="*/ 1486178 h 1877144"/>
                  <a:gd name="connsiteX204" fmla="*/ 1496649 w 1874637"/>
                  <a:gd name="connsiteY204" fmla="*/ 1462797 h 1877144"/>
                  <a:gd name="connsiteX205" fmla="*/ 1462905 w 1874637"/>
                  <a:gd name="connsiteY205" fmla="*/ 1449807 h 1877144"/>
                  <a:gd name="connsiteX206" fmla="*/ 1447331 w 1874637"/>
                  <a:gd name="connsiteY206" fmla="*/ 1444612 h 1877144"/>
                  <a:gd name="connsiteX207" fmla="*/ 1457714 w 1874637"/>
                  <a:gd name="connsiteY207" fmla="*/ 1434220 h 1877144"/>
                  <a:gd name="connsiteX208" fmla="*/ 1465501 w 1874637"/>
                  <a:gd name="connsiteY208" fmla="*/ 1423828 h 1877144"/>
                  <a:gd name="connsiteX209" fmla="*/ 1478479 w 1874637"/>
                  <a:gd name="connsiteY209" fmla="*/ 1431622 h 1877144"/>
                  <a:gd name="connsiteX210" fmla="*/ 1509628 w 1874637"/>
                  <a:gd name="connsiteY210" fmla="*/ 1444612 h 1877144"/>
                  <a:gd name="connsiteX211" fmla="*/ 1532989 w 1874637"/>
                  <a:gd name="connsiteY211" fmla="*/ 1455003 h 1877144"/>
                  <a:gd name="connsiteX212" fmla="*/ 1517415 w 1874637"/>
                  <a:gd name="connsiteY212" fmla="*/ 1429024 h 1877144"/>
                  <a:gd name="connsiteX213" fmla="*/ 1491458 w 1874637"/>
                  <a:gd name="connsiteY213" fmla="*/ 1395252 h 1877144"/>
                  <a:gd name="connsiteX214" fmla="*/ 1499245 w 1874637"/>
                  <a:gd name="connsiteY214" fmla="*/ 1387458 h 1877144"/>
                  <a:gd name="connsiteX215" fmla="*/ 1507032 w 1874637"/>
                  <a:gd name="connsiteY215" fmla="*/ 1379664 h 1877144"/>
                  <a:gd name="connsiteX216" fmla="*/ 353718 w 1874637"/>
                  <a:gd name="connsiteY216" fmla="*/ 1365879 h 1877144"/>
                  <a:gd name="connsiteX217" fmla="*/ 356323 w 1874637"/>
                  <a:gd name="connsiteY217" fmla="*/ 1365879 h 1877144"/>
                  <a:gd name="connsiteX218" fmla="*/ 364136 w 1874637"/>
                  <a:gd name="connsiteY218" fmla="*/ 1376305 h 1877144"/>
                  <a:gd name="connsiteX219" fmla="*/ 374554 w 1874637"/>
                  <a:gd name="connsiteY219" fmla="*/ 1386731 h 1877144"/>
                  <a:gd name="connsiteX220" fmla="*/ 338091 w 1874637"/>
                  <a:gd name="connsiteY220" fmla="*/ 1412795 h 1877144"/>
                  <a:gd name="connsiteX221" fmla="*/ 348509 w 1874637"/>
                  <a:gd name="connsiteY221" fmla="*/ 1425827 h 1877144"/>
                  <a:gd name="connsiteX222" fmla="*/ 361532 w 1874637"/>
                  <a:gd name="connsiteY222" fmla="*/ 1438859 h 1877144"/>
                  <a:gd name="connsiteX223" fmla="*/ 390181 w 1874637"/>
                  <a:gd name="connsiteY223" fmla="*/ 1407582 h 1877144"/>
                  <a:gd name="connsiteX224" fmla="*/ 392785 w 1874637"/>
                  <a:gd name="connsiteY224" fmla="*/ 1407582 h 1877144"/>
                  <a:gd name="connsiteX225" fmla="*/ 400599 w 1874637"/>
                  <a:gd name="connsiteY225" fmla="*/ 1420614 h 1877144"/>
                  <a:gd name="connsiteX226" fmla="*/ 411017 w 1874637"/>
                  <a:gd name="connsiteY226" fmla="*/ 1431040 h 1877144"/>
                  <a:gd name="connsiteX227" fmla="*/ 369345 w 1874637"/>
                  <a:gd name="connsiteY227" fmla="*/ 1459711 h 1877144"/>
                  <a:gd name="connsiteX228" fmla="*/ 332882 w 1874637"/>
                  <a:gd name="connsiteY228" fmla="*/ 1496201 h 1877144"/>
                  <a:gd name="connsiteX229" fmla="*/ 325069 w 1874637"/>
                  <a:gd name="connsiteY229" fmla="*/ 1485775 h 1877144"/>
                  <a:gd name="connsiteX230" fmla="*/ 314651 w 1874637"/>
                  <a:gd name="connsiteY230" fmla="*/ 1475350 h 1877144"/>
                  <a:gd name="connsiteX231" fmla="*/ 351114 w 1874637"/>
                  <a:gd name="connsiteY231" fmla="*/ 1446679 h 1877144"/>
                  <a:gd name="connsiteX232" fmla="*/ 340696 w 1874637"/>
                  <a:gd name="connsiteY232" fmla="*/ 1433647 h 1877144"/>
                  <a:gd name="connsiteX233" fmla="*/ 330278 w 1874637"/>
                  <a:gd name="connsiteY233" fmla="*/ 1420614 h 1877144"/>
                  <a:gd name="connsiteX234" fmla="*/ 296419 w 1874637"/>
                  <a:gd name="connsiteY234" fmla="*/ 1451892 h 1877144"/>
                  <a:gd name="connsiteX235" fmla="*/ 288606 w 1874637"/>
                  <a:gd name="connsiteY235" fmla="*/ 1441466 h 1877144"/>
                  <a:gd name="connsiteX236" fmla="*/ 278188 w 1874637"/>
                  <a:gd name="connsiteY236" fmla="*/ 1431040 h 1877144"/>
                  <a:gd name="connsiteX237" fmla="*/ 319860 w 1874637"/>
                  <a:gd name="connsiteY237" fmla="*/ 1402369 h 1877144"/>
                  <a:gd name="connsiteX238" fmla="*/ 353718 w 1874637"/>
                  <a:gd name="connsiteY238" fmla="*/ 1365879 h 1877144"/>
                  <a:gd name="connsiteX239" fmla="*/ 1546217 w 1874637"/>
                  <a:gd name="connsiteY239" fmla="*/ 1319515 h 1877144"/>
                  <a:gd name="connsiteX240" fmla="*/ 1556569 w 1874637"/>
                  <a:gd name="connsiteY240" fmla="*/ 1329890 h 1877144"/>
                  <a:gd name="connsiteX241" fmla="*/ 1533277 w 1874637"/>
                  <a:gd name="connsiteY241" fmla="*/ 1358420 h 1877144"/>
                  <a:gd name="connsiteX242" fmla="*/ 1559157 w 1874637"/>
                  <a:gd name="connsiteY242" fmla="*/ 1376575 h 1877144"/>
                  <a:gd name="connsiteX243" fmla="*/ 1574684 w 1874637"/>
                  <a:gd name="connsiteY243" fmla="*/ 1353232 h 1877144"/>
                  <a:gd name="connsiteX244" fmla="*/ 1585036 w 1874637"/>
                  <a:gd name="connsiteY244" fmla="*/ 1363607 h 1877144"/>
                  <a:gd name="connsiteX245" fmla="*/ 1566920 w 1874637"/>
                  <a:gd name="connsiteY245" fmla="*/ 1384356 h 1877144"/>
                  <a:gd name="connsiteX246" fmla="*/ 1582448 w 1874637"/>
                  <a:gd name="connsiteY246" fmla="*/ 1394730 h 1877144"/>
                  <a:gd name="connsiteX247" fmla="*/ 1603152 w 1874637"/>
                  <a:gd name="connsiteY247" fmla="*/ 1394730 h 1877144"/>
                  <a:gd name="connsiteX248" fmla="*/ 1618679 w 1874637"/>
                  <a:gd name="connsiteY248" fmla="*/ 1366200 h 1877144"/>
                  <a:gd name="connsiteX249" fmla="*/ 1629031 w 1874637"/>
                  <a:gd name="connsiteY249" fmla="*/ 1376575 h 1877144"/>
                  <a:gd name="connsiteX250" fmla="*/ 1608327 w 1874637"/>
                  <a:gd name="connsiteY250" fmla="*/ 1405105 h 1877144"/>
                  <a:gd name="connsiteX251" fmla="*/ 1592800 w 1874637"/>
                  <a:gd name="connsiteY251" fmla="*/ 1431041 h 1877144"/>
                  <a:gd name="connsiteX252" fmla="*/ 1553981 w 1874637"/>
                  <a:gd name="connsiteY252" fmla="*/ 1399918 h 1877144"/>
                  <a:gd name="connsiteX253" fmla="*/ 1509986 w 1874637"/>
                  <a:gd name="connsiteY253" fmla="*/ 1373981 h 1877144"/>
                  <a:gd name="connsiteX254" fmla="*/ 1528101 w 1874637"/>
                  <a:gd name="connsiteY254" fmla="*/ 1345451 h 1877144"/>
                  <a:gd name="connsiteX255" fmla="*/ 1546217 w 1874637"/>
                  <a:gd name="connsiteY255" fmla="*/ 1319515 h 1877144"/>
                  <a:gd name="connsiteX256" fmla="*/ 293441 w 1874637"/>
                  <a:gd name="connsiteY256" fmla="*/ 1299527 h 1877144"/>
                  <a:gd name="connsiteX257" fmla="*/ 330270 w 1874637"/>
                  <a:gd name="connsiteY257" fmla="*/ 1327339 h 1877144"/>
                  <a:gd name="connsiteX258" fmla="*/ 348362 w 1874637"/>
                  <a:gd name="connsiteY258" fmla="*/ 1356133 h 1877144"/>
                  <a:gd name="connsiteX259" fmla="*/ 327686 w 1874637"/>
                  <a:gd name="connsiteY259" fmla="*/ 1363985 h 1877144"/>
                  <a:gd name="connsiteX260" fmla="*/ 327686 w 1874637"/>
                  <a:gd name="connsiteY260" fmla="*/ 1361368 h 1877144"/>
                  <a:gd name="connsiteX261" fmla="*/ 322517 w 1874637"/>
                  <a:gd name="connsiteY261" fmla="*/ 1329957 h 1877144"/>
                  <a:gd name="connsiteX262" fmla="*/ 273411 w 1874637"/>
                  <a:gd name="connsiteY262" fmla="*/ 1329957 h 1877144"/>
                  <a:gd name="connsiteX263" fmla="*/ 255319 w 1874637"/>
                  <a:gd name="connsiteY263" fmla="*/ 1377073 h 1877144"/>
                  <a:gd name="connsiteX264" fmla="*/ 268242 w 1874637"/>
                  <a:gd name="connsiteY264" fmla="*/ 1379691 h 1877144"/>
                  <a:gd name="connsiteX265" fmla="*/ 275995 w 1874637"/>
                  <a:gd name="connsiteY265" fmla="*/ 1374456 h 1877144"/>
                  <a:gd name="connsiteX266" fmla="*/ 288918 w 1874637"/>
                  <a:gd name="connsiteY266" fmla="*/ 1361368 h 1877144"/>
                  <a:gd name="connsiteX267" fmla="*/ 296671 w 1874637"/>
                  <a:gd name="connsiteY267" fmla="*/ 1374456 h 1877144"/>
                  <a:gd name="connsiteX268" fmla="*/ 304425 w 1874637"/>
                  <a:gd name="connsiteY268" fmla="*/ 1384926 h 1877144"/>
                  <a:gd name="connsiteX269" fmla="*/ 281164 w 1874637"/>
                  <a:gd name="connsiteY269" fmla="*/ 1395396 h 1877144"/>
                  <a:gd name="connsiteX270" fmla="*/ 265657 w 1874637"/>
                  <a:gd name="connsiteY270" fmla="*/ 1408484 h 1877144"/>
                  <a:gd name="connsiteX271" fmla="*/ 242397 w 1874637"/>
                  <a:gd name="connsiteY271" fmla="*/ 1377073 h 1877144"/>
                  <a:gd name="connsiteX272" fmla="*/ 260488 w 1874637"/>
                  <a:gd name="connsiteY272" fmla="*/ 1309016 h 1877144"/>
                  <a:gd name="connsiteX273" fmla="*/ 293441 w 1874637"/>
                  <a:gd name="connsiteY273" fmla="*/ 1299527 h 1877144"/>
                  <a:gd name="connsiteX274" fmla="*/ 838130 w 1874637"/>
                  <a:gd name="connsiteY274" fmla="*/ 1275354 h 1877144"/>
                  <a:gd name="connsiteX275" fmla="*/ 832925 w 1874637"/>
                  <a:gd name="connsiteY275" fmla="*/ 1277990 h 1877144"/>
                  <a:gd name="connsiteX276" fmla="*/ 832925 w 1874637"/>
                  <a:gd name="connsiteY276" fmla="*/ 1288533 h 1877144"/>
                  <a:gd name="connsiteX277" fmla="*/ 838130 w 1874637"/>
                  <a:gd name="connsiteY277" fmla="*/ 1293805 h 1877144"/>
                  <a:gd name="connsiteX278" fmla="*/ 884977 w 1874637"/>
                  <a:gd name="connsiteY278" fmla="*/ 1293805 h 1877144"/>
                  <a:gd name="connsiteX279" fmla="*/ 887580 w 1874637"/>
                  <a:gd name="connsiteY279" fmla="*/ 1288533 h 1877144"/>
                  <a:gd name="connsiteX280" fmla="*/ 887580 w 1874637"/>
                  <a:gd name="connsiteY280" fmla="*/ 1277990 h 1877144"/>
                  <a:gd name="connsiteX281" fmla="*/ 884977 w 1874637"/>
                  <a:gd name="connsiteY281" fmla="*/ 1275354 h 1877144"/>
                  <a:gd name="connsiteX282" fmla="*/ 838130 w 1874637"/>
                  <a:gd name="connsiteY282" fmla="*/ 1275354 h 1877144"/>
                  <a:gd name="connsiteX283" fmla="*/ 1586450 w 1874637"/>
                  <a:gd name="connsiteY283" fmla="*/ 1274021 h 1877144"/>
                  <a:gd name="connsiteX284" fmla="*/ 1579929 w 1874637"/>
                  <a:gd name="connsiteY284" fmla="*/ 1280516 h 1877144"/>
                  <a:gd name="connsiteX285" fmla="*/ 1574712 w 1874637"/>
                  <a:gd name="connsiteY285" fmla="*/ 1290908 h 1877144"/>
                  <a:gd name="connsiteX286" fmla="*/ 1590363 w 1874637"/>
                  <a:gd name="connsiteY286" fmla="*/ 1301299 h 1877144"/>
                  <a:gd name="connsiteX287" fmla="*/ 1606014 w 1874637"/>
                  <a:gd name="connsiteY287" fmla="*/ 1309093 h 1877144"/>
                  <a:gd name="connsiteX288" fmla="*/ 1608622 w 1874637"/>
                  <a:gd name="connsiteY288" fmla="*/ 1301299 h 1877144"/>
                  <a:gd name="connsiteX289" fmla="*/ 1600797 w 1874637"/>
                  <a:gd name="connsiteY289" fmla="*/ 1275320 h 1877144"/>
                  <a:gd name="connsiteX290" fmla="*/ 1096173 w 1874637"/>
                  <a:gd name="connsiteY290" fmla="*/ 1272718 h 1877144"/>
                  <a:gd name="connsiteX291" fmla="*/ 1093570 w 1874637"/>
                  <a:gd name="connsiteY291" fmla="*/ 1277990 h 1877144"/>
                  <a:gd name="connsiteX292" fmla="*/ 1093570 w 1874637"/>
                  <a:gd name="connsiteY292" fmla="*/ 1288533 h 1877144"/>
                  <a:gd name="connsiteX293" fmla="*/ 1096173 w 1874637"/>
                  <a:gd name="connsiteY293" fmla="*/ 1293805 h 1877144"/>
                  <a:gd name="connsiteX294" fmla="*/ 1143019 w 1874637"/>
                  <a:gd name="connsiteY294" fmla="*/ 1293805 h 1877144"/>
                  <a:gd name="connsiteX295" fmla="*/ 1148225 w 1874637"/>
                  <a:gd name="connsiteY295" fmla="*/ 1288533 h 1877144"/>
                  <a:gd name="connsiteX296" fmla="*/ 1148225 w 1874637"/>
                  <a:gd name="connsiteY296" fmla="*/ 1277990 h 1877144"/>
                  <a:gd name="connsiteX297" fmla="*/ 1143019 w 1874637"/>
                  <a:gd name="connsiteY297" fmla="*/ 1272718 h 1877144"/>
                  <a:gd name="connsiteX298" fmla="*/ 1096173 w 1874637"/>
                  <a:gd name="connsiteY298" fmla="*/ 1272718 h 1877144"/>
                  <a:gd name="connsiteX299" fmla="*/ 1591993 w 1874637"/>
                  <a:gd name="connsiteY299" fmla="*/ 1252264 h 1877144"/>
                  <a:gd name="connsiteX300" fmla="*/ 1608622 w 1874637"/>
                  <a:gd name="connsiteY300" fmla="*/ 1254537 h 1877144"/>
                  <a:gd name="connsiteX301" fmla="*/ 1621665 w 1874637"/>
                  <a:gd name="connsiteY301" fmla="*/ 1288310 h 1877144"/>
                  <a:gd name="connsiteX302" fmla="*/ 1637316 w 1874637"/>
                  <a:gd name="connsiteY302" fmla="*/ 1280516 h 1877144"/>
                  <a:gd name="connsiteX303" fmla="*/ 1652967 w 1874637"/>
                  <a:gd name="connsiteY303" fmla="*/ 1280516 h 1877144"/>
                  <a:gd name="connsiteX304" fmla="*/ 1681660 w 1874637"/>
                  <a:gd name="connsiteY304" fmla="*/ 1283114 h 1877144"/>
                  <a:gd name="connsiteX305" fmla="*/ 1673835 w 1874637"/>
                  <a:gd name="connsiteY305" fmla="*/ 1296103 h 1877144"/>
                  <a:gd name="connsiteX306" fmla="*/ 1668618 w 1874637"/>
                  <a:gd name="connsiteY306" fmla="*/ 1309093 h 1877144"/>
                  <a:gd name="connsiteX307" fmla="*/ 1642532 w 1874637"/>
                  <a:gd name="connsiteY307" fmla="*/ 1303897 h 1877144"/>
                  <a:gd name="connsiteX308" fmla="*/ 1621665 w 1874637"/>
                  <a:gd name="connsiteY308" fmla="*/ 1301299 h 1877144"/>
                  <a:gd name="connsiteX309" fmla="*/ 1613839 w 1874637"/>
                  <a:gd name="connsiteY309" fmla="*/ 1314289 h 1877144"/>
                  <a:gd name="connsiteX310" fmla="*/ 1655575 w 1874637"/>
                  <a:gd name="connsiteY310" fmla="*/ 1332474 h 1877144"/>
                  <a:gd name="connsiteX311" fmla="*/ 1647749 w 1874637"/>
                  <a:gd name="connsiteY311" fmla="*/ 1345464 h 1877144"/>
                  <a:gd name="connsiteX312" fmla="*/ 1642532 w 1874637"/>
                  <a:gd name="connsiteY312" fmla="*/ 1355855 h 1877144"/>
                  <a:gd name="connsiteX313" fmla="*/ 1598188 w 1874637"/>
                  <a:gd name="connsiteY313" fmla="*/ 1329876 h 1877144"/>
                  <a:gd name="connsiteX314" fmla="*/ 1553844 w 1874637"/>
                  <a:gd name="connsiteY314" fmla="*/ 1309093 h 1877144"/>
                  <a:gd name="connsiteX315" fmla="*/ 1564278 w 1874637"/>
                  <a:gd name="connsiteY315" fmla="*/ 1290908 h 1877144"/>
                  <a:gd name="connsiteX316" fmla="*/ 1577320 w 1874637"/>
                  <a:gd name="connsiteY316" fmla="*/ 1267526 h 1877144"/>
                  <a:gd name="connsiteX317" fmla="*/ 1591993 w 1874637"/>
                  <a:gd name="connsiteY317" fmla="*/ 1252264 h 1877144"/>
                  <a:gd name="connsiteX318" fmla="*/ 968453 w 1874637"/>
                  <a:gd name="connsiteY318" fmla="*/ 1243723 h 1877144"/>
                  <a:gd name="connsiteX319" fmla="*/ 963248 w 1874637"/>
                  <a:gd name="connsiteY319" fmla="*/ 1248995 h 1877144"/>
                  <a:gd name="connsiteX320" fmla="*/ 963248 w 1874637"/>
                  <a:gd name="connsiteY320" fmla="*/ 1259539 h 1877144"/>
                  <a:gd name="connsiteX321" fmla="*/ 968453 w 1874637"/>
                  <a:gd name="connsiteY321" fmla="*/ 1262174 h 1877144"/>
                  <a:gd name="connsiteX322" fmla="*/ 1012697 w 1874637"/>
                  <a:gd name="connsiteY322" fmla="*/ 1262174 h 1877144"/>
                  <a:gd name="connsiteX323" fmla="*/ 1017903 w 1874637"/>
                  <a:gd name="connsiteY323" fmla="*/ 1259539 h 1877144"/>
                  <a:gd name="connsiteX324" fmla="*/ 1017903 w 1874637"/>
                  <a:gd name="connsiteY324" fmla="*/ 1248995 h 1877144"/>
                  <a:gd name="connsiteX325" fmla="*/ 1012697 w 1874637"/>
                  <a:gd name="connsiteY325" fmla="*/ 1243723 h 1877144"/>
                  <a:gd name="connsiteX326" fmla="*/ 968453 w 1874637"/>
                  <a:gd name="connsiteY326" fmla="*/ 1243723 h 1877144"/>
                  <a:gd name="connsiteX327" fmla="*/ 838130 w 1874637"/>
                  <a:gd name="connsiteY327" fmla="*/ 1243723 h 1877144"/>
                  <a:gd name="connsiteX328" fmla="*/ 832925 w 1874637"/>
                  <a:gd name="connsiteY328" fmla="*/ 1248995 h 1877144"/>
                  <a:gd name="connsiteX329" fmla="*/ 832925 w 1874637"/>
                  <a:gd name="connsiteY329" fmla="*/ 1256903 h 1877144"/>
                  <a:gd name="connsiteX330" fmla="*/ 838130 w 1874637"/>
                  <a:gd name="connsiteY330" fmla="*/ 1262174 h 1877144"/>
                  <a:gd name="connsiteX331" fmla="*/ 882374 w 1874637"/>
                  <a:gd name="connsiteY331" fmla="*/ 1262174 h 1877144"/>
                  <a:gd name="connsiteX332" fmla="*/ 887580 w 1874637"/>
                  <a:gd name="connsiteY332" fmla="*/ 1256903 h 1877144"/>
                  <a:gd name="connsiteX333" fmla="*/ 887580 w 1874637"/>
                  <a:gd name="connsiteY333" fmla="*/ 1248995 h 1877144"/>
                  <a:gd name="connsiteX334" fmla="*/ 882374 w 1874637"/>
                  <a:gd name="connsiteY334" fmla="*/ 1243723 h 1877144"/>
                  <a:gd name="connsiteX335" fmla="*/ 838130 w 1874637"/>
                  <a:gd name="connsiteY335" fmla="*/ 1243723 h 1877144"/>
                  <a:gd name="connsiteX336" fmla="*/ 1080557 w 1874637"/>
                  <a:gd name="connsiteY336" fmla="*/ 1230544 h 1877144"/>
                  <a:gd name="connsiteX337" fmla="*/ 1161238 w 1874637"/>
                  <a:gd name="connsiteY337" fmla="*/ 1230544 h 1877144"/>
                  <a:gd name="connsiteX338" fmla="*/ 1171648 w 1874637"/>
                  <a:gd name="connsiteY338" fmla="*/ 1241088 h 1877144"/>
                  <a:gd name="connsiteX339" fmla="*/ 1171648 w 1874637"/>
                  <a:gd name="connsiteY339" fmla="*/ 1246359 h 1877144"/>
                  <a:gd name="connsiteX340" fmla="*/ 1148225 w 1874637"/>
                  <a:gd name="connsiteY340" fmla="*/ 1246359 h 1877144"/>
                  <a:gd name="connsiteX341" fmla="*/ 1143019 w 1874637"/>
                  <a:gd name="connsiteY341" fmla="*/ 1243723 h 1877144"/>
                  <a:gd name="connsiteX342" fmla="*/ 1096173 w 1874637"/>
                  <a:gd name="connsiteY342" fmla="*/ 1243723 h 1877144"/>
                  <a:gd name="connsiteX343" fmla="*/ 1093570 w 1874637"/>
                  <a:gd name="connsiteY343" fmla="*/ 1248995 h 1877144"/>
                  <a:gd name="connsiteX344" fmla="*/ 1093570 w 1874637"/>
                  <a:gd name="connsiteY344" fmla="*/ 1254267 h 1877144"/>
                  <a:gd name="connsiteX345" fmla="*/ 1096173 w 1874637"/>
                  <a:gd name="connsiteY345" fmla="*/ 1259539 h 1877144"/>
                  <a:gd name="connsiteX346" fmla="*/ 1130006 w 1874637"/>
                  <a:gd name="connsiteY346" fmla="*/ 1259539 h 1877144"/>
                  <a:gd name="connsiteX347" fmla="*/ 1161238 w 1874637"/>
                  <a:gd name="connsiteY347" fmla="*/ 1259539 h 1877144"/>
                  <a:gd name="connsiteX348" fmla="*/ 1171648 w 1874637"/>
                  <a:gd name="connsiteY348" fmla="*/ 1270082 h 1877144"/>
                  <a:gd name="connsiteX349" fmla="*/ 1171648 w 1874637"/>
                  <a:gd name="connsiteY349" fmla="*/ 1293805 h 1877144"/>
                  <a:gd name="connsiteX350" fmla="*/ 1161238 w 1874637"/>
                  <a:gd name="connsiteY350" fmla="*/ 1306984 h 1877144"/>
                  <a:gd name="connsiteX351" fmla="*/ 1080557 w 1874637"/>
                  <a:gd name="connsiteY351" fmla="*/ 1306984 h 1877144"/>
                  <a:gd name="connsiteX352" fmla="*/ 1070147 w 1874637"/>
                  <a:gd name="connsiteY352" fmla="*/ 1293805 h 1877144"/>
                  <a:gd name="connsiteX353" fmla="*/ 1070147 w 1874637"/>
                  <a:gd name="connsiteY353" fmla="*/ 1241088 h 1877144"/>
                  <a:gd name="connsiteX354" fmla="*/ 1080557 w 1874637"/>
                  <a:gd name="connsiteY354" fmla="*/ 1230544 h 1877144"/>
                  <a:gd name="connsiteX355" fmla="*/ 950235 w 1874637"/>
                  <a:gd name="connsiteY355" fmla="*/ 1230544 h 1877144"/>
                  <a:gd name="connsiteX356" fmla="*/ 1030916 w 1874637"/>
                  <a:gd name="connsiteY356" fmla="*/ 1230544 h 1877144"/>
                  <a:gd name="connsiteX357" fmla="*/ 1041326 w 1874637"/>
                  <a:gd name="connsiteY357" fmla="*/ 1241088 h 1877144"/>
                  <a:gd name="connsiteX358" fmla="*/ 1041326 w 1874637"/>
                  <a:gd name="connsiteY358" fmla="*/ 1293805 h 1877144"/>
                  <a:gd name="connsiteX359" fmla="*/ 1030916 w 1874637"/>
                  <a:gd name="connsiteY359" fmla="*/ 1306984 h 1877144"/>
                  <a:gd name="connsiteX360" fmla="*/ 950235 w 1874637"/>
                  <a:gd name="connsiteY360" fmla="*/ 1306984 h 1877144"/>
                  <a:gd name="connsiteX361" fmla="*/ 939825 w 1874637"/>
                  <a:gd name="connsiteY361" fmla="*/ 1293805 h 1877144"/>
                  <a:gd name="connsiteX362" fmla="*/ 939825 w 1874637"/>
                  <a:gd name="connsiteY362" fmla="*/ 1291169 h 1877144"/>
                  <a:gd name="connsiteX363" fmla="*/ 963248 w 1874637"/>
                  <a:gd name="connsiteY363" fmla="*/ 1291169 h 1877144"/>
                  <a:gd name="connsiteX364" fmla="*/ 968453 w 1874637"/>
                  <a:gd name="connsiteY364" fmla="*/ 1293805 h 1877144"/>
                  <a:gd name="connsiteX365" fmla="*/ 1012697 w 1874637"/>
                  <a:gd name="connsiteY365" fmla="*/ 1293805 h 1877144"/>
                  <a:gd name="connsiteX366" fmla="*/ 1017903 w 1874637"/>
                  <a:gd name="connsiteY366" fmla="*/ 1288533 h 1877144"/>
                  <a:gd name="connsiteX367" fmla="*/ 1017903 w 1874637"/>
                  <a:gd name="connsiteY367" fmla="*/ 1280626 h 1877144"/>
                  <a:gd name="connsiteX368" fmla="*/ 1012697 w 1874637"/>
                  <a:gd name="connsiteY368" fmla="*/ 1275354 h 1877144"/>
                  <a:gd name="connsiteX369" fmla="*/ 981466 w 1874637"/>
                  <a:gd name="connsiteY369" fmla="*/ 1275354 h 1877144"/>
                  <a:gd name="connsiteX370" fmla="*/ 950235 w 1874637"/>
                  <a:gd name="connsiteY370" fmla="*/ 1275354 h 1877144"/>
                  <a:gd name="connsiteX371" fmla="*/ 939825 w 1874637"/>
                  <a:gd name="connsiteY371" fmla="*/ 1264810 h 1877144"/>
                  <a:gd name="connsiteX372" fmla="*/ 939825 w 1874637"/>
                  <a:gd name="connsiteY372" fmla="*/ 1241088 h 1877144"/>
                  <a:gd name="connsiteX373" fmla="*/ 950235 w 1874637"/>
                  <a:gd name="connsiteY373" fmla="*/ 1230544 h 1877144"/>
                  <a:gd name="connsiteX374" fmla="*/ 822515 w 1874637"/>
                  <a:gd name="connsiteY374" fmla="*/ 1230544 h 1877144"/>
                  <a:gd name="connsiteX375" fmla="*/ 897990 w 1874637"/>
                  <a:gd name="connsiteY375" fmla="*/ 1230544 h 1877144"/>
                  <a:gd name="connsiteX376" fmla="*/ 911003 w 1874637"/>
                  <a:gd name="connsiteY376" fmla="*/ 1241088 h 1877144"/>
                  <a:gd name="connsiteX377" fmla="*/ 911003 w 1874637"/>
                  <a:gd name="connsiteY377" fmla="*/ 1256903 h 1877144"/>
                  <a:gd name="connsiteX378" fmla="*/ 903195 w 1874637"/>
                  <a:gd name="connsiteY378" fmla="*/ 1264810 h 1877144"/>
                  <a:gd name="connsiteX379" fmla="*/ 903195 w 1874637"/>
                  <a:gd name="connsiteY379" fmla="*/ 1267446 h 1877144"/>
                  <a:gd name="connsiteX380" fmla="*/ 911003 w 1874637"/>
                  <a:gd name="connsiteY380" fmla="*/ 1277990 h 1877144"/>
                  <a:gd name="connsiteX381" fmla="*/ 911003 w 1874637"/>
                  <a:gd name="connsiteY381" fmla="*/ 1293805 h 1877144"/>
                  <a:gd name="connsiteX382" fmla="*/ 900593 w 1874637"/>
                  <a:gd name="connsiteY382" fmla="*/ 1306984 h 1877144"/>
                  <a:gd name="connsiteX383" fmla="*/ 819912 w 1874637"/>
                  <a:gd name="connsiteY383" fmla="*/ 1306984 h 1877144"/>
                  <a:gd name="connsiteX384" fmla="*/ 809502 w 1874637"/>
                  <a:gd name="connsiteY384" fmla="*/ 1293805 h 1877144"/>
                  <a:gd name="connsiteX385" fmla="*/ 809502 w 1874637"/>
                  <a:gd name="connsiteY385" fmla="*/ 1277990 h 1877144"/>
                  <a:gd name="connsiteX386" fmla="*/ 817310 w 1874637"/>
                  <a:gd name="connsiteY386" fmla="*/ 1267446 h 1877144"/>
                  <a:gd name="connsiteX387" fmla="*/ 817310 w 1874637"/>
                  <a:gd name="connsiteY387" fmla="*/ 1264810 h 1877144"/>
                  <a:gd name="connsiteX388" fmla="*/ 812104 w 1874637"/>
                  <a:gd name="connsiteY388" fmla="*/ 1256903 h 1877144"/>
                  <a:gd name="connsiteX389" fmla="*/ 812104 w 1874637"/>
                  <a:gd name="connsiteY389" fmla="*/ 1241088 h 1877144"/>
                  <a:gd name="connsiteX390" fmla="*/ 822515 w 1874637"/>
                  <a:gd name="connsiteY390" fmla="*/ 1230544 h 1877144"/>
                  <a:gd name="connsiteX391" fmla="*/ 762676 w 1874637"/>
                  <a:gd name="connsiteY391" fmla="*/ 1230544 h 1877144"/>
                  <a:gd name="connsiteX392" fmla="*/ 778109 w 1874637"/>
                  <a:gd name="connsiteY392" fmla="*/ 1230544 h 1877144"/>
                  <a:gd name="connsiteX393" fmla="*/ 780681 w 1874637"/>
                  <a:gd name="connsiteY393" fmla="*/ 1233180 h 1877144"/>
                  <a:gd name="connsiteX394" fmla="*/ 780681 w 1874637"/>
                  <a:gd name="connsiteY394" fmla="*/ 1306984 h 1877144"/>
                  <a:gd name="connsiteX395" fmla="*/ 757531 w 1874637"/>
                  <a:gd name="connsiteY395" fmla="*/ 1306984 h 1877144"/>
                  <a:gd name="connsiteX396" fmla="*/ 757531 w 1874637"/>
                  <a:gd name="connsiteY396" fmla="*/ 1248995 h 1877144"/>
                  <a:gd name="connsiteX397" fmla="*/ 754959 w 1874637"/>
                  <a:gd name="connsiteY397" fmla="*/ 1246359 h 1877144"/>
                  <a:gd name="connsiteX398" fmla="*/ 749815 w 1874637"/>
                  <a:gd name="connsiteY398" fmla="*/ 1246359 h 1877144"/>
                  <a:gd name="connsiteX399" fmla="*/ 731810 w 1874637"/>
                  <a:gd name="connsiteY399" fmla="*/ 1251631 h 1877144"/>
                  <a:gd name="connsiteX400" fmla="*/ 731810 w 1874637"/>
                  <a:gd name="connsiteY400" fmla="*/ 1238452 h 1877144"/>
                  <a:gd name="connsiteX401" fmla="*/ 749815 w 1874637"/>
                  <a:gd name="connsiteY401" fmla="*/ 1233180 h 1877144"/>
                  <a:gd name="connsiteX402" fmla="*/ 752387 w 1874637"/>
                  <a:gd name="connsiteY402" fmla="*/ 1233180 h 1877144"/>
                  <a:gd name="connsiteX403" fmla="*/ 762676 w 1874637"/>
                  <a:gd name="connsiteY403" fmla="*/ 1230544 h 1877144"/>
                  <a:gd name="connsiteX404" fmla="*/ 715173 w 1874637"/>
                  <a:gd name="connsiteY404" fmla="*/ 1209914 h 1877144"/>
                  <a:gd name="connsiteX405" fmla="*/ 709960 w 1874637"/>
                  <a:gd name="connsiteY405" fmla="*/ 1217768 h 1877144"/>
                  <a:gd name="connsiteX406" fmla="*/ 709960 w 1874637"/>
                  <a:gd name="connsiteY406" fmla="*/ 1317255 h 1877144"/>
                  <a:gd name="connsiteX407" fmla="*/ 717780 w 1874637"/>
                  <a:gd name="connsiteY407" fmla="*/ 1327728 h 1877144"/>
                  <a:gd name="connsiteX408" fmla="*/ 1184424 w 1874637"/>
                  <a:gd name="connsiteY408" fmla="*/ 1327728 h 1877144"/>
                  <a:gd name="connsiteX409" fmla="*/ 1194852 w 1874637"/>
                  <a:gd name="connsiteY409" fmla="*/ 1317255 h 1877144"/>
                  <a:gd name="connsiteX410" fmla="*/ 1194852 w 1874637"/>
                  <a:gd name="connsiteY410" fmla="*/ 1220386 h 1877144"/>
                  <a:gd name="connsiteX411" fmla="*/ 1184424 w 1874637"/>
                  <a:gd name="connsiteY411" fmla="*/ 1209914 h 1877144"/>
                  <a:gd name="connsiteX412" fmla="*/ 263047 w 1874637"/>
                  <a:gd name="connsiteY412" fmla="*/ 1199217 h 1877144"/>
                  <a:gd name="connsiteX413" fmla="*/ 268268 w 1874637"/>
                  <a:gd name="connsiteY413" fmla="*/ 1212331 h 1877144"/>
                  <a:gd name="connsiteX414" fmla="*/ 276100 w 1874637"/>
                  <a:gd name="connsiteY414" fmla="*/ 1225445 h 1877144"/>
                  <a:gd name="connsiteX415" fmla="*/ 252604 w 1874637"/>
                  <a:gd name="connsiteY415" fmla="*/ 1251672 h 1877144"/>
                  <a:gd name="connsiteX416" fmla="*/ 229109 w 1874637"/>
                  <a:gd name="connsiteY416" fmla="*/ 1285768 h 1877144"/>
                  <a:gd name="connsiteX417" fmla="*/ 247383 w 1874637"/>
                  <a:gd name="connsiteY417" fmla="*/ 1277900 h 1877144"/>
                  <a:gd name="connsiteX418" fmla="*/ 289153 w 1874637"/>
                  <a:gd name="connsiteY418" fmla="*/ 1254295 h 1877144"/>
                  <a:gd name="connsiteX419" fmla="*/ 291764 w 1874637"/>
                  <a:gd name="connsiteY419" fmla="*/ 1264786 h 1877144"/>
                  <a:gd name="connsiteX420" fmla="*/ 296985 w 1874637"/>
                  <a:gd name="connsiteY420" fmla="*/ 1272655 h 1877144"/>
                  <a:gd name="connsiteX421" fmla="*/ 247383 w 1874637"/>
                  <a:gd name="connsiteY421" fmla="*/ 1291014 h 1877144"/>
                  <a:gd name="connsiteX422" fmla="*/ 205613 w 1874637"/>
                  <a:gd name="connsiteY422" fmla="*/ 1311996 h 1877144"/>
                  <a:gd name="connsiteX423" fmla="*/ 195170 w 1874637"/>
                  <a:gd name="connsiteY423" fmla="*/ 1296260 h 1877144"/>
                  <a:gd name="connsiteX424" fmla="*/ 226498 w 1874637"/>
                  <a:gd name="connsiteY424" fmla="*/ 1251672 h 1877144"/>
                  <a:gd name="connsiteX425" fmla="*/ 247383 w 1874637"/>
                  <a:gd name="connsiteY425" fmla="*/ 1225445 h 1877144"/>
                  <a:gd name="connsiteX426" fmla="*/ 247383 w 1874637"/>
                  <a:gd name="connsiteY426" fmla="*/ 1222822 h 1877144"/>
                  <a:gd name="connsiteX427" fmla="*/ 221277 w 1874637"/>
                  <a:gd name="connsiteY427" fmla="*/ 1235936 h 1877144"/>
                  <a:gd name="connsiteX428" fmla="*/ 179507 w 1874637"/>
                  <a:gd name="connsiteY428" fmla="*/ 1259541 h 1877144"/>
                  <a:gd name="connsiteX429" fmla="*/ 176896 w 1874637"/>
                  <a:gd name="connsiteY429" fmla="*/ 1249050 h 1877144"/>
                  <a:gd name="connsiteX430" fmla="*/ 171675 w 1874637"/>
                  <a:gd name="connsiteY430" fmla="*/ 1238559 h 1877144"/>
                  <a:gd name="connsiteX431" fmla="*/ 229109 w 1874637"/>
                  <a:gd name="connsiteY431" fmla="*/ 1217576 h 1877144"/>
                  <a:gd name="connsiteX432" fmla="*/ 263047 w 1874637"/>
                  <a:gd name="connsiteY432" fmla="*/ 1199217 h 1877144"/>
                  <a:gd name="connsiteX433" fmla="*/ 1616157 w 1874637"/>
                  <a:gd name="connsiteY433" fmla="*/ 1175408 h 1877144"/>
                  <a:gd name="connsiteX434" fmla="*/ 1631877 w 1874637"/>
                  <a:gd name="connsiteY434" fmla="*/ 1185839 h 1877144"/>
                  <a:gd name="connsiteX435" fmla="*/ 1616157 w 1874637"/>
                  <a:gd name="connsiteY435" fmla="*/ 1201486 h 1877144"/>
                  <a:gd name="connsiteX436" fmla="*/ 1621397 w 1874637"/>
                  <a:gd name="connsiteY436" fmla="*/ 1222349 h 1877144"/>
                  <a:gd name="connsiteX437" fmla="*/ 1650218 w 1874637"/>
                  <a:gd name="connsiteY437" fmla="*/ 1211917 h 1877144"/>
                  <a:gd name="connsiteX438" fmla="*/ 1686900 w 1874637"/>
                  <a:gd name="connsiteY438" fmla="*/ 1201486 h 1877144"/>
                  <a:gd name="connsiteX439" fmla="*/ 1697381 w 1874637"/>
                  <a:gd name="connsiteY439" fmla="*/ 1245819 h 1877144"/>
                  <a:gd name="connsiteX440" fmla="*/ 1686900 w 1874637"/>
                  <a:gd name="connsiteY440" fmla="*/ 1271897 h 1877144"/>
                  <a:gd name="connsiteX441" fmla="*/ 1671180 w 1874637"/>
                  <a:gd name="connsiteY441" fmla="*/ 1261466 h 1877144"/>
                  <a:gd name="connsiteX442" fmla="*/ 1689520 w 1874637"/>
                  <a:gd name="connsiteY442" fmla="*/ 1240603 h 1877144"/>
                  <a:gd name="connsiteX443" fmla="*/ 1684280 w 1874637"/>
                  <a:gd name="connsiteY443" fmla="*/ 1222349 h 1877144"/>
                  <a:gd name="connsiteX444" fmla="*/ 1668559 w 1874637"/>
                  <a:gd name="connsiteY444" fmla="*/ 1224957 h 1877144"/>
                  <a:gd name="connsiteX445" fmla="*/ 1644978 w 1874637"/>
                  <a:gd name="connsiteY445" fmla="*/ 1240603 h 1877144"/>
                  <a:gd name="connsiteX446" fmla="*/ 1616157 w 1874637"/>
                  <a:gd name="connsiteY446" fmla="*/ 1243211 h 1877144"/>
                  <a:gd name="connsiteX447" fmla="*/ 1608296 w 1874637"/>
                  <a:gd name="connsiteY447" fmla="*/ 1196271 h 1877144"/>
                  <a:gd name="connsiteX448" fmla="*/ 1616157 w 1874637"/>
                  <a:gd name="connsiteY448" fmla="*/ 1175408 h 1877144"/>
                  <a:gd name="connsiteX449" fmla="*/ 189674 w 1874637"/>
                  <a:gd name="connsiteY449" fmla="*/ 1152374 h 1877144"/>
                  <a:gd name="connsiteX450" fmla="*/ 192265 w 1874637"/>
                  <a:gd name="connsiteY450" fmla="*/ 1162841 h 1877144"/>
                  <a:gd name="connsiteX451" fmla="*/ 197449 w 1874637"/>
                  <a:gd name="connsiteY451" fmla="*/ 1173308 h 1877144"/>
                  <a:gd name="connsiteX452" fmla="*/ 225957 w 1874637"/>
                  <a:gd name="connsiteY452" fmla="*/ 1152374 h 1877144"/>
                  <a:gd name="connsiteX453" fmla="*/ 189674 w 1874637"/>
                  <a:gd name="connsiteY453" fmla="*/ 1152374 h 1877144"/>
                  <a:gd name="connsiteX454" fmla="*/ 1629311 w 1874637"/>
                  <a:gd name="connsiteY454" fmla="*/ 1134056 h 1877144"/>
                  <a:gd name="connsiteX455" fmla="*/ 1673515 w 1874637"/>
                  <a:gd name="connsiteY455" fmla="*/ 1149777 h 1877144"/>
                  <a:gd name="connsiteX456" fmla="*/ 1725519 w 1874637"/>
                  <a:gd name="connsiteY456" fmla="*/ 1165498 h 1877144"/>
                  <a:gd name="connsiteX457" fmla="*/ 1722919 w 1874637"/>
                  <a:gd name="connsiteY457" fmla="*/ 1175978 h 1877144"/>
                  <a:gd name="connsiteX458" fmla="*/ 1717719 w 1874637"/>
                  <a:gd name="connsiteY458" fmla="*/ 1191699 h 1877144"/>
                  <a:gd name="connsiteX459" fmla="*/ 1670915 w 1874637"/>
                  <a:gd name="connsiteY459" fmla="*/ 1173358 h 1877144"/>
                  <a:gd name="connsiteX460" fmla="*/ 1621511 w 1874637"/>
                  <a:gd name="connsiteY460" fmla="*/ 1162878 h 1877144"/>
                  <a:gd name="connsiteX461" fmla="*/ 1624111 w 1874637"/>
                  <a:gd name="connsiteY461" fmla="*/ 1149777 h 1877144"/>
                  <a:gd name="connsiteX462" fmla="*/ 1629311 w 1874637"/>
                  <a:gd name="connsiteY462" fmla="*/ 1134056 h 1877144"/>
                  <a:gd name="connsiteX463" fmla="*/ 137841 w 1874637"/>
                  <a:gd name="connsiteY463" fmla="*/ 1134056 h 1877144"/>
                  <a:gd name="connsiteX464" fmla="*/ 158574 w 1874637"/>
                  <a:gd name="connsiteY464" fmla="*/ 1136673 h 1877144"/>
                  <a:gd name="connsiteX465" fmla="*/ 192265 w 1874637"/>
                  <a:gd name="connsiteY465" fmla="*/ 1139290 h 1877144"/>
                  <a:gd name="connsiteX466" fmla="*/ 231140 w 1874637"/>
                  <a:gd name="connsiteY466" fmla="*/ 1139290 h 1877144"/>
                  <a:gd name="connsiteX467" fmla="*/ 241506 w 1874637"/>
                  <a:gd name="connsiteY467" fmla="*/ 1139290 h 1877144"/>
                  <a:gd name="connsiteX468" fmla="*/ 244098 w 1874637"/>
                  <a:gd name="connsiteY468" fmla="*/ 1139290 h 1877144"/>
                  <a:gd name="connsiteX469" fmla="*/ 246690 w 1874637"/>
                  <a:gd name="connsiteY469" fmla="*/ 1149757 h 1877144"/>
                  <a:gd name="connsiteX470" fmla="*/ 251873 w 1874637"/>
                  <a:gd name="connsiteY470" fmla="*/ 1162841 h 1877144"/>
                  <a:gd name="connsiteX471" fmla="*/ 238915 w 1874637"/>
                  <a:gd name="connsiteY471" fmla="*/ 1170691 h 1877144"/>
                  <a:gd name="connsiteX472" fmla="*/ 210407 w 1874637"/>
                  <a:gd name="connsiteY472" fmla="*/ 1189009 h 1877144"/>
                  <a:gd name="connsiteX473" fmla="*/ 181899 w 1874637"/>
                  <a:gd name="connsiteY473" fmla="*/ 1209943 h 1877144"/>
                  <a:gd name="connsiteX474" fmla="*/ 163757 w 1874637"/>
                  <a:gd name="connsiteY474" fmla="*/ 1223027 h 1877144"/>
                  <a:gd name="connsiteX475" fmla="*/ 161166 w 1874637"/>
                  <a:gd name="connsiteY475" fmla="*/ 1209943 h 1877144"/>
                  <a:gd name="connsiteX476" fmla="*/ 155982 w 1874637"/>
                  <a:gd name="connsiteY476" fmla="*/ 1194242 h 1877144"/>
                  <a:gd name="connsiteX477" fmla="*/ 187082 w 1874637"/>
                  <a:gd name="connsiteY477" fmla="*/ 1178542 h 1877144"/>
                  <a:gd name="connsiteX478" fmla="*/ 184490 w 1874637"/>
                  <a:gd name="connsiteY478" fmla="*/ 1165458 h 1877144"/>
                  <a:gd name="connsiteX479" fmla="*/ 179307 w 1874637"/>
                  <a:gd name="connsiteY479" fmla="*/ 1152374 h 1877144"/>
                  <a:gd name="connsiteX480" fmla="*/ 143024 w 1874637"/>
                  <a:gd name="connsiteY480" fmla="*/ 1157607 h 1877144"/>
                  <a:gd name="connsiteX481" fmla="*/ 140433 w 1874637"/>
                  <a:gd name="connsiteY481" fmla="*/ 1147140 h 1877144"/>
                  <a:gd name="connsiteX482" fmla="*/ 137841 w 1874637"/>
                  <a:gd name="connsiteY482" fmla="*/ 1134056 h 1877144"/>
                  <a:gd name="connsiteX483" fmla="*/ 809475 w 1874637"/>
                  <a:gd name="connsiteY483" fmla="*/ 1113548 h 1877144"/>
                  <a:gd name="connsiteX484" fmla="*/ 801668 w 1874637"/>
                  <a:gd name="connsiteY484" fmla="*/ 1123997 h 1877144"/>
                  <a:gd name="connsiteX485" fmla="*/ 801668 w 1874637"/>
                  <a:gd name="connsiteY485" fmla="*/ 1131833 h 1877144"/>
                  <a:gd name="connsiteX486" fmla="*/ 809475 w 1874637"/>
                  <a:gd name="connsiteY486" fmla="*/ 1142281 h 1877144"/>
                  <a:gd name="connsiteX487" fmla="*/ 1085317 w 1874637"/>
                  <a:gd name="connsiteY487" fmla="*/ 1142281 h 1877144"/>
                  <a:gd name="connsiteX488" fmla="*/ 1095726 w 1874637"/>
                  <a:gd name="connsiteY488" fmla="*/ 1131833 h 1877144"/>
                  <a:gd name="connsiteX489" fmla="*/ 1095726 w 1874637"/>
                  <a:gd name="connsiteY489" fmla="*/ 1123997 h 1877144"/>
                  <a:gd name="connsiteX490" fmla="*/ 1085317 w 1874637"/>
                  <a:gd name="connsiteY490" fmla="*/ 1113548 h 1877144"/>
                  <a:gd name="connsiteX491" fmla="*/ 809475 w 1874637"/>
                  <a:gd name="connsiteY491" fmla="*/ 1113548 h 1877144"/>
                  <a:gd name="connsiteX492" fmla="*/ 1301306 w 1874637"/>
                  <a:gd name="connsiteY492" fmla="*/ 1087427 h 1877144"/>
                  <a:gd name="connsiteX493" fmla="*/ 1293500 w 1874637"/>
                  <a:gd name="connsiteY493" fmla="*/ 1103100 h 1877144"/>
                  <a:gd name="connsiteX494" fmla="*/ 1293500 w 1874637"/>
                  <a:gd name="connsiteY494" fmla="*/ 1150118 h 1877144"/>
                  <a:gd name="connsiteX495" fmla="*/ 1309113 w 1874637"/>
                  <a:gd name="connsiteY495" fmla="*/ 1168402 h 1877144"/>
                  <a:gd name="connsiteX496" fmla="*/ 1314318 w 1874637"/>
                  <a:gd name="connsiteY496" fmla="*/ 1168402 h 1877144"/>
                  <a:gd name="connsiteX497" fmla="*/ 1329932 w 1874637"/>
                  <a:gd name="connsiteY497" fmla="*/ 1150118 h 1877144"/>
                  <a:gd name="connsiteX498" fmla="*/ 1329932 w 1874637"/>
                  <a:gd name="connsiteY498" fmla="*/ 1103100 h 1877144"/>
                  <a:gd name="connsiteX499" fmla="*/ 1322125 w 1874637"/>
                  <a:gd name="connsiteY499" fmla="*/ 1087427 h 1877144"/>
                  <a:gd name="connsiteX500" fmla="*/ 1322125 w 1874637"/>
                  <a:gd name="connsiteY500" fmla="*/ 1097876 h 1877144"/>
                  <a:gd name="connsiteX501" fmla="*/ 1316920 w 1874637"/>
                  <a:gd name="connsiteY501" fmla="*/ 1100488 h 1877144"/>
                  <a:gd name="connsiteX502" fmla="*/ 1306511 w 1874637"/>
                  <a:gd name="connsiteY502" fmla="*/ 1100488 h 1877144"/>
                  <a:gd name="connsiteX503" fmla="*/ 1301306 w 1874637"/>
                  <a:gd name="connsiteY503" fmla="*/ 1097876 h 1877144"/>
                  <a:gd name="connsiteX504" fmla="*/ 1301306 w 1874637"/>
                  <a:gd name="connsiteY504" fmla="*/ 1087427 h 1877144"/>
                  <a:gd name="connsiteX505" fmla="*/ 858918 w 1874637"/>
                  <a:gd name="connsiteY505" fmla="*/ 1053470 h 1877144"/>
                  <a:gd name="connsiteX506" fmla="*/ 848509 w 1874637"/>
                  <a:gd name="connsiteY506" fmla="*/ 1063918 h 1877144"/>
                  <a:gd name="connsiteX507" fmla="*/ 848509 w 1874637"/>
                  <a:gd name="connsiteY507" fmla="*/ 1071755 h 1877144"/>
                  <a:gd name="connsiteX508" fmla="*/ 858918 w 1874637"/>
                  <a:gd name="connsiteY508" fmla="*/ 1082203 h 1877144"/>
                  <a:gd name="connsiteX509" fmla="*/ 1038476 w 1874637"/>
                  <a:gd name="connsiteY509" fmla="*/ 1082203 h 1877144"/>
                  <a:gd name="connsiteX510" fmla="*/ 1046283 w 1874637"/>
                  <a:gd name="connsiteY510" fmla="*/ 1071755 h 1877144"/>
                  <a:gd name="connsiteX511" fmla="*/ 1046283 w 1874637"/>
                  <a:gd name="connsiteY511" fmla="*/ 1063918 h 1877144"/>
                  <a:gd name="connsiteX512" fmla="*/ 1038476 w 1874637"/>
                  <a:gd name="connsiteY512" fmla="*/ 1053470 h 1877144"/>
                  <a:gd name="connsiteX513" fmla="*/ 858918 w 1874637"/>
                  <a:gd name="connsiteY513" fmla="*/ 1053470 h 1877144"/>
                  <a:gd name="connsiteX514" fmla="*/ 1649895 w 1874637"/>
                  <a:gd name="connsiteY514" fmla="*/ 1048845 h 1877144"/>
                  <a:gd name="connsiteX515" fmla="*/ 1663009 w 1874637"/>
                  <a:gd name="connsiteY515" fmla="*/ 1054009 h 1877144"/>
                  <a:gd name="connsiteX516" fmla="*/ 1652518 w 1874637"/>
                  <a:gd name="connsiteY516" fmla="*/ 1079831 h 1877144"/>
                  <a:gd name="connsiteX517" fmla="*/ 1697105 w 1874637"/>
                  <a:gd name="connsiteY517" fmla="*/ 1090160 h 1877144"/>
                  <a:gd name="connsiteX518" fmla="*/ 1744315 w 1874637"/>
                  <a:gd name="connsiteY518" fmla="*/ 1097906 h 1877144"/>
                  <a:gd name="connsiteX519" fmla="*/ 1739070 w 1874637"/>
                  <a:gd name="connsiteY519" fmla="*/ 1110817 h 1877144"/>
                  <a:gd name="connsiteX520" fmla="*/ 1736447 w 1874637"/>
                  <a:gd name="connsiteY520" fmla="*/ 1123728 h 1877144"/>
                  <a:gd name="connsiteX521" fmla="*/ 1686614 w 1874637"/>
                  <a:gd name="connsiteY521" fmla="*/ 1110817 h 1877144"/>
                  <a:gd name="connsiteX522" fmla="*/ 1647272 w 1874637"/>
                  <a:gd name="connsiteY522" fmla="*/ 1103070 h 1877144"/>
                  <a:gd name="connsiteX523" fmla="*/ 1644650 w 1874637"/>
                  <a:gd name="connsiteY523" fmla="*/ 1131474 h 1877144"/>
                  <a:gd name="connsiteX524" fmla="*/ 1644650 w 1874637"/>
                  <a:gd name="connsiteY524" fmla="*/ 1134056 h 1877144"/>
                  <a:gd name="connsiteX525" fmla="*/ 1631536 w 1874637"/>
                  <a:gd name="connsiteY525" fmla="*/ 1128892 h 1877144"/>
                  <a:gd name="connsiteX526" fmla="*/ 1642027 w 1874637"/>
                  <a:gd name="connsiteY526" fmla="*/ 1090160 h 1877144"/>
                  <a:gd name="connsiteX527" fmla="*/ 1649895 w 1874637"/>
                  <a:gd name="connsiteY527" fmla="*/ 1048845 h 1877144"/>
                  <a:gd name="connsiteX528" fmla="*/ 218856 w 1874637"/>
                  <a:gd name="connsiteY528" fmla="*/ 1013758 h 1877144"/>
                  <a:gd name="connsiteX529" fmla="*/ 221449 w 1874637"/>
                  <a:gd name="connsiteY529" fmla="*/ 1029566 h 1877144"/>
                  <a:gd name="connsiteX530" fmla="*/ 224043 w 1874637"/>
                  <a:gd name="connsiteY530" fmla="*/ 1042740 h 1877144"/>
                  <a:gd name="connsiteX531" fmla="*/ 179951 w 1874637"/>
                  <a:gd name="connsiteY531" fmla="*/ 1048009 h 1877144"/>
                  <a:gd name="connsiteX532" fmla="*/ 182545 w 1874637"/>
                  <a:gd name="connsiteY532" fmla="*/ 1063818 h 1877144"/>
                  <a:gd name="connsiteX533" fmla="*/ 185139 w 1874637"/>
                  <a:gd name="connsiteY533" fmla="*/ 1082261 h 1877144"/>
                  <a:gd name="connsiteX534" fmla="*/ 229230 w 1874637"/>
                  <a:gd name="connsiteY534" fmla="*/ 1071722 h 1877144"/>
                  <a:gd name="connsiteX535" fmla="*/ 229230 w 1874637"/>
                  <a:gd name="connsiteY535" fmla="*/ 1084896 h 1877144"/>
                  <a:gd name="connsiteX536" fmla="*/ 231824 w 1874637"/>
                  <a:gd name="connsiteY536" fmla="*/ 1098069 h 1877144"/>
                  <a:gd name="connsiteX537" fmla="*/ 182545 w 1874637"/>
                  <a:gd name="connsiteY537" fmla="*/ 1105973 h 1877144"/>
                  <a:gd name="connsiteX538" fmla="*/ 133266 w 1874637"/>
                  <a:gd name="connsiteY538" fmla="*/ 1116512 h 1877144"/>
                  <a:gd name="connsiteX539" fmla="*/ 133266 w 1874637"/>
                  <a:gd name="connsiteY539" fmla="*/ 1103339 h 1877144"/>
                  <a:gd name="connsiteX540" fmla="*/ 130672 w 1874637"/>
                  <a:gd name="connsiteY540" fmla="*/ 1090165 h 1877144"/>
                  <a:gd name="connsiteX541" fmla="*/ 174764 w 1874637"/>
                  <a:gd name="connsiteY541" fmla="*/ 1084896 h 1877144"/>
                  <a:gd name="connsiteX542" fmla="*/ 172170 w 1874637"/>
                  <a:gd name="connsiteY542" fmla="*/ 1066452 h 1877144"/>
                  <a:gd name="connsiteX543" fmla="*/ 169577 w 1874637"/>
                  <a:gd name="connsiteY543" fmla="*/ 1050644 h 1877144"/>
                  <a:gd name="connsiteX544" fmla="*/ 125485 w 1874637"/>
                  <a:gd name="connsiteY544" fmla="*/ 1058548 h 1877144"/>
                  <a:gd name="connsiteX545" fmla="*/ 122892 w 1874637"/>
                  <a:gd name="connsiteY545" fmla="*/ 1048009 h 1877144"/>
                  <a:gd name="connsiteX546" fmla="*/ 120298 w 1874637"/>
                  <a:gd name="connsiteY546" fmla="*/ 1032201 h 1877144"/>
                  <a:gd name="connsiteX547" fmla="*/ 169577 w 1874637"/>
                  <a:gd name="connsiteY547" fmla="*/ 1026932 h 1877144"/>
                  <a:gd name="connsiteX548" fmla="*/ 218856 w 1874637"/>
                  <a:gd name="connsiteY548" fmla="*/ 1013758 h 1877144"/>
                  <a:gd name="connsiteX549" fmla="*/ 864123 w 1874637"/>
                  <a:gd name="connsiteY549" fmla="*/ 998616 h 1877144"/>
                  <a:gd name="connsiteX550" fmla="*/ 856316 w 1874637"/>
                  <a:gd name="connsiteY550" fmla="*/ 1006452 h 1877144"/>
                  <a:gd name="connsiteX551" fmla="*/ 856316 w 1874637"/>
                  <a:gd name="connsiteY551" fmla="*/ 1016901 h 1877144"/>
                  <a:gd name="connsiteX552" fmla="*/ 864123 w 1874637"/>
                  <a:gd name="connsiteY552" fmla="*/ 1024737 h 1877144"/>
                  <a:gd name="connsiteX553" fmla="*/ 1030669 w 1874637"/>
                  <a:gd name="connsiteY553" fmla="*/ 1024737 h 1877144"/>
                  <a:gd name="connsiteX554" fmla="*/ 1041078 w 1874637"/>
                  <a:gd name="connsiteY554" fmla="*/ 1016901 h 1877144"/>
                  <a:gd name="connsiteX555" fmla="*/ 1041078 w 1874637"/>
                  <a:gd name="connsiteY555" fmla="*/ 1006452 h 1877144"/>
                  <a:gd name="connsiteX556" fmla="*/ 1030669 w 1874637"/>
                  <a:gd name="connsiteY556" fmla="*/ 998616 h 1877144"/>
                  <a:gd name="connsiteX557" fmla="*/ 864123 w 1874637"/>
                  <a:gd name="connsiteY557" fmla="*/ 998616 h 1877144"/>
                  <a:gd name="connsiteX558" fmla="*/ 1009851 w 1874637"/>
                  <a:gd name="connsiteY558" fmla="*/ 943762 h 1877144"/>
                  <a:gd name="connsiteX559" fmla="*/ 999441 w 1874637"/>
                  <a:gd name="connsiteY559" fmla="*/ 954210 h 1877144"/>
                  <a:gd name="connsiteX560" fmla="*/ 999441 w 1874637"/>
                  <a:gd name="connsiteY560" fmla="*/ 964659 h 1877144"/>
                  <a:gd name="connsiteX561" fmla="*/ 1009851 w 1874637"/>
                  <a:gd name="connsiteY561" fmla="*/ 972495 h 1877144"/>
                  <a:gd name="connsiteX562" fmla="*/ 1082715 w 1874637"/>
                  <a:gd name="connsiteY562" fmla="*/ 972495 h 1877144"/>
                  <a:gd name="connsiteX563" fmla="*/ 1093124 w 1874637"/>
                  <a:gd name="connsiteY563" fmla="*/ 964659 h 1877144"/>
                  <a:gd name="connsiteX564" fmla="*/ 1093124 w 1874637"/>
                  <a:gd name="connsiteY564" fmla="*/ 954210 h 1877144"/>
                  <a:gd name="connsiteX565" fmla="*/ 1082715 w 1874637"/>
                  <a:gd name="connsiteY565" fmla="*/ 943762 h 1877144"/>
                  <a:gd name="connsiteX566" fmla="*/ 1658040 w 1874637"/>
                  <a:gd name="connsiteY566" fmla="*/ 943585 h 1877144"/>
                  <a:gd name="connsiteX567" fmla="*/ 1671041 w 1874637"/>
                  <a:gd name="connsiteY567" fmla="*/ 954040 h 1877144"/>
                  <a:gd name="connsiteX568" fmla="*/ 1715244 w 1874637"/>
                  <a:gd name="connsiteY568" fmla="*/ 982790 h 1877144"/>
                  <a:gd name="connsiteX569" fmla="*/ 1736046 w 1874637"/>
                  <a:gd name="connsiteY569" fmla="*/ 985403 h 1877144"/>
                  <a:gd name="connsiteX570" fmla="*/ 1756847 w 1874637"/>
                  <a:gd name="connsiteY570" fmla="*/ 982790 h 1877144"/>
                  <a:gd name="connsiteX571" fmla="*/ 1756847 w 1874637"/>
                  <a:gd name="connsiteY571" fmla="*/ 995858 h 1877144"/>
                  <a:gd name="connsiteX572" fmla="*/ 1754247 w 1874637"/>
                  <a:gd name="connsiteY572" fmla="*/ 1011539 h 1877144"/>
                  <a:gd name="connsiteX573" fmla="*/ 1736046 w 1874637"/>
                  <a:gd name="connsiteY573" fmla="*/ 1006312 h 1877144"/>
                  <a:gd name="connsiteX574" fmla="*/ 1712644 w 1874637"/>
                  <a:gd name="connsiteY574" fmla="*/ 1006312 h 1877144"/>
                  <a:gd name="connsiteX575" fmla="*/ 1663240 w 1874637"/>
                  <a:gd name="connsiteY575" fmla="*/ 1027221 h 1877144"/>
                  <a:gd name="connsiteX576" fmla="*/ 1652839 w 1874637"/>
                  <a:gd name="connsiteY576" fmla="*/ 1035062 h 1877144"/>
                  <a:gd name="connsiteX577" fmla="*/ 1652839 w 1874637"/>
                  <a:gd name="connsiteY577" fmla="*/ 1019380 h 1877144"/>
                  <a:gd name="connsiteX578" fmla="*/ 1655439 w 1874637"/>
                  <a:gd name="connsiteY578" fmla="*/ 1003699 h 1877144"/>
                  <a:gd name="connsiteX579" fmla="*/ 1665840 w 1874637"/>
                  <a:gd name="connsiteY579" fmla="*/ 1001085 h 1877144"/>
                  <a:gd name="connsiteX580" fmla="*/ 1702243 w 1874637"/>
                  <a:gd name="connsiteY580" fmla="*/ 988017 h 1877144"/>
                  <a:gd name="connsiteX581" fmla="*/ 1671041 w 1874637"/>
                  <a:gd name="connsiteY581" fmla="*/ 969721 h 1877144"/>
                  <a:gd name="connsiteX582" fmla="*/ 1658040 w 1874637"/>
                  <a:gd name="connsiteY582" fmla="*/ 967108 h 1877144"/>
                  <a:gd name="connsiteX583" fmla="*/ 1658040 w 1874637"/>
                  <a:gd name="connsiteY583" fmla="*/ 954040 h 1877144"/>
                  <a:gd name="connsiteX584" fmla="*/ 1658040 w 1874637"/>
                  <a:gd name="connsiteY584" fmla="*/ 943585 h 1877144"/>
                  <a:gd name="connsiteX585" fmla="*/ 189438 w 1874637"/>
                  <a:gd name="connsiteY585" fmla="*/ 941079 h 1877144"/>
                  <a:gd name="connsiteX586" fmla="*/ 218040 w 1874637"/>
                  <a:gd name="connsiteY586" fmla="*/ 977515 h 1877144"/>
                  <a:gd name="connsiteX587" fmla="*/ 218040 w 1874637"/>
                  <a:gd name="connsiteY587" fmla="*/ 1003541 h 1877144"/>
                  <a:gd name="connsiteX588" fmla="*/ 199838 w 1874637"/>
                  <a:gd name="connsiteY588" fmla="*/ 1000938 h 1877144"/>
                  <a:gd name="connsiteX589" fmla="*/ 199838 w 1874637"/>
                  <a:gd name="connsiteY589" fmla="*/ 998336 h 1877144"/>
                  <a:gd name="connsiteX590" fmla="*/ 207639 w 1874637"/>
                  <a:gd name="connsiteY590" fmla="*/ 977515 h 1877144"/>
                  <a:gd name="connsiteX591" fmla="*/ 194638 w 1874637"/>
                  <a:gd name="connsiteY591" fmla="*/ 961900 h 1877144"/>
                  <a:gd name="connsiteX592" fmla="*/ 173836 w 1874637"/>
                  <a:gd name="connsiteY592" fmla="*/ 982720 h 1877144"/>
                  <a:gd name="connsiteX593" fmla="*/ 145234 w 1874637"/>
                  <a:gd name="connsiteY593" fmla="*/ 1008746 h 1877144"/>
                  <a:gd name="connsiteX594" fmla="*/ 114032 w 1874637"/>
                  <a:gd name="connsiteY594" fmla="*/ 972310 h 1877144"/>
                  <a:gd name="connsiteX595" fmla="*/ 114032 w 1874637"/>
                  <a:gd name="connsiteY595" fmla="*/ 943682 h 1877144"/>
                  <a:gd name="connsiteX596" fmla="*/ 132233 w 1874637"/>
                  <a:gd name="connsiteY596" fmla="*/ 946284 h 1877144"/>
                  <a:gd name="connsiteX597" fmla="*/ 124433 w 1874637"/>
                  <a:gd name="connsiteY597" fmla="*/ 972310 h 1877144"/>
                  <a:gd name="connsiteX598" fmla="*/ 137434 w 1874637"/>
                  <a:gd name="connsiteY598" fmla="*/ 987926 h 1877144"/>
                  <a:gd name="connsiteX599" fmla="*/ 150435 w 1874637"/>
                  <a:gd name="connsiteY599" fmla="*/ 980118 h 1877144"/>
                  <a:gd name="connsiteX600" fmla="*/ 166036 w 1874637"/>
                  <a:gd name="connsiteY600" fmla="*/ 954092 h 1877144"/>
                  <a:gd name="connsiteX601" fmla="*/ 189438 w 1874637"/>
                  <a:gd name="connsiteY601" fmla="*/ 941079 h 1877144"/>
                  <a:gd name="connsiteX602" fmla="*/ 1301306 w 1874637"/>
                  <a:gd name="connsiteY602" fmla="*/ 930701 h 1877144"/>
                  <a:gd name="connsiteX603" fmla="*/ 1293500 w 1874637"/>
                  <a:gd name="connsiteY603" fmla="*/ 946374 h 1877144"/>
                  <a:gd name="connsiteX604" fmla="*/ 1293500 w 1874637"/>
                  <a:gd name="connsiteY604" fmla="*/ 996004 h 1877144"/>
                  <a:gd name="connsiteX605" fmla="*/ 1301306 w 1874637"/>
                  <a:gd name="connsiteY605" fmla="*/ 1009064 h 1877144"/>
                  <a:gd name="connsiteX606" fmla="*/ 1301306 w 1874637"/>
                  <a:gd name="connsiteY606" fmla="*/ 998616 h 1877144"/>
                  <a:gd name="connsiteX607" fmla="*/ 1306511 w 1874637"/>
                  <a:gd name="connsiteY607" fmla="*/ 993392 h 1877144"/>
                  <a:gd name="connsiteX608" fmla="*/ 1316920 w 1874637"/>
                  <a:gd name="connsiteY608" fmla="*/ 993392 h 1877144"/>
                  <a:gd name="connsiteX609" fmla="*/ 1322125 w 1874637"/>
                  <a:gd name="connsiteY609" fmla="*/ 998616 h 1877144"/>
                  <a:gd name="connsiteX610" fmla="*/ 1322125 w 1874637"/>
                  <a:gd name="connsiteY610" fmla="*/ 1009064 h 1877144"/>
                  <a:gd name="connsiteX611" fmla="*/ 1329932 w 1874637"/>
                  <a:gd name="connsiteY611" fmla="*/ 996004 h 1877144"/>
                  <a:gd name="connsiteX612" fmla="*/ 1329932 w 1874637"/>
                  <a:gd name="connsiteY612" fmla="*/ 946374 h 1877144"/>
                  <a:gd name="connsiteX613" fmla="*/ 1322125 w 1874637"/>
                  <a:gd name="connsiteY613" fmla="*/ 930701 h 1877144"/>
                  <a:gd name="connsiteX614" fmla="*/ 1322125 w 1874637"/>
                  <a:gd name="connsiteY614" fmla="*/ 941150 h 1877144"/>
                  <a:gd name="connsiteX615" fmla="*/ 1316920 w 1874637"/>
                  <a:gd name="connsiteY615" fmla="*/ 946374 h 1877144"/>
                  <a:gd name="connsiteX616" fmla="*/ 1306511 w 1874637"/>
                  <a:gd name="connsiteY616" fmla="*/ 946374 h 1877144"/>
                  <a:gd name="connsiteX617" fmla="*/ 1301306 w 1874637"/>
                  <a:gd name="connsiteY617" fmla="*/ 941150 h 1877144"/>
                  <a:gd name="connsiteX618" fmla="*/ 1301306 w 1874637"/>
                  <a:gd name="connsiteY618" fmla="*/ 930701 h 1877144"/>
                  <a:gd name="connsiteX619" fmla="*/ 785791 w 1874637"/>
                  <a:gd name="connsiteY619" fmla="*/ 826169 h 1877144"/>
                  <a:gd name="connsiteX620" fmla="*/ 788393 w 1874637"/>
                  <a:gd name="connsiteY620" fmla="*/ 827146 h 1877144"/>
                  <a:gd name="connsiteX621" fmla="*/ 817022 w 1874637"/>
                  <a:gd name="connsiteY621" fmla="*/ 842785 h 1877144"/>
                  <a:gd name="connsiteX622" fmla="*/ 817022 w 1874637"/>
                  <a:gd name="connsiteY622" fmla="*/ 845391 h 1877144"/>
                  <a:gd name="connsiteX623" fmla="*/ 634840 w 1874637"/>
                  <a:gd name="connsiteY623" fmla="*/ 1186836 h 1877144"/>
                  <a:gd name="connsiteX624" fmla="*/ 658995 w 1874637"/>
                  <a:gd name="connsiteY624" fmla="*/ 1200031 h 1877144"/>
                  <a:gd name="connsiteX625" fmla="*/ 691711 w 1874637"/>
                  <a:gd name="connsiteY625" fmla="*/ 1217902 h 1877144"/>
                  <a:gd name="connsiteX626" fmla="*/ 691711 w 1874637"/>
                  <a:gd name="connsiteY626" fmla="*/ 1214291 h 1877144"/>
                  <a:gd name="connsiteX627" fmla="*/ 691711 w 1874637"/>
                  <a:gd name="connsiteY627" fmla="*/ 1212532 h 1877144"/>
                  <a:gd name="connsiteX628" fmla="*/ 709960 w 1874637"/>
                  <a:gd name="connsiteY628" fmla="*/ 1194205 h 1877144"/>
                  <a:gd name="connsiteX629" fmla="*/ 1192245 w 1874637"/>
                  <a:gd name="connsiteY629" fmla="*/ 1194205 h 1877144"/>
                  <a:gd name="connsiteX630" fmla="*/ 1210494 w 1874637"/>
                  <a:gd name="connsiteY630" fmla="*/ 1212532 h 1877144"/>
                  <a:gd name="connsiteX631" fmla="*/ 1210494 w 1874637"/>
                  <a:gd name="connsiteY631" fmla="*/ 1325110 h 1877144"/>
                  <a:gd name="connsiteX632" fmla="*/ 1192245 w 1874637"/>
                  <a:gd name="connsiteY632" fmla="*/ 1340818 h 1877144"/>
                  <a:gd name="connsiteX633" fmla="*/ 709960 w 1874637"/>
                  <a:gd name="connsiteY633" fmla="*/ 1340818 h 1877144"/>
                  <a:gd name="connsiteX634" fmla="*/ 691711 w 1874637"/>
                  <a:gd name="connsiteY634" fmla="*/ 1325110 h 1877144"/>
                  <a:gd name="connsiteX635" fmla="*/ 691711 w 1874637"/>
                  <a:gd name="connsiteY635" fmla="*/ 1240017 h 1877144"/>
                  <a:gd name="connsiteX636" fmla="*/ 691711 w 1874637"/>
                  <a:gd name="connsiteY636" fmla="*/ 1240016 h 1877144"/>
                  <a:gd name="connsiteX637" fmla="*/ 691711 w 1874637"/>
                  <a:gd name="connsiteY637" fmla="*/ 1226604 h 1877144"/>
                  <a:gd name="connsiteX638" fmla="*/ 691711 w 1874637"/>
                  <a:gd name="connsiteY638" fmla="*/ 1218827 h 1877144"/>
                  <a:gd name="connsiteX639" fmla="*/ 691568 w 1874637"/>
                  <a:gd name="connsiteY639" fmla="*/ 1219091 h 1877144"/>
                  <a:gd name="connsiteX640" fmla="*/ 690536 w 1874637"/>
                  <a:gd name="connsiteY640" fmla="*/ 1221000 h 1877144"/>
                  <a:gd name="connsiteX641" fmla="*/ 689264 w 1874637"/>
                  <a:gd name="connsiteY641" fmla="*/ 1223352 h 1877144"/>
                  <a:gd name="connsiteX642" fmla="*/ 658263 w 1874637"/>
                  <a:gd name="connsiteY642" fmla="*/ 1280668 h 1877144"/>
                  <a:gd name="connsiteX643" fmla="*/ 538544 w 1874637"/>
                  <a:gd name="connsiteY643" fmla="*/ 1218113 h 1877144"/>
                  <a:gd name="connsiteX644" fmla="*/ 512518 w 1874637"/>
                  <a:gd name="connsiteY644" fmla="*/ 1171197 h 1877144"/>
                  <a:gd name="connsiteX645" fmla="*/ 535941 w 1874637"/>
                  <a:gd name="connsiteY645" fmla="*/ 1132101 h 1877144"/>
                  <a:gd name="connsiteX646" fmla="*/ 601006 w 1874637"/>
                  <a:gd name="connsiteY646" fmla="*/ 1168591 h 1877144"/>
                  <a:gd name="connsiteX647" fmla="*/ 783188 w 1874637"/>
                  <a:gd name="connsiteY647" fmla="*/ 827146 h 1877144"/>
                  <a:gd name="connsiteX648" fmla="*/ 785791 w 1874637"/>
                  <a:gd name="connsiteY648" fmla="*/ 826169 h 1877144"/>
                  <a:gd name="connsiteX649" fmla="*/ 825088 w 1874637"/>
                  <a:gd name="connsiteY649" fmla="*/ 818381 h 1877144"/>
                  <a:gd name="connsiteX650" fmla="*/ 1387182 w 1874637"/>
                  <a:gd name="connsiteY650" fmla="*/ 818381 h 1877144"/>
                  <a:gd name="connsiteX651" fmla="*/ 1387182 w 1874637"/>
                  <a:gd name="connsiteY651" fmla="*/ 857562 h 1877144"/>
                  <a:gd name="connsiteX652" fmla="*/ 1335136 w 1874637"/>
                  <a:gd name="connsiteY652" fmla="*/ 883683 h 1877144"/>
                  <a:gd name="connsiteX653" fmla="*/ 1322125 w 1874637"/>
                  <a:gd name="connsiteY653" fmla="*/ 886296 h 1877144"/>
                  <a:gd name="connsiteX654" fmla="*/ 1322125 w 1874637"/>
                  <a:gd name="connsiteY654" fmla="*/ 909804 h 1877144"/>
                  <a:gd name="connsiteX655" fmla="*/ 1345545 w 1874637"/>
                  <a:gd name="connsiteY655" fmla="*/ 938538 h 1877144"/>
                  <a:gd name="connsiteX656" fmla="*/ 1345545 w 1874637"/>
                  <a:gd name="connsiteY656" fmla="*/ 1003840 h 1877144"/>
                  <a:gd name="connsiteX657" fmla="*/ 1322125 w 1874637"/>
                  <a:gd name="connsiteY657" fmla="*/ 1029961 h 1877144"/>
                  <a:gd name="connsiteX658" fmla="*/ 1322125 w 1874637"/>
                  <a:gd name="connsiteY658" fmla="*/ 1066531 h 1877144"/>
                  <a:gd name="connsiteX659" fmla="*/ 1345545 w 1874637"/>
                  <a:gd name="connsiteY659" fmla="*/ 1095264 h 1877144"/>
                  <a:gd name="connsiteX660" fmla="*/ 1345545 w 1874637"/>
                  <a:gd name="connsiteY660" fmla="*/ 1157954 h 1877144"/>
                  <a:gd name="connsiteX661" fmla="*/ 1319522 w 1874637"/>
                  <a:gd name="connsiteY661" fmla="*/ 1186687 h 1877144"/>
                  <a:gd name="connsiteX662" fmla="*/ 1303909 w 1874637"/>
                  <a:gd name="connsiteY662" fmla="*/ 1186687 h 1877144"/>
                  <a:gd name="connsiteX663" fmla="*/ 1275284 w 1874637"/>
                  <a:gd name="connsiteY663" fmla="*/ 1157954 h 1877144"/>
                  <a:gd name="connsiteX664" fmla="*/ 1275284 w 1874637"/>
                  <a:gd name="connsiteY664" fmla="*/ 1095264 h 1877144"/>
                  <a:gd name="connsiteX665" fmla="*/ 1301306 w 1874637"/>
                  <a:gd name="connsiteY665" fmla="*/ 1066531 h 1877144"/>
                  <a:gd name="connsiteX666" fmla="*/ 1301306 w 1874637"/>
                  <a:gd name="connsiteY666" fmla="*/ 1029961 h 1877144"/>
                  <a:gd name="connsiteX667" fmla="*/ 1275284 w 1874637"/>
                  <a:gd name="connsiteY667" fmla="*/ 1003840 h 1877144"/>
                  <a:gd name="connsiteX668" fmla="*/ 1275284 w 1874637"/>
                  <a:gd name="connsiteY668" fmla="*/ 938538 h 1877144"/>
                  <a:gd name="connsiteX669" fmla="*/ 1301306 w 1874637"/>
                  <a:gd name="connsiteY669" fmla="*/ 909804 h 1877144"/>
                  <a:gd name="connsiteX670" fmla="*/ 1301306 w 1874637"/>
                  <a:gd name="connsiteY670" fmla="*/ 888908 h 1877144"/>
                  <a:gd name="connsiteX671" fmla="*/ 1192011 w 1874637"/>
                  <a:gd name="connsiteY671" fmla="*/ 943762 h 1877144"/>
                  <a:gd name="connsiteX672" fmla="*/ 1158181 w 1874637"/>
                  <a:gd name="connsiteY672" fmla="*/ 943762 h 1877144"/>
                  <a:gd name="connsiteX673" fmla="*/ 1126953 w 1874637"/>
                  <a:gd name="connsiteY673" fmla="*/ 964659 h 1877144"/>
                  <a:gd name="connsiteX674" fmla="*/ 1098328 w 1874637"/>
                  <a:gd name="connsiteY674" fmla="*/ 1001228 h 1877144"/>
                  <a:gd name="connsiteX675" fmla="*/ 1085317 w 1874637"/>
                  <a:gd name="connsiteY675" fmla="*/ 1001228 h 1877144"/>
                  <a:gd name="connsiteX676" fmla="*/ 1074908 w 1874637"/>
                  <a:gd name="connsiteY676" fmla="*/ 1011677 h 1877144"/>
                  <a:gd name="connsiteX677" fmla="*/ 1072305 w 1874637"/>
                  <a:gd name="connsiteY677" fmla="*/ 1011677 h 1877144"/>
                  <a:gd name="connsiteX678" fmla="*/ 1072305 w 1874637"/>
                  <a:gd name="connsiteY678" fmla="*/ 1014289 h 1877144"/>
                  <a:gd name="connsiteX679" fmla="*/ 1069703 w 1874637"/>
                  <a:gd name="connsiteY679" fmla="*/ 1014289 h 1877144"/>
                  <a:gd name="connsiteX680" fmla="*/ 1064499 w 1874637"/>
                  <a:gd name="connsiteY680" fmla="*/ 1032573 h 1877144"/>
                  <a:gd name="connsiteX681" fmla="*/ 1087919 w 1874637"/>
                  <a:gd name="connsiteY681" fmla="*/ 1069143 h 1877144"/>
                  <a:gd name="connsiteX682" fmla="*/ 1147772 w 1874637"/>
                  <a:gd name="connsiteY682" fmla="*/ 1129221 h 1877144"/>
                  <a:gd name="connsiteX683" fmla="*/ 1150374 w 1874637"/>
                  <a:gd name="connsiteY683" fmla="*/ 1171015 h 1877144"/>
                  <a:gd name="connsiteX684" fmla="*/ 1145169 w 1874637"/>
                  <a:gd name="connsiteY684" fmla="*/ 1171015 h 1877144"/>
                  <a:gd name="connsiteX685" fmla="*/ 947396 w 1874637"/>
                  <a:gd name="connsiteY685" fmla="*/ 1171015 h 1877144"/>
                  <a:gd name="connsiteX686" fmla="*/ 752224 w 1874637"/>
                  <a:gd name="connsiteY686" fmla="*/ 1171015 h 1877144"/>
                  <a:gd name="connsiteX687" fmla="*/ 749622 w 1874637"/>
                  <a:gd name="connsiteY687" fmla="*/ 1129221 h 1877144"/>
                  <a:gd name="connsiteX688" fmla="*/ 809475 w 1874637"/>
                  <a:gd name="connsiteY688" fmla="*/ 1069143 h 1877144"/>
                  <a:gd name="connsiteX689" fmla="*/ 832895 w 1874637"/>
                  <a:gd name="connsiteY689" fmla="*/ 1032573 h 1877144"/>
                  <a:gd name="connsiteX690" fmla="*/ 812077 w 1874637"/>
                  <a:gd name="connsiteY690" fmla="*/ 1001228 h 1877144"/>
                  <a:gd name="connsiteX691" fmla="*/ 801668 w 1874637"/>
                  <a:gd name="connsiteY691" fmla="*/ 1001228 h 1877144"/>
                  <a:gd name="connsiteX692" fmla="*/ 778247 w 1874637"/>
                  <a:gd name="connsiteY692" fmla="*/ 972495 h 1877144"/>
                  <a:gd name="connsiteX693" fmla="*/ 939589 w 1874637"/>
                  <a:gd name="connsiteY693" fmla="*/ 972495 h 1877144"/>
                  <a:gd name="connsiteX694" fmla="*/ 947396 w 1874637"/>
                  <a:gd name="connsiteY694" fmla="*/ 964659 h 1877144"/>
                  <a:gd name="connsiteX695" fmla="*/ 947396 w 1874637"/>
                  <a:gd name="connsiteY695" fmla="*/ 954210 h 1877144"/>
                  <a:gd name="connsiteX696" fmla="*/ 939589 w 1874637"/>
                  <a:gd name="connsiteY696" fmla="*/ 943762 h 1877144"/>
                  <a:gd name="connsiteX697" fmla="*/ 791259 w 1874637"/>
                  <a:gd name="connsiteY697" fmla="*/ 943762 h 1877144"/>
                  <a:gd name="connsiteX698" fmla="*/ 848509 w 1874637"/>
                  <a:gd name="connsiteY698" fmla="*/ 834054 h 1877144"/>
                  <a:gd name="connsiteX699" fmla="*/ 848509 w 1874637"/>
                  <a:gd name="connsiteY699" fmla="*/ 828829 h 1877144"/>
                  <a:gd name="connsiteX700" fmla="*/ 825088 w 1874637"/>
                  <a:gd name="connsiteY700" fmla="*/ 818381 h 1877144"/>
                  <a:gd name="connsiteX701" fmla="*/ 653338 w 1874637"/>
                  <a:gd name="connsiteY701" fmla="*/ 815769 h 1877144"/>
                  <a:gd name="connsiteX702" fmla="*/ 757429 w 1874637"/>
                  <a:gd name="connsiteY702" fmla="*/ 815769 h 1877144"/>
                  <a:gd name="connsiteX703" fmla="*/ 760031 w 1874637"/>
                  <a:gd name="connsiteY703" fmla="*/ 820993 h 1877144"/>
                  <a:gd name="connsiteX704" fmla="*/ 702781 w 1874637"/>
                  <a:gd name="connsiteY704" fmla="*/ 925477 h 1877144"/>
                  <a:gd name="connsiteX705" fmla="*/ 645531 w 1874637"/>
                  <a:gd name="connsiteY705" fmla="*/ 925477 h 1877144"/>
                  <a:gd name="connsiteX706" fmla="*/ 645531 w 1874637"/>
                  <a:gd name="connsiteY706" fmla="*/ 852338 h 1877144"/>
                  <a:gd name="connsiteX707" fmla="*/ 629917 w 1874637"/>
                  <a:gd name="connsiteY707" fmla="*/ 857562 h 1877144"/>
                  <a:gd name="connsiteX708" fmla="*/ 624713 w 1874637"/>
                  <a:gd name="connsiteY708" fmla="*/ 925477 h 1877144"/>
                  <a:gd name="connsiteX709" fmla="*/ 583076 w 1874637"/>
                  <a:gd name="connsiteY709" fmla="*/ 925477 h 1877144"/>
                  <a:gd name="connsiteX710" fmla="*/ 572667 w 1874637"/>
                  <a:gd name="connsiteY710" fmla="*/ 915029 h 1877144"/>
                  <a:gd name="connsiteX711" fmla="*/ 572667 w 1874637"/>
                  <a:gd name="connsiteY711" fmla="*/ 844502 h 1877144"/>
                  <a:gd name="connsiteX712" fmla="*/ 653338 w 1874637"/>
                  <a:gd name="connsiteY712" fmla="*/ 815769 h 1877144"/>
                  <a:gd name="connsiteX713" fmla="*/ 855868 w 1874637"/>
                  <a:gd name="connsiteY713" fmla="*/ 756872 h 1877144"/>
                  <a:gd name="connsiteX714" fmla="*/ 882183 w 1874637"/>
                  <a:gd name="connsiteY714" fmla="*/ 756872 h 1877144"/>
                  <a:gd name="connsiteX715" fmla="*/ 882183 w 1874637"/>
                  <a:gd name="connsiteY715" fmla="*/ 793212 h 1877144"/>
                  <a:gd name="connsiteX716" fmla="*/ 855868 w 1874637"/>
                  <a:gd name="connsiteY716" fmla="*/ 793212 h 1877144"/>
                  <a:gd name="connsiteX717" fmla="*/ 679180 w 1874637"/>
                  <a:gd name="connsiteY717" fmla="*/ 756872 h 1877144"/>
                  <a:gd name="connsiteX718" fmla="*/ 843336 w 1874637"/>
                  <a:gd name="connsiteY718" fmla="*/ 756872 h 1877144"/>
                  <a:gd name="connsiteX719" fmla="*/ 843336 w 1874637"/>
                  <a:gd name="connsiteY719" fmla="*/ 793212 h 1877144"/>
                  <a:gd name="connsiteX720" fmla="*/ 679180 w 1874637"/>
                  <a:gd name="connsiteY720" fmla="*/ 793212 h 1877144"/>
                  <a:gd name="connsiteX721" fmla="*/ 855868 w 1874637"/>
                  <a:gd name="connsiteY721" fmla="*/ 701736 h 1877144"/>
                  <a:gd name="connsiteX722" fmla="*/ 882183 w 1874637"/>
                  <a:gd name="connsiteY722" fmla="*/ 701736 h 1877144"/>
                  <a:gd name="connsiteX723" fmla="*/ 882183 w 1874637"/>
                  <a:gd name="connsiteY723" fmla="*/ 738076 h 1877144"/>
                  <a:gd name="connsiteX724" fmla="*/ 855868 w 1874637"/>
                  <a:gd name="connsiteY724" fmla="*/ 738076 h 1877144"/>
                  <a:gd name="connsiteX725" fmla="*/ 679180 w 1874637"/>
                  <a:gd name="connsiteY725" fmla="*/ 701736 h 1877144"/>
                  <a:gd name="connsiteX726" fmla="*/ 843336 w 1874637"/>
                  <a:gd name="connsiteY726" fmla="*/ 701736 h 1877144"/>
                  <a:gd name="connsiteX727" fmla="*/ 843336 w 1874637"/>
                  <a:gd name="connsiteY727" fmla="*/ 738076 h 1877144"/>
                  <a:gd name="connsiteX728" fmla="*/ 679180 w 1874637"/>
                  <a:gd name="connsiteY728" fmla="*/ 738076 h 1877144"/>
                  <a:gd name="connsiteX729" fmla="*/ 855868 w 1874637"/>
                  <a:gd name="connsiteY729" fmla="*/ 646600 h 1877144"/>
                  <a:gd name="connsiteX730" fmla="*/ 882183 w 1874637"/>
                  <a:gd name="connsiteY730" fmla="*/ 646600 h 1877144"/>
                  <a:gd name="connsiteX731" fmla="*/ 882183 w 1874637"/>
                  <a:gd name="connsiteY731" fmla="*/ 682940 h 1877144"/>
                  <a:gd name="connsiteX732" fmla="*/ 855868 w 1874637"/>
                  <a:gd name="connsiteY732" fmla="*/ 682940 h 1877144"/>
                  <a:gd name="connsiteX733" fmla="*/ 679180 w 1874637"/>
                  <a:gd name="connsiteY733" fmla="*/ 646600 h 1877144"/>
                  <a:gd name="connsiteX734" fmla="*/ 708295 w 1874637"/>
                  <a:gd name="connsiteY734" fmla="*/ 646600 h 1877144"/>
                  <a:gd name="connsiteX735" fmla="*/ 843336 w 1874637"/>
                  <a:gd name="connsiteY735" fmla="*/ 646600 h 1877144"/>
                  <a:gd name="connsiteX736" fmla="*/ 843336 w 1874637"/>
                  <a:gd name="connsiteY736" fmla="*/ 682940 h 1877144"/>
                  <a:gd name="connsiteX737" fmla="*/ 679180 w 1874637"/>
                  <a:gd name="connsiteY737" fmla="*/ 682940 h 1877144"/>
                  <a:gd name="connsiteX738" fmla="*/ 1124031 w 1874637"/>
                  <a:gd name="connsiteY738" fmla="*/ 634069 h 1877144"/>
                  <a:gd name="connsiteX739" fmla="*/ 1101475 w 1874637"/>
                  <a:gd name="connsiteY739" fmla="*/ 646600 h 1877144"/>
                  <a:gd name="connsiteX740" fmla="*/ 1106487 w 1874637"/>
                  <a:gd name="connsiteY740" fmla="*/ 656624 h 1877144"/>
                  <a:gd name="connsiteX741" fmla="*/ 1129043 w 1874637"/>
                  <a:gd name="connsiteY741" fmla="*/ 644093 h 1877144"/>
                  <a:gd name="connsiteX742" fmla="*/ 1012505 w 1874637"/>
                  <a:gd name="connsiteY742" fmla="*/ 634069 h 1877144"/>
                  <a:gd name="connsiteX743" fmla="*/ 1012505 w 1874637"/>
                  <a:gd name="connsiteY743" fmla="*/ 646600 h 1877144"/>
                  <a:gd name="connsiteX744" fmla="*/ 1038820 w 1874637"/>
                  <a:gd name="connsiteY744" fmla="*/ 646600 h 1877144"/>
                  <a:gd name="connsiteX745" fmla="*/ 1038820 w 1874637"/>
                  <a:gd name="connsiteY745" fmla="*/ 634069 h 1877144"/>
                  <a:gd name="connsiteX746" fmla="*/ 923534 w 1874637"/>
                  <a:gd name="connsiteY746" fmla="*/ 634069 h 1877144"/>
                  <a:gd name="connsiteX747" fmla="*/ 923534 w 1874637"/>
                  <a:gd name="connsiteY747" fmla="*/ 646600 h 1877144"/>
                  <a:gd name="connsiteX748" fmla="*/ 952356 w 1874637"/>
                  <a:gd name="connsiteY748" fmla="*/ 646600 h 1877144"/>
                  <a:gd name="connsiteX749" fmla="*/ 952356 w 1874637"/>
                  <a:gd name="connsiteY749" fmla="*/ 634069 h 1877144"/>
                  <a:gd name="connsiteX750" fmla="*/ 1111500 w 1874637"/>
                  <a:gd name="connsiteY750" fmla="*/ 610260 h 1877144"/>
                  <a:gd name="connsiteX751" fmla="*/ 1087691 w 1874637"/>
                  <a:gd name="connsiteY751" fmla="*/ 622791 h 1877144"/>
                  <a:gd name="connsiteX752" fmla="*/ 1092703 w 1874637"/>
                  <a:gd name="connsiteY752" fmla="*/ 634069 h 1877144"/>
                  <a:gd name="connsiteX753" fmla="*/ 1116512 w 1874637"/>
                  <a:gd name="connsiteY753" fmla="*/ 620284 h 1877144"/>
                  <a:gd name="connsiteX754" fmla="*/ 1012505 w 1874637"/>
                  <a:gd name="connsiteY754" fmla="*/ 607753 h 1877144"/>
                  <a:gd name="connsiteX755" fmla="*/ 1012505 w 1874637"/>
                  <a:gd name="connsiteY755" fmla="*/ 620285 h 1877144"/>
                  <a:gd name="connsiteX756" fmla="*/ 1038820 w 1874637"/>
                  <a:gd name="connsiteY756" fmla="*/ 620285 h 1877144"/>
                  <a:gd name="connsiteX757" fmla="*/ 1038820 w 1874637"/>
                  <a:gd name="connsiteY757" fmla="*/ 607753 h 1877144"/>
                  <a:gd name="connsiteX758" fmla="*/ 923534 w 1874637"/>
                  <a:gd name="connsiteY758" fmla="*/ 607753 h 1877144"/>
                  <a:gd name="connsiteX759" fmla="*/ 923534 w 1874637"/>
                  <a:gd name="connsiteY759" fmla="*/ 620285 h 1877144"/>
                  <a:gd name="connsiteX760" fmla="*/ 952356 w 1874637"/>
                  <a:gd name="connsiteY760" fmla="*/ 620285 h 1877144"/>
                  <a:gd name="connsiteX761" fmla="*/ 952356 w 1874637"/>
                  <a:gd name="connsiteY761" fmla="*/ 607753 h 1877144"/>
                  <a:gd name="connsiteX762" fmla="*/ 306894 w 1874637"/>
                  <a:gd name="connsiteY762" fmla="*/ 581587 h 1877144"/>
                  <a:gd name="connsiteX763" fmla="*/ 293859 w 1874637"/>
                  <a:gd name="connsiteY763" fmla="*/ 597287 h 1877144"/>
                  <a:gd name="connsiteX764" fmla="*/ 309501 w 1874637"/>
                  <a:gd name="connsiteY764" fmla="*/ 586820 h 1877144"/>
                  <a:gd name="connsiteX765" fmla="*/ 306894 w 1874637"/>
                  <a:gd name="connsiteY765" fmla="*/ 581587 h 1877144"/>
                  <a:gd name="connsiteX766" fmla="*/ 1012505 w 1874637"/>
                  <a:gd name="connsiteY766" fmla="*/ 581438 h 1877144"/>
                  <a:gd name="connsiteX767" fmla="*/ 1012505 w 1874637"/>
                  <a:gd name="connsiteY767" fmla="*/ 591463 h 1877144"/>
                  <a:gd name="connsiteX768" fmla="*/ 1038820 w 1874637"/>
                  <a:gd name="connsiteY768" fmla="*/ 591463 h 1877144"/>
                  <a:gd name="connsiteX769" fmla="*/ 1038820 w 1874637"/>
                  <a:gd name="connsiteY769" fmla="*/ 581438 h 1877144"/>
                  <a:gd name="connsiteX770" fmla="*/ 923534 w 1874637"/>
                  <a:gd name="connsiteY770" fmla="*/ 581438 h 1877144"/>
                  <a:gd name="connsiteX771" fmla="*/ 923534 w 1874637"/>
                  <a:gd name="connsiteY771" fmla="*/ 591463 h 1877144"/>
                  <a:gd name="connsiteX772" fmla="*/ 952356 w 1874637"/>
                  <a:gd name="connsiteY772" fmla="*/ 591463 h 1877144"/>
                  <a:gd name="connsiteX773" fmla="*/ 952356 w 1874637"/>
                  <a:gd name="connsiteY773" fmla="*/ 581438 h 1877144"/>
                  <a:gd name="connsiteX774" fmla="*/ 851521 w 1874637"/>
                  <a:gd name="connsiteY774" fmla="*/ 571414 h 1877144"/>
                  <a:gd name="connsiteX775" fmla="*/ 867146 w 1874637"/>
                  <a:gd name="connsiteY775" fmla="*/ 602525 h 1877144"/>
                  <a:gd name="connsiteX776" fmla="*/ 708295 w 1874637"/>
                  <a:gd name="connsiteY776" fmla="*/ 646600 h 1877144"/>
                  <a:gd name="connsiteX777" fmla="*/ 700483 w 1874637"/>
                  <a:gd name="connsiteY777" fmla="*/ 615488 h 1877144"/>
                  <a:gd name="connsiteX778" fmla="*/ 851521 w 1874637"/>
                  <a:gd name="connsiteY778" fmla="*/ 571414 h 1877144"/>
                  <a:gd name="connsiteX779" fmla="*/ 1106487 w 1874637"/>
                  <a:gd name="connsiteY779" fmla="*/ 566401 h 1877144"/>
                  <a:gd name="connsiteX780" fmla="*/ 1215507 w 1874637"/>
                  <a:gd name="connsiteY780" fmla="*/ 764391 h 1877144"/>
                  <a:gd name="connsiteX781" fmla="*/ 1162877 w 1874637"/>
                  <a:gd name="connsiteY781" fmla="*/ 793213 h 1877144"/>
                  <a:gd name="connsiteX782" fmla="*/ 1053857 w 1874637"/>
                  <a:gd name="connsiteY782" fmla="*/ 595222 h 1877144"/>
                  <a:gd name="connsiteX783" fmla="*/ 889701 w 1874637"/>
                  <a:gd name="connsiteY783" fmla="*/ 552618 h 1877144"/>
                  <a:gd name="connsiteX784" fmla="*/ 903485 w 1874637"/>
                  <a:gd name="connsiteY784" fmla="*/ 583946 h 1877144"/>
                  <a:gd name="connsiteX785" fmla="*/ 877170 w 1874637"/>
                  <a:gd name="connsiteY785" fmla="*/ 597730 h 1877144"/>
                  <a:gd name="connsiteX786" fmla="*/ 864639 w 1874637"/>
                  <a:gd name="connsiteY786" fmla="*/ 566402 h 1877144"/>
                  <a:gd name="connsiteX787" fmla="*/ 923534 w 1874637"/>
                  <a:gd name="connsiteY787" fmla="*/ 552617 h 1877144"/>
                  <a:gd name="connsiteX788" fmla="*/ 923534 w 1874637"/>
                  <a:gd name="connsiteY788" fmla="*/ 566401 h 1877144"/>
                  <a:gd name="connsiteX789" fmla="*/ 952356 w 1874637"/>
                  <a:gd name="connsiteY789" fmla="*/ 566401 h 1877144"/>
                  <a:gd name="connsiteX790" fmla="*/ 952356 w 1874637"/>
                  <a:gd name="connsiteY790" fmla="*/ 552617 h 1877144"/>
                  <a:gd name="connsiteX791" fmla="*/ 165993 w 1874637"/>
                  <a:gd name="connsiteY791" fmla="*/ 550472 h 1877144"/>
                  <a:gd name="connsiteX792" fmla="*/ 173936 w 1874637"/>
                  <a:gd name="connsiteY792" fmla="*/ 552802 h 1877144"/>
                  <a:gd name="connsiteX793" fmla="*/ 163508 w 1874637"/>
                  <a:gd name="connsiteY793" fmla="*/ 584204 h 1877144"/>
                  <a:gd name="connsiteX794" fmla="*/ 171329 w 1874637"/>
                  <a:gd name="connsiteY794" fmla="*/ 586820 h 1877144"/>
                  <a:gd name="connsiteX795" fmla="*/ 192185 w 1874637"/>
                  <a:gd name="connsiteY795" fmla="*/ 560653 h 1877144"/>
                  <a:gd name="connsiteX796" fmla="*/ 197399 w 1874637"/>
                  <a:gd name="connsiteY796" fmla="*/ 584204 h 1877144"/>
                  <a:gd name="connsiteX797" fmla="*/ 215648 w 1874637"/>
                  <a:gd name="connsiteY797" fmla="*/ 565886 h 1877144"/>
                  <a:gd name="connsiteX798" fmla="*/ 218255 w 1874637"/>
                  <a:gd name="connsiteY798" fmla="*/ 565886 h 1877144"/>
                  <a:gd name="connsiteX799" fmla="*/ 210434 w 1874637"/>
                  <a:gd name="connsiteY799" fmla="*/ 605138 h 1877144"/>
                  <a:gd name="connsiteX800" fmla="*/ 171329 w 1874637"/>
                  <a:gd name="connsiteY800" fmla="*/ 605138 h 1877144"/>
                  <a:gd name="connsiteX801" fmla="*/ 155687 w 1874637"/>
                  <a:gd name="connsiteY801" fmla="*/ 578970 h 1877144"/>
                  <a:gd name="connsiteX802" fmla="*/ 158294 w 1874637"/>
                  <a:gd name="connsiteY802" fmla="*/ 568503 h 1877144"/>
                  <a:gd name="connsiteX803" fmla="*/ 159806 w 1874637"/>
                  <a:gd name="connsiteY803" fmla="*/ 556865 h 1877144"/>
                  <a:gd name="connsiteX804" fmla="*/ 160822 w 1874637"/>
                  <a:gd name="connsiteY804" fmla="*/ 555816 h 1877144"/>
                  <a:gd name="connsiteX805" fmla="*/ 161227 w 1874637"/>
                  <a:gd name="connsiteY805" fmla="*/ 553784 h 1877144"/>
                  <a:gd name="connsiteX806" fmla="*/ 165993 w 1874637"/>
                  <a:gd name="connsiteY806" fmla="*/ 550472 h 1877144"/>
                  <a:gd name="connsiteX807" fmla="*/ 293859 w 1874637"/>
                  <a:gd name="connsiteY807" fmla="*/ 544952 h 1877144"/>
                  <a:gd name="connsiteX808" fmla="*/ 291252 w 1874637"/>
                  <a:gd name="connsiteY808" fmla="*/ 547569 h 1877144"/>
                  <a:gd name="connsiteX809" fmla="*/ 283431 w 1874637"/>
                  <a:gd name="connsiteY809" fmla="*/ 581587 h 1877144"/>
                  <a:gd name="connsiteX810" fmla="*/ 301680 w 1874637"/>
                  <a:gd name="connsiteY810" fmla="*/ 547569 h 1877144"/>
                  <a:gd name="connsiteX811" fmla="*/ 293859 w 1874637"/>
                  <a:gd name="connsiteY811" fmla="*/ 544952 h 1877144"/>
                  <a:gd name="connsiteX812" fmla="*/ 993708 w 1874637"/>
                  <a:gd name="connsiteY812" fmla="*/ 540086 h 1877144"/>
                  <a:gd name="connsiteX813" fmla="*/ 1053857 w 1874637"/>
                  <a:gd name="connsiteY813" fmla="*/ 540086 h 1877144"/>
                  <a:gd name="connsiteX814" fmla="*/ 1053857 w 1874637"/>
                  <a:gd name="connsiteY814" fmla="*/ 595222 h 1877144"/>
                  <a:gd name="connsiteX815" fmla="*/ 1053857 w 1874637"/>
                  <a:gd name="connsiteY815" fmla="*/ 793213 h 1877144"/>
                  <a:gd name="connsiteX816" fmla="*/ 993708 w 1874637"/>
                  <a:gd name="connsiteY816" fmla="*/ 793213 h 1877144"/>
                  <a:gd name="connsiteX817" fmla="*/ 247218 w 1874637"/>
                  <a:gd name="connsiteY817" fmla="*/ 531378 h 1877144"/>
                  <a:gd name="connsiteX818" fmla="*/ 241087 w 1874637"/>
                  <a:gd name="connsiteY818" fmla="*/ 537491 h 1877144"/>
                  <a:gd name="connsiteX819" fmla="*/ 240357 w 1874637"/>
                  <a:gd name="connsiteY819" fmla="*/ 539285 h 1877144"/>
                  <a:gd name="connsiteX820" fmla="*/ 241719 w 1874637"/>
                  <a:gd name="connsiteY820" fmla="*/ 547569 h 1877144"/>
                  <a:gd name="connsiteX821" fmla="*/ 252147 w 1874637"/>
                  <a:gd name="connsiteY821" fmla="*/ 534485 h 1877144"/>
                  <a:gd name="connsiteX822" fmla="*/ 247218 w 1874637"/>
                  <a:gd name="connsiteY822" fmla="*/ 531378 h 1877144"/>
                  <a:gd name="connsiteX823" fmla="*/ 903485 w 1874637"/>
                  <a:gd name="connsiteY823" fmla="*/ 516277 h 1877144"/>
                  <a:gd name="connsiteX824" fmla="*/ 973658 w 1874637"/>
                  <a:gd name="connsiteY824" fmla="*/ 516277 h 1877144"/>
                  <a:gd name="connsiteX825" fmla="*/ 973658 w 1874637"/>
                  <a:gd name="connsiteY825" fmla="*/ 793213 h 1877144"/>
                  <a:gd name="connsiteX826" fmla="*/ 903485 w 1874637"/>
                  <a:gd name="connsiteY826" fmla="*/ 793213 h 1877144"/>
                  <a:gd name="connsiteX827" fmla="*/ 903485 w 1874637"/>
                  <a:gd name="connsiteY827" fmla="*/ 583946 h 1877144"/>
                  <a:gd name="connsiteX828" fmla="*/ 1635723 w 1874637"/>
                  <a:gd name="connsiteY828" fmla="*/ 514699 h 1877144"/>
                  <a:gd name="connsiteX829" fmla="*/ 1635433 w 1874637"/>
                  <a:gd name="connsiteY829" fmla="*/ 514706 h 1877144"/>
                  <a:gd name="connsiteX830" fmla="*/ 1627453 w 1874637"/>
                  <a:gd name="connsiteY830" fmla="*/ 514902 h 1877144"/>
                  <a:gd name="connsiteX831" fmla="*/ 1624047 w 1874637"/>
                  <a:gd name="connsiteY831" fmla="*/ 522192 h 1877144"/>
                  <a:gd name="connsiteX832" fmla="*/ 1624047 w 1874637"/>
                  <a:gd name="connsiteY832" fmla="*/ 524799 h 1877144"/>
                  <a:gd name="connsiteX833" fmla="*/ 1605885 w 1874637"/>
                  <a:gd name="connsiteY833" fmla="*/ 530012 h 1877144"/>
                  <a:gd name="connsiteX834" fmla="*/ 1605885 w 1874637"/>
                  <a:gd name="connsiteY834" fmla="*/ 553470 h 1877144"/>
                  <a:gd name="connsiteX835" fmla="*/ 1634426 w 1874637"/>
                  <a:gd name="connsiteY835" fmla="*/ 571715 h 1877144"/>
                  <a:gd name="connsiteX836" fmla="*/ 1662968 w 1874637"/>
                  <a:gd name="connsiteY836" fmla="*/ 540437 h 1877144"/>
                  <a:gd name="connsiteX837" fmla="*/ 1655184 w 1874637"/>
                  <a:gd name="connsiteY837" fmla="*/ 524799 h 1877144"/>
                  <a:gd name="connsiteX838" fmla="*/ 332964 w 1874637"/>
                  <a:gd name="connsiteY838" fmla="*/ 510934 h 1877144"/>
                  <a:gd name="connsiteX839" fmla="*/ 351214 w 1874637"/>
                  <a:gd name="connsiteY839" fmla="*/ 513551 h 1877144"/>
                  <a:gd name="connsiteX840" fmla="*/ 348607 w 1874637"/>
                  <a:gd name="connsiteY840" fmla="*/ 552802 h 1877144"/>
                  <a:gd name="connsiteX841" fmla="*/ 346000 w 1874637"/>
                  <a:gd name="connsiteY841" fmla="*/ 594671 h 1877144"/>
                  <a:gd name="connsiteX842" fmla="*/ 327750 w 1874637"/>
                  <a:gd name="connsiteY842" fmla="*/ 628689 h 1877144"/>
                  <a:gd name="connsiteX843" fmla="*/ 322536 w 1874637"/>
                  <a:gd name="connsiteY843" fmla="*/ 610371 h 1877144"/>
                  <a:gd name="connsiteX844" fmla="*/ 273003 w 1874637"/>
                  <a:gd name="connsiteY844" fmla="*/ 633922 h 1877144"/>
                  <a:gd name="connsiteX845" fmla="*/ 270396 w 1874637"/>
                  <a:gd name="connsiteY845" fmla="*/ 631306 h 1877144"/>
                  <a:gd name="connsiteX846" fmla="*/ 280824 w 1874637"/>
                  <a:gd name="connsiteY846" fmla="*/ 610371 h 1877144"/>
                  <a:gd name="connsiteX847" fmla="*/ 265182 w 1874637"/>
                  <a:gd name="connsiteY847" fmla="*/ 597287 h 1877144"/>
                  <a:gd name="connsiteX848" fmla="*/ 286038 w 1874637"/>
                  <a:gd name="connsiteY848" fmla="*/ 534485 h 1877144"/>
                  <a:gd name="connsiteX849" fmla="*/ 309501 w 1874637"/>
                  <a:gd name="connsiteY849" fmla="*/ 521401 h 1877144"/>
                  <a:gd name="connsiteX850" fmla="*/ 319929 w 1874637"/>
                  <a:gd name="connsiteY850" fmla="*/ 558036 h 1877144"/>
                  <a:gd name="connsiteX851" fmla="*/ 330357 w 1874637"/>
                  <a:gd name="connsiteY851" fmla="*/ 513551 h 1877144"/>
                  <a:gd name="connsiteX852" fmla="*/ 332964 w 1874637"/>
                  <a:gd name="connsiteY852" fmla="*/ 510934 h 1877144"/>
                  <a:gd name="connsiteX853" fmla="*/ 364249 w 1874637"/>
                  <a:gd name="connsiteY853" fmla="*/ 461215 h 1877144"/>
                  <a:gd name="connsiteX854" fmla="*/ 369463 w 1874637"/>
                  <a:gd name="connsiteY854" fmla="*/ 484766 h 1877144"/>
                  <a:gd name="connsiteX855" fmla="*/ 335572 w 1874637"/>
                  <a:gd name="connsiteY855" fmla="*/ 484766 h 1877144"/>
                  <a:gd name="connsiteX856" fmla="*/ 309501 w 1874637"/>
                  <a:gd name="connsiteY856" fmla="*/ 497850 h 1877144"/>
                  <a:gd name="connsiteX857" fmla="*/ 265182 w 1874637"/>
                  <a:gd name="connsiteY857" fmla="*/ 544952 h 1877144"/>
                  <a:gd name="connsiteX858" fmla="*/ 246933 w 1874637"/>
                  <a:gd name="connsiteY858" fmla="*/ 615605 h 1877144"/>
                  <a:gd name="connsiteX859" fmla="*/ 267789 w 1874637"/>
                  <a:gd name="connsiteY859" fmla="*/ 667940 h 1877144"/>
                  <a:gd name="connsiteX860" fmla="*/ 236505 w 1874637"/>
                  <a:gd name="connsiteY860" fmla="*/ 665324 h 1877144"/>
                  <a:gd name="connsiteX861" fmla="*/ 223470 w 1874637"/>
                  <a:gd name="connsiteY861" fmla="*/ 639156 h 1877144"/>
                  <a:gd name="connsiteX862" fmla="*/ 223470 w 1874637"/>
                  <a:gd name="connsiteY862" fmla="*/ 610371 h 1877144"/>
                  <a:gd name="connsiteX863" fmla="*/ 218255 w 1874637"/>
                  <a:gd name="connsiteY863" fmla="*/ 552802 h 1877144"/>
                  <a:gd name="connsiteX864" fmla="*/ 205220 w 1874637"/>
                  <a:gd name="connsiteY864" fmla="*/ 550185 h 1877144"/>
                  <a:gd name="connsiteX865" fmla="*/ 197399 w 1874637"/>
                  <a:gd name="connsiteY865" fmla="*/ 537102 h 1877144"/>
                  <a:gd name="connsiteX866" fmla="*/ 184364 w 1874637"/>
                  <a:gd name="connsiteY866" fmla="*/ 537102 h 1877144"/>
                  <a:gd name="connsiteX867" fmla="*/ 189578 w 1874637"/>
                  <a:gd name="connsiteY867" fmla="*/ 505700 h 1877144"/>
                  <a:gd name="connsiteX868" fmla="*/ 205220 w 1874637"/>
                  <a:gd name="connsiteY868" fmla="*/ 484766 h 1877144"/>
                  <a:gd name="connsiteX869" fmla="*/ 210434 w 1874637"/>
                  <a:gd name="connsiteY869" fmla="*/ 503084 h 1877144"/>
                  <a:gd name="connsiteX870" fmla="*/ 228684 w 1874637"/>
                  <a:gd name="connsiteY870" fmla="*/ 503084 h 1877144"/>
                  <a:gd name="connsiteX871" fmla="*/ 239112 w 1874637"/>
                  <a:gd name="connsiteY871" fmla="*/ 516167 h 1877144"/>
                  <a:gd name="connsiteX872" fmla="*/ 257361 w 1874637"/>
                  <a:gd name="connsiteY872" fmla="*/ 516167 h 1877144"/>
                  <a:gd name="connsiteX873" fmla="*/ 275610 w 1874637"/>
                  <a:gd name="connsiteY873" fmla="*/ 505700 h 1877144"/>
                  <a:gd name="connsiteX874" fmla="*/ 312108 w 1874637"/>
                  <a:gd name="connsiteY874" fmla="*/ 471682 h 1877144"/>
                  <a:gd name="connsiteX875" fmla="*/ 364249 w 1874637"/>
                  <a:gd name="connsiteY875" fmla="*/ 461215 h 1877144"/>
                  <a:gd name="connsiteX876" fmla="*/ 1568060 w 1874637"/>
                  <a:gd name="connsiteY876" fmla="*/ 445302 h 1877144"/>
                  <a:gd name="connsiteX877" fmla="*/ 1575073 w 1874637"/>
                  <a:gd name="connsiteY877" fmla="*/ 445954 h 1877144"/>
                  <a:gd name="connsiteX878" fmla="*/ 1578255 w 1874637"/>
                  <a:gd name="connsiteY878" fmla="*/ 448265 h 1877144"/>
                  <a:gd name="connsiteX879" fmla="*/ 1578778 w 1874637"/>
                  <a:gd name="connsiteY879" fmla="*/ 448417 h 1877144"/>
                  <a:gd name="connsiteX880" fmla="*/ 1590317 w 1874637"/>
                  <a:gd name="connsiteY880" fmla="*/ 457031 h 1877144"/>
                  <a:gd name="connsiteX881" fmla="*/ 1624047 w 1874637"/>
                  <a:gd name="connsiteY881" fmla="*/ 483095 h 1877144"/>
                  <a:gd name="connsiteX882" fmla="*/ 1652589 w 1874637"/>
                  <a:gd name="connsiteY882" fmla="*/ 501341 h 1877144"/>
                  <a:gd name="connsiteX883" fmla="*/ 1670752 w 1874637"/>
                  <a:gd name="connsiteY883" fmla="*/ 501341 h 1877144"/>
                  <a:gd name="connsiteX884" fmla="*/ 1691509 w 1874637"/>
                  <a:gd name="connsiteY884" fmla="*/ 516979 h 1877144"/>
                  <a:gd name="connsiteX885" fmla="*/ 1688914 w 1874637"/>
                  <a:gd name="connsiteY885" fmla="*/ 519586 h 1877144"/>
                  <a:gd name="connsiteX886" fmla="*/ 1681130 w 1874637"/>
                  <a:gd name="connsiteY886" fmla="*/ 558682 h 1877144"/>
                  <a:gd name="connsiteX887" fmla="*/ 1688914 w 1874637"/>
                  <a:gd name="connsiteY887" fmla="*/ 610811 h 1877144"/>
                  <a:gd name="connsiteX888" fmla="*/ 1691509 w 1874637"/>
                  <a:gd name="connsiteY888" fmla="*/ 634270 h 1877144"/>
                  <a:gd name="connsiteX889" fmla="*/ 1694104 w 1874637"/>
                  <a:gd name="connsiteY889" fmla="*/ 649908 h 1877144"/>
                  <a:gd name="connsiteX890" fmla="*/ 1673346 w 1874637"/>
                  <a:gd name="connsiteY890" fmla="*/ 647302 h 1877144"/>
                  <a:gd name="connsiteX891" fmla="*/ 1668157 w 1874637"/>
                  <a:gd name="connsiteY891" fmla="*/ 597779 h 1877144"/>
                  <a:gd name="connsiteX892" fmla="*/ 1665562 w 1874637"/>
                  <a:gd name="connsiteY892" fmla="*/ 584747 h 1877144"/>
                  <a:gd name="connsiteX893" fmla="*/ 1655184 w 1874637"/>
                  <a:gd name="connsiteY893" fmla="*/ 584747 h 1877144"/>
                  <a:gd name="connsiteX894" fmla="*/ 1655184 w 1874637"/>
                  <a:gd name="connsiteY894" fmla="*/ 626450 h 1877144"/>
                  <a:gd name="connsiteX895" fmla="*/ 1652589 w 1874637"/>
                  <a:gd name="connsiteY895" fmla="*/ 647302 h 1877144"/>
                  <a:gd name="connsiteX896" fmla="*/ 1644805 w 1874637"/>
                  <a:gd name="connsiteY896" fmla="*/ 647302 h 1877144"/>
                  <a:gd name="connsiteX897" fmla="*/ 1634426 w 1874637"/>
                  <a:gd name="connsiteY897" fmla="*/ 639482 h 1877144"/>
                  <a:gd name="connsiteX898" fmla="*/ 1621453 w 1874637"/>
                  <a:gd name="connsiteY898" fmla="*/ 584747 h 1877144"/>
                  <a:gd name="connsiteX899" fmla="*/ 1608479 w 1874637"/>
                  <a:gd name="connsiteY899" fmla="*/ 605599 h 1877144"/>
                  <a:gd name="connsiteX900" fmla="*/ 1585128 w 1874637"/>
                  <a:gd name="connsiteY900" fmla="*/ 694218 h 1877144"/>
                  <a:gd name="connsiteX901" fmla="*/ 1579938 w 1874637"/>
                  <a:gd name="connsiteY901" fmla="*/ 655121 h 1877144"/>
                  <a:gd name="connsiteX902" fmla="*/ 1587722 w 1874637"/>
                  <a:gd name="connsiteY902" fmla="*/ 602992 h 1877144"/>
                  <a:gd name="connsiteX903" fmla="*/ 1585128 w 1874637"/>
                  <a:gd name="connsiteY903" fmla="*/ 574321 h 1877144"/>
                  <a:gd name="connsiteX904" fmla="*/ 1577344 w 1874637"/>
                  <a:gd name="connsiteY904" fmla="*/ 563895 h 1877144"/>
                  <a:gd name="connsiteX905" fmla="*/ 1546208 w 1874637"/>
                  <a:gd name="connsiteY905" fmla="*/ 545650 h 1877144"/>
                  <a:gd name="connsiteX906" fmla="*/ 1496909 w 1874637"/>
                  <a:gd name="connsiteY906" fmla="*/ 527405 h 1877144"/>
                  <a:gd name="connsiteX907" fmla="*/ 1481341 w 1874637"/>
                  <a:gd name="connsiteY907" fmla="*/ 516979 h 1877144"/>
                  <a:gd name="connsiteX908" fmla="*/ 1509882 w 1874637"/>
                  <a:gd name="connsiteY908" fmla="*/ 506553 h 1877144"/>
                  <a:gd name="connsiteX909" fmla="*/ 1522856 w 1874637"/>
                  <a:gd name="connsiteY909" fmla="*/ 511766 h 1877144"/>
                  <a:gd name="connsiteX910" fmla="*/ 1546208 w 1874637"/>
                  <a:gd name="connsiteY910" fmla="*/ 522192 h 1877144"/>
                  <a:gd name="connsiteX911" fmla="*/ 1553992 w 1874637"/>
                  <a:gd name="connsiteY911" fmla="*/ 527405 h 1877144"/>
                  <a:gd name="connsiteX912" fmla="*/ 1582533 w 1874637"/>
                  <a:gd name="connsiteY912" fmla="*/ 537831 h 1877144"/>
                  <a:gd name="connsiteX913" fmla="*/ 1585128 w 1874637"/>
                  <a:gd name="connsiteY913" fmla="*/ 516979 h 1877144"/>
                  <a:gd name="connsiteX914" fmla="*/ 1564370 w 1874637"/>
                  <a:gd name="connsiteY914" fmla="*/ 506553 h 1877144"/>
                  <a:gd name="connsiteX915" fmla="*/ 1546208 w 1874637"/>
                  <a:gd name="connsiteY915" fmla="*/ 485702 h 1877144"/>
                  <a:gd name="connsiteX916" fmla="*/ 1564370 w 1874637"/>
                  <a:gd name="connsiteY916" fmla="*/ 477883 h 1877144"/>
                  <a:gd name="connsiteX917" fmla="*/ 1600695 w 1874637"/>
                  <a:gd name="connsiteY917" fmla="*/ 503947 h 1877144"/>
                  <a:gd name="connsiteX918" fmla="*/ 1603290 w 1874637"/>
                  <a:gd name="connsiteY918" fmla="*/ 490915 h 1877144"/>
                  <a:gd name="connsiteX919" fmla="*/ 1561776 w 1874637"/>
                  <a:gd name="connsiteY919" fmla="*/ 454424 h 1877144"/>
                  <a:gd name="connsiteX920" fmla="*/ 1568060 w 1874637"/>
                  <a:gd name="connsiteY920" fmla="*/ 445302 h 1877144"/>
                  <a:gd name="connsiteX921" fmla="*/ 241719 w 1874637"/>
                  <a:gd name="connsiteY921" fmla="*/ 435047 h 1877144"/>
                  <a:gd name="connsiteX922" fmla="*/ 267789 w 1874637"/>
                  <a:gd name="connsiteY922" fmla="*/ 450748 h 1877144"/>
                  <a:gd name="connsiteX923" fmla="*/ 275610 w 1874637"/>
                  <a:gd name="connsiteY923" fmla="*/ 476916 h 1877144"/>
                  <a:gd name="connsiteX924" fmla="*/ 252147 w 1874637"/>
                  <a:gd name="connsiteY924" fmla="*/ 508317 h 1877144"/>
                  <a:gd name="connsiteX925" fmla="*/ 257361 w 1874637"/>
                  <a:gd name="connsiteY925" fmla="*/ 479533 h 1877144"/>
                  <a:gd name="connsiteX926" fmla="*/ 239112 w 1874637"/>
                  <a:gd name="connsiteY926" fmla="*/ 487383 h 1877144"/>
                  <a:gd name="connsiteX927" fmla="*/ 233898 w 1874637"/>
                  <a:gd name="connsiteY927" fmla="*/ 461215 h 1877144"/>
                  <a:gd name="connsiteX928" fmla="*/ 223470 w 1874637"/>
                  <a:gd name="connsiteY928" fmla="*/ 469065 h 1877144"/>
                  <a:gd name="connsiteX929" fmla="*/ 215648 w 1874637"/>
                  <a:gd name="connsiteY929" fmla="*/ 476916 h 1877144"/>
                  <a:gd name="connsiteX930" fmla="*/ 202613 w 1874637"/>
                  <a:gd name="connsiteY930" fmla="*/ 479533 h 1877144"/>
                  <a:gd name="connsiteX931" fmla="*/ 215648 w 1874637"/>
                  <a:gd name="connsiteY931" fmla="*/ 448131 h 1877144"/>
                  <a:gd name="connsiteX932" fmla="*/ 241719 w 1874637"/>
                  <a:gd name="connsiteY932" fmla="*/ 435047 h 1877144"/>
                  <a:gd name="connsiteX933" fmla="*/ 936692 w 1874637"/>
                  <a:gd name="connsiteY933" fmla="*/ 404250 h 1877144"/>
                  <a:gd name="connsiteX934" fmla="*/ 402884 w 1874637"/>
                  <a:gd name="connsiteY934" fmla="*/ 938572 h 1877144"/>
                  <a:gd name="connsiteX935" fmla="*/ 936692 w 1874637"/>
                  <a:gd name="connsiteY935" fmla="*/ 1472894 h 1877144"/>
                  <a:gd name="connsiteX936" fmla="*/ 1470500 w 1874637"/>
                  <a:gd name="connsiteY936" fmla="*/ 938572 h 1877144"/>
                  <a:gd name="connsiteX937" fmla="*/ 936692 w 1874637"/>
                  <a:gd name="connsiteY937" fmla="*/ 404250 h 1877144"/>
                  <a:gd name="connsiteX938" fmla="*/ 921069 w 1874637"/>
                  <a:gd name="connsiteY938" fmla="*/ 286960 h 1877144"/>
                  <a:gd name="connsiteX939" fmla="*/ 928881 w 1874637"/>
                  <a:gd name="connsiteY939" fmla="*/ 286960 h 1877144"/>
                  <a:gd name="connsiteX940" fmla="*/ 931484 w 1874637"/>
                  <a:gd name="connsiteY940" fmla="*/ 286960 h 1877144"/>
                  <a:gd name="connsiteX941" fmla="*/ 934088 w 1874637"/>
                  <a:gd name="connsiteY941" fmla="*/ 286960 h 1877144"/>
                  <a:gd name="connsiteX942" fmla="*/ 936692 w 1874637"/>
                  <a:gd name="connsiteY942" fmla="*/ 286960 h 1877144"/>
                  <a:gd name="connsiteX943" fmla="*/ 939296 w 1874637"/>
                  <a:gd name="connsiteY943" fmla="*/ 286960 h 1877144"/>
                  <a:gd name="connsiteX944" fmla="*/ 941900 w 1874637"/>
                  <a:gd name="connsiteY944" fmla="*/ 286960 h 1877144"/>
                  <a:gd name="connsiteX945" fmla="*/ 944504 w 1874637"/>
                  <a:gd name="connsiteY945" fmla="*/ 286960 h 1877144"/>
                  <a:gd name="connsiteX946" fmla="*/ 952316 w 1874637"/>
                  <a:gd name="connsiteY946" fmla="*/ 286960 h 1877144"/>
                  <a:gd name="connsiteX947" fmla="*/ 954920 w 1874637"/>
                  <a:gd name="connsiteY947" fmla="*/ 289566 h 1877144"/>
                  <a:gd name="connsiteX948" fmla="*/ 960128 w 1874637"/>
                  <a:gd name="connsiteY948" fmla="*/ 339089 h 1877144"/>
                  <a:gd name="connsiteX949" fmla="*/ 962732 w 1874637"/>
                  <a:gd name="connsiteY949" fmla="*/ 344302 h 1877144"/>
                  <a:gd name="connsiteX950" fmla="*/ 986167 w 1874637"/>
                  <a:gd name="connsiteY950" fmla="*/ 346908 h 1877144"/>
                  <a:gd name="connsiteX951" fmla="*/ 991375 w 1874637"/>
                  <a:gd name="connsiteY951" fmla="*/ 341695 h 1877144"/>
                  <a:gd name="connsiteX952" fmla="*/ 1004395 w 1874637"/>
                  <a:gd name="connsiteY952" fmla="*/ 292173 h 1877144"/>
                  <a:gd name="connsiteX953" fmla="*/ 1006999 w 1874637"/>
                  <a:gd name="connsiteY953" fmla="*/ 292173 h 1877144"/>
                  <a:gd name="connsiteX954" fmla="*/ 1020018 w 1874637"/>
                  <a:gd name="connsiteY954" fmla="*/ 292173 h 1877144"/>
                  <a:gd name="connsiteX955" fmla="*/ 1022622 w 1874637"/>
                  <a:gd name="connsiteY955" fmla="*/ 292173 h 1877144"/>
                  <a:gd name="connsiteX956" fmla="*/ 1035642 w 1874637"/>
                  <a:gd name="connsiteY956" fmla="*/ 294779 h 1877144"/>
                  <a:gd name="connsiteX957" fmla="*/ 1038246 w 1874637"/>
                  <a:gd name="connsiteY957" fmla="*/ 297386 h 1877144"/>
                  <a:gd name="connsiteX958" fmla="*/ 1038246 w 1874637"/>
                  <a:gd name="connsiteY958" fmla="*/ 349515 h 1877144"/>
                  <a:gd name="connsiteX959" fmla="*/ 1040850 w 1874637"/>
                  <a:gd name="connsiteY959" fmla="*/ 352121 h 1877144"/>
                  <a:gd name="connsiteX960" fmla="*/ 1064286 w 1874637"/>
                  <a:gd name="connsiteY960" fmla="*/ 357334 h 1877144"/>
                  <a:gd name="connsiteX961" fmla="*/ 1066889 w 1874637"/>
                  <a:gd name="connsiteY961" fmla="*/ 354728 h 1877144"/>
                  <a:gd name="connsiteX962" fmla="*/ 1087721 w 1874637"/>
                  <a:gd name="connsiteY962" fmla="*/ 307811 h 1877144"/>
                  <a:gd name="connsiteX963" fmla="*/ 1090325 w 1874637"/>
                  <a:gd name="connsiteY963" fmla="*/ 305205 h 1877144"/>
                  <a:gd name="connsiteX964" fmla="*/ 1103345 w 1874637"/>
                  <a:gd name="connsiteY964" fmla="*/ 310418 h 1877144"/>
                  <a:gd name="connsiteX965" fmla="*/ 1105949 w 1874637"/>
                  <a:gd name="connsiteY965" fmla="*/ 310418 h 1877144"/>
                  <a:gd name="connsiteX966" fmla="*/ 1118968 w 1874637"/>
                  <a:gd name="connsiteY966" fmla="*/ 313024 h 1877144"/>
                  <a:gd name="connsiteX967" fmla="*/ 1121572 w 1874637"/>
                  <a:gd name="connsiteY967" fmla="*/ 315631 h 1877144"/>
                  <a:gd name="connsiteX968" fmla="*/ 1113760 w 1874637"/>
                  <a:gd name="connsiteY968" fmla="*/ 367760 h 1877144"/>
                  <a:gd name="connsiteX969" fmla="*/ 1116364 w 1874637"/>
                  <a:gd name="connsiteY969" fmla="*/ 372973 h 1877144"/>
                  <a:gd name="connsiteX970" fmla="*/ 1139800 w 1874637"/>
                  <a:gd name="connsiteY970" fmla="*/ 380792 h 1877144"/>
                  <a:gd name="connsiteX971" fmla="*/ 1142404 w 1874637"/>
                  <a:gd name="connsiteY971" fmla="*/ 375579 h 1877144"/>
                  <a:gd name="connsiteX972" fmla="*/ 1168443 w 1874637"/>
                  <a:gd name="connsiteY972" fmla="*/ 331269 h 1877144"/>
                  <a:gd name="connsiteX973" fmla="*/ 1171047 w 1874637"/>
                  <a:gd name="connsiteY973" fmla="*/ 331269 h 1877144"/>
                  <a:gd name="connsiteX974" fmla="*/ 1184067 w 1874637"/>
                  <a:gd name="connsiteY974" fmla="*/ 336482 h 1877144"/>
                  <a:gd name="connsiteX975" fmla="*/ 1186671 w 1874637"/>
                  <a:gd name="connsiteY975" fmla="*/ 336482 h 1877144"/>
                  <a:gd name="connsiteX976" fmla="*/ 1199690 w 1874637"/>
                  <a:gd name="connsiteY976" fmla="*/ 341695 h 1877144"/>
                  <a:gd name="connsiteX977" fmla="*/ 1202294 w 1874637"/>
                  <a:gd name="connsiteY977" fmla="*/ 344302 h 1877144"/>
                  <a:gd name="connsiteX978" fmla="*/ 1186671 w 1874637"/>
                  <a:gd name="connsiteY978" fmla="*/ 393824 h 1877144"/>
                  <a:gd name="connsiteX979" fmla="*/ 1189275 w 1874637"/>
                  <a:gd name="connsiteY979" fmla="*/ 399037 h 1877144"/>
                  <a:gd name="connsiteX980" fmla="*/ 1210106 w 1874637"/>
                  <a:gd name="connsiteY980" fmla="*/ 412069 h 1877144"/>
                  <a:gd name="connsiteX981" fmla="*/ 1215314 w 1874637"/>
                  <a:gd name="connsiteY981" fmla="*/ 409463 h 1877144"/>
                  <a:gd name="connsiteX982" fmla="*/ 1246561 w 1874637"/>
                  <a:gd name="connsiteY982" fmla="*/ 367760 h 1877144"/>
                  <a:gd name="connsiteX983" fmla="*/ 1249165 w 1874637"/>
                  <a:gd name="connsiteY983" fmla="*/ 367760 h 1877144"/>
                  <a:gd name="connsiteX984" fmla="*/ 1262185 w 1874637"/>
                  <a:gd name="connsiteY984" fmla="*/ 372973 h 1877144"/>
                  <a:gd name="connsiteX985" fmla="*/ 1262185 w 1874637"/>
                  <a:gd name="connsiteY985" fmla="*/ 375579 h 1877144"/>
                  <a:gd name="connsiteX986" fmla="*/ 1275205 w 1874637"/>
                  <a:gd name="connsiteY986" fmla="*/ 383398 h 1877144"/>
                  <a:gd name="connsiteX987" fmla="*/ 1275205 w 1874637"/>
                  <a:gd name="connsiteY987" fmla="*/ 386005 h 1877144"/>
                  <a:gd name="connsiteX988" fmla="*/ 1256977 w 1874637"/>
                  <a:gd name="connsiteY988" fmla="*/ 432921 h 1877144"/>
                  <a:gd name="connsiteX989" fmla="*/ 1256977 w 1874637"/>
                  <a:gd name="connsiteY989" fmla="*/ 438134 h 1877144"/>
                  <a:gd name="connsiteX990" fmla="*/ 1275205 w 1874637"/>
                  <a:gd name="connsiteY990" fmla="*/ 451166 h 1877144"/>
                  <a:gd name="connsiteX991" fmla="*/ 1280413 w 1874637"/>
                  <a:gd name="connsiteY991" fmla="*/ 448560 h 1877144"/>
                  <a:gd name="connsiteX992" fmla="*/ 1316868 w 1874637"/>
                  <a:gd name="connsiteY992" fmla="*/ 412069 h 1877144"/>
                  <a:gd name="connsiteX993" fmla="*/ 1322076 w 1874637"/>
                  <a:gd name="connsiteY993" fmla="*/ 412069 h 1877144"/>
                  <a:gd name="connsiteX994" fmla="*/ 1332492 w 1874637"/>
                  <a:gd name="connsiteY994" fmla="*/ 422495 h 1877144"/>
                  <a:gd name="connsiteX995" fmla="*/ 1345511 w 1874637"/>
                  <a:gd name="connsiteY995" fmla="*/ 430315 h 1877144"/>
                  <a:gd name="connsiteX996" fmla="*/ 1345511 w 1874637"/>
                  <a:gd name="connsiteY996" fmla="*/ 432921 h 1877144"/>
                  <a:gd name="connsiteX997" fmla="*/ 1319472 w 1874637"/>
                  <a:gd name="connsiteY997" fmla="*/ 479837 h 1877144"/>
                  <a:gd name="connsiteX998" fmla="*/ 1319472 w 1874637"/>
                  <a:gd name="connsiteY998" fmla="*/ 485050 h 1877144"/>
                  <a:gd name="connsiteX999" fmla="*/ 1337699 w 1874637"/>
                  <a:gd name="connsiteY999" fmla="*/ 500689 h 1877144"/>
                  <a:gd name="connsiteX1000" fmla="*/ 1342907 w 1874637"/>
                  <a:gd name="connsiteY1000" fmla="*/ 498082 h 1877144"/>
                  <a:gd name="connsiteX1001" fmla="*/ 1381966 w 1874637"/>
                  <a:gd name="connsiteY1001" fmla="*/ 466805 h 1877144"/>
                  <a:gd name="connsiteX1002" fmla="*/ 1387174 w 1874637"/>
                  <a:gd name="connsiteY1002" fmla="*/ 466805 h 1877144"/>
                  <a:gd name="connsiteX1003" fmla="*/ 1397590 w 1874637"/>
                  <a:gd name="connsiteY1003" fmla="*/ 477231 h 1877144"/>
                  <a:gd name="connsiteX1004" fmla="*/ 1408006 w 1874637"/>
                  <a:gd name="connsiteY1004" fmla="*/ 490263 h 1877144"/>
                  <a:gd name="connsiteX1005" fmla="*/ 1408006 w 1874637"/>
                  <a:gd name="connsiteY1005" fmla="*/ 492869 h 1877144"/>
                  <a:gd name="connsiteX1006" fmla="*/ 1376759 w 1874637"/>
                  <a:gd name="connsiteY1006" fmla="*/ 531966 h 1877144"/>
                  <a:gd name="connsiteX1007" fmla="*/ 1374155 w 1874637"/>
                  <a:gd name="connsiteY1007" fmla="*/ 537179 h 1877144"/>
                  <a:gd name="connsiteX1008" fmla="*/ 1389778 w 1874637"/>
                  <a:gd name="connsiteY1008" fmla="*/ 555424 h 1877144"/>
                  <a:gd name="connsiteX1009" fmla="*/ 1397590 w 1874637"/>
                  <a:gd name="connsiteY1009" fmla="*/ 555424 h 1877144"/>
                  <a:gd name="connsiteX1010" fmla="*/ 1441857 w 1874637"/>
                  <a:gd name="connsiteY1010" fmla="*/ 529360 h 1877144"/>
                  <a:gd name="connsiteX1011" fmla="*/ 1444461 w 1874637"/>
                  <a:gd name="connsiteY1011" fmla="*/ 529360 h 1877144"/>
                  <a:gd name="connsiteX1012" fmla="*/ 1452273 w 1874637"/>
                  <a:gd name="connsiteY1012" fmla="*/ 542392 h 1877144"/>
                  <a:gd name="connsiteX1013" fmla="*/ 1462689 w 1874637"/>
                  <a:gd name="connsiteY1013" fmla="*/ 555424 h 1877144"/>
                  <a:gd name="connsiteX1014" fmla="*/ 1462689 w 1874637"/>
                  <a:gd name="connsiteY1014" fmla="*/ 558030 h 1877144"/>
                  <a:gd name="connsiteX1015" fmla="*/ 1426233 w 1874637"/>
                  <a:gd name="connsiteY1015" fmla="*/ 594521 h 1877144"/>
                  <a:gd name="connsiteX1016" fmla="*/ 1423629 w 1874637"/>
                  <a:gd name="connsiteY1016" fmla="*/ 599734 h 1877144"/>
                  <a:gd name="connsiteX1017" fmla="*/ 1436649 w 1874637"/>
                  <a:gd name="connsiteY1017" fmla="*/ 617979 h 1877144"/>
                  <a:gd name="connsiteX1018" fmla="*/ 1441857 w 1874637"/>
                  <a:gd name="connsiteY1018" fmla="*/ 617979 h 1877144"/>
                  <a:gd name="connsiteX1019" fmla="*/ 1488728 w 1874637"/>
                  <a:gd name="connsiteY1019" fmla="*/ 599734 h 1877144"/>
                  <a:gd name="connsiteX1020" fmla="*/ 1493936 w 1874637"/>
                  <a:gd name="connsiteY1020" fmla="*/ 599734 h 1877144"/>
                  <a:gd name="connsiteX1021" fmla="*/ 1501748 w 1874637"/>
                  <a:gd name="connsiteY1021" fmla="*/ 612766 h 1877144"/>
                  <a:gd name="connsiteX1022" fmla="*/ 1506956 w 1874637"/>
                  <a:gd name="connsiteY1022" fmla="*/ 625798 h 1877144"/>
                  <a:gd name="connsiteX1023" fmla="*/ 1506956 w 1874637"/>
                  <a:gd name="connsiteY1023" fmla="*/ 628405 h 1877144"/>
                  <a:gd name="connsiteX1024" fmla="*/ 1467896 w 1874637"/>
                  <a:gd name="connsiteY1024" fmla="*/ 659682 h 1877144"/>
                  <a:gd name="connsiteX1025" fmla="*/ 1465293 w 1874637"/>
                  <a:gd name="connsiteY1025" fmla="*/ 664895 h 1877144"/>
                  <a:gd name="connsiteX1026" fmla="*/ 1475708 w 1874637"/>
                  <a:gd name="connsiteY1026" fmla="*/ 685746 h 1877144"/>
                  <a:gd name="connsiteX1027" fmla="*/ 1480916 w 1874637"/>
                  <a:gd name="connsiteY1027" fmla="*/ 688353 h 1877144"/>
                  <a:gd name="connsiteX1028" fmla="*/ 1530391 w 1874637"/>
                  <a:gd name="connsiteY1028" fmla="*/ 675321 h 1877144"/>
                  <a:gd name="connsiteX1029" fmla="*/ 1532995 w 1874637"/>
                  <a:gd name="connsiteY1029" fmla="*/ 675321 h 1877144"/>
                  <a:gd name="connsiteX1030" fmla="*/ 1538203 w 1874637"/>
                  <a:gd name="connsiteY1030" fmla="*/ 688353 h 1877144"/>
                  <a:gd name="connsiteX1031" fmla="*/ 1538203 w 1874637"/>
                  <a:gd name="connsiteY1031" fmla="*/ 690959 h 1877144"/>
                  <a:gd name="connsiteX1032" fmla="*/ 1543411 w 1874637"/>
                  <a:gd name="connsiteY1032" fmla="*/ 703992 h 1877144"/>
                  <a:gd name="connsiteX1033" fmla="*/ 1543411 w 1874637"/>
                  <a:gd name="connsiteY1033" fmla="*/ 706598 h 1877144"/>
                  <a:gd name="connsiteX1034" fmla="*/ 1499144 w 1874637"/>
                  <a:gd name="connsiteY1034" fmla="*/ 732662 h 1877144"/>
                  <a:gd name="connsiteX1035" fmla="*/ 1493936 w 1874637"/>
                  <a:gd name="connsiteY1035" fmla="*/ 735269 h 1877144"/>
                  <a:gd name="connsiteX1036" fmla="*/ 1504352 w 1874637"/>
                  <a:gd name="connsiteY1036" fmla="*/ 758727 h 1877144"/>
                  <a:gd name="connsiteX1037" fmla="*/ 1506956 w 1874637"/>
                  <a:gd name="connsiteY1037" fmla="*/ 761333 h 1877144"/>
                  <a:gd name="connsiteX1038" fmla="*/ 1559034 w 1874637"/>
                  <a:gd name="connsiteY1038" fmla="*/ 753514 h 1877144"/>
                  <a:gd name="connsiteX1039" fmla="*/ 1561638 w 1874637"/>
                  <a:gd name="connsiteY1039" fmla="*/ 756120 h 1877144"/>
                  <a:gd name="connsiteX1040" fmla="*/ 1566846 w 1874637"/>
                  <a:gd name="connsiteY1040" fmla="*/ 769153 h 1877144"/>
                  <a:gd name="connsiteX1041" fmla="*/ 1566846 w 1874637"/>
                  <a:gd name="connsiteY1041" fmla="*/ 771759 h 1877144"/>
                  <a:gd name="connsiteX1042" fmla="*/ 1569450 w 1874637"/>
                  <a:gd name="connsiteY1042" fmla="*/ 784791 h 1877144"/>
                  <a:gd name="connsiteX1043" fmla="*/ 1569450 w 1874637"/>
                  <a:gd name="connsiteY1043" fmla="*/ 787398 h 1877144"/>
                  <a:gd name="connsiteX1044" fmla="*/ 1519975 w 1874637"/>
                  <a:gd name="connsiteY1044" fmla="*/ 808249 h 1877144"/>
                  <a:gd name="connsiteX1045" fmla="*/ 1517371 w 1874637"/>
                  <a:gd name="connsiteY1045" fmla="*/ 810856 h 1877144"/>
                  <a:gd name="connsiteX1046" fmla="*/ 1522579 w 1874637"/>
                  <a:gd name="connsiteY1046" fmla="*/ 834314 h 1877144"/>
                  <a:gd name="connsiteX1047" fmla="*/ 1527787 w 1874637"/>
                  <a:gd name="connsiteY1047" fmla="*/ 836920 h 1877144"/>
                  <a:gd name="connsiteX1048" fmla="*/ 1577262 w 1874637"/>
                  <a:gd name="connsiteY1048" fmla="*/ 836920 h 1877144"/>
                  <a:gd name="connsiteX1049" fmla="*/ 1579866 w 1874637"/>
                  <a:gd name="connsiteY1049" fmla="*/ 839527 h 1877144"/>
                  <a:gd name="connsiteX1050" fmla="*/ 1582470 w 1874637"/>
                  <a:gd name="connsiteY1050" fmla="*/ 852559 h 1877144"/>
                  <a:gd name="connsiteX1051" fmla="*/ 1582470 w 1874637"/>
                  <a:gd name="connsiteY1051" fmla="*/ 855166 h 1877144"/>
                  <a:gd name="connsiteX1052" fmla="*/ 1585074 w 1874637"/>
                  <a:gd name="connsiteY1052" fmla="*/ 868198 h 1877144"/>
                  <a:gd name="connsiteX1053" fmla="*/ 1582470 w 1874637"/>
                  <a:gd name="connsiteY1053" fmla="*/ 870804 h 1877144"/>
                  <a:gd name="connsiteX1054" fmla="*/ 1532995 w 1874637"/>
                  <a:gd name="connsiteY1054" fmla="*/ 883836 h 1877144"/>
                  <a:gd name="connsiteX1055" fmla="*/ 1527787 w 1874637"/>
                  <a:gd name="connsiteY1055" fmla="*/ 889049 h 1877144"/>
                  <a:gd name="connsiteX1056" fmla="*/ 1530391 w 1874637"/>
                  <a:gd name="connsiteY1056" fmla="*/ 912507 h 1877144"/>
                  <a:gd name="connsiteX1057" fmla="*/ 1535599 w 1874637"/>
                  <a:gd name="connsiteY1057" fmla="*/ 915114 h 1877144"/>
                  <a:gd name="connsiteX1058" fmla="*/ 1585074 w 1874637"/>
                  <a:gd name="connsiteY1058" fmla="*/ 922933 h 1877144"/>
                  <a:gd name="connsiteX1059" fmla="*/ 1587678 w 1874637"/>
                  <a:gd name="connsiteY1059" fmla="*/ 922933 h 1877144"/>
                  <a:gd name="connsiteX1060" fmla="*/ 1587678 w 1874637"/>
                  <a:gd name="connsiteY1060" fmla="*/ 938572 h 1877144"/>
                  <a:gd name="connsiteX1061" fmla="*/ 1587678 w 1874637"/>
                  <a:gd name="connsiteY1061" fmla="*/ 954211 h 1877144"/>
                  <a:gd name="connsiteX1062" fmla="*/ 1585074 w 1874637"/>
                  <a:gd name="connsiteY1062" fmla="*/ 956817 h 1877144"/>
                  <a:gd name="connsiteX1063" fmla="*/ 1535599 w 1874637"/>
                  <a:gd name="connsiteY1063" fmla="*/ 962030 h 1877144"/>
                  <a:gd name="connsiteX1064" fmla="*/ 1530391 w 1874637"/>
                  <a:gd name="connsiteY1064" fmla="*/ 964637 h 1877144"/>
                  <a:gd name="connsiteX1065" fmla="*/ 1527787 w 1874637"/>
                  <a:gd name="connsiteY1065" fmla="*/ 990701 h 1877144"/>
                  <a:gd name="connsiteX1066" fmla="*/ 1532995 w 1874637"/>
                  <a:gd name="connsiteY1066" fmla="*/ 993308 h 1877144"/>
                  <a:gd name="connsiteX1067" fmla="*/ 1582470 w 1874637"/>
                  <a:gd name="connsiteY1067" fmla="*/ 1006340 h 1877144"/>
                  <a:gd name="connsiteX1068" fmla="*/ 1585074 w 1874637"/>
                  <a:gd name="connsiteY1068" fmla="*/ 1008946 h 1877144"/>
                  <a:gd name="connsiteX1069" fmla="*/ 1582470 w 1874637"/>
                  <a:gd name="connsiteY1069" fmla="*/ 1024585 h 1877144"/>
                  <a:gd name="connsiteX1070" fmla="*/ 1579866 w 1874637"/>
                  <a:gd name="connsiteY1070" fmla="*/ 1040224 h 1877144"/>
                  <a:gd name="connsiteX1071" fmla="*/ 1577262 w 1874637"/>
                  <a:gd name="connsiteY1071" fmla="*/ 1040224 h 1877144"/>
                  <a:gd name="connsiteX1072" fmla="*/ 1527787 w 1874637"/>
                  <a:gd name="connsiteY1072" fmla="*/ 1040224 h 1877144"/>
                  <a:gd name="connsiteX1073" fmla="*/ 1522579 w 1874637"/>
                  <a:gd name="connsiteY1073" fmla="*/ 1042830 h 1877144"/>
                  <a:gd name="connsiteX1074" fmla="*/ 1517371 w 1874637"/>
                  <a:gd name="connsiteY1074" fmla="*/ 1066288 h 1877144"/>
                  <a:gd name="connsiteX1075" fmla="*/ 1519975 w 1874637"/>
                  <a:gd name="connsiteY1075" fmla="*/ 1071501 h 1877144"/>
                  <a:gd name="connsiteX1076" fmla="*/ 1569450 w 1874637"/>
                  <a:gd name="connsiteY1076" fmla="*/ 1089746 h 1877144"/>
                  <a:gd name="connsiteX1077" fmla="*/ 1569450 w 1874637"/>
                  <a:gd name="connsiteY1077" fmla="*/ 1092353 h 1877144"/>
                  <a:gd name="connsiteX1078" fmla="*/ 1566846 w 1874637"/>
                  <a:gd name="connsiteY1078" fmla="*/ 1107991 h 1877144"/>
                  <a:gd name="connsiteX1079" fmla="*/ 1561638 w 1874637"/>
                  <a:gd name="connsiteY1079" fmla="*/ 1123630 h 1877144"/>
                  <a:gd name="connsiteX1080" fmla="*/ 1559034 w 1874637"/>
                  <a:gd name="connsiteY1080" fmla="*/ 1123630 h 1877144"/>
                  <a:gd name="connsiteX1081" fmla="*/ 1506956 w 1874637"/>
                  <a:gd name="connsiteY1081" fmla="*/ 1118417 h 1877144"/>
                  <a:gd name="connsiteX1082" fmla="*/ 1504352 w 1874637"/>
                  <a:gd name="connsiteY1082" fmla="*/ 1118417 h 1877144"/>
                  <a:gd name="connsiteX1083" fmla="*/ 1496540 w 1874637"/>
                  <a:gd name="connsiteY1083" fmla="*/ 1141875 h 1877144"/>
                  <a:gd name="connsiteX1084" fmla="*/ 1499144 w 1874637"/>
                  <a:gd name="connsiteY1084" fmla="*/ 1144482 h 1877144"/>
                  <a:gd name="connsiteX1085" fmla="*/ 1543411 w 1874637"/>
                  <a:gd name="connsiteY1085" fmla="*/ 1170546 h 1877144"/>
                  <a:gd name="connsiteX1086" fmla="*/ 1543411 w 1874637"/>
                  <a:gd name="connsiteY1086" fmla="*/ 1173152 h 1877144"/>
                  <a:gd name="connsiteX1087" fmla="*/ 1538203 w 1874637"/>
                  <a:gd name="connsiteY1087" fmla="*/ 1188791 h 1877144"/>
                  <a:gd name="connsiteX1088" fmla="*/ 1532995 w 1874637"/>
                  <a:gd name="connsiteY1088" fmla="*/ 1201823 h 1877144"/>
                  <a:gd name="connsiteX1089" fmla="*/ 1530391 w 1874637"/>
                  <a:gd name="connsiteY1089" fmla="*/ 1204430 h 1877144"/>
                  <a:gd name="connsiteX1090" fmla="*/ 1480916 w 1874637"/>
                  <a:gd name="connsiteY1090" fmla="*/ 1191398 h 1877144"/>
                  <a:gd name="connsiteX1091" fmla="*/ 1475708 w 1874637"/>
                  <a:gd name="connsiteY1091" fmla="*/ 1191398 h 1877144"/>
                  <a:gd name="connsiteX1092" fmla="*/ 1465293 w 1874637"/>
                  <a:gd name="connsiteY1092" fmla="*/ 1212249 h 1877144"/>
                  <a:gd name="connsiteX1093" fmla="*/ 1467896 w 1874637"/>
                  <a:gd name="connsiteY1093" fmla="*/ 1217462 h 1877144"/>
                  <a:gd name="connsiteX1094" fmla="*/ 1506956 w 1874637"/>
                  <a:gd name="connsiteY1094" fmla="*/ 1248739 h 1877144"/>
                  <a:gd name="connsiteX1095" fmla="*/ 1506956 w 1874637"/>
                  <a:gd name="connsiteY1095" fmla="*/ 1251346 h 1877144"/>
                  <a:gd name="connsiteX1096" fmla="*/ 1501748 w 1874637"/>
                  <a:gd name="connsiteY1096" fmla="*/ 1264378 h 1877144"/>
                  <a:gd name="connsiteX1097" fmla="*/ 1493936 w 1874637"/>
                  <a:gd name="connsiteY1097" fmla="*/ 1277410 h 1877144"/>
                  <a:gd name="connsiteX1098" fmla="*/ 1491332 w 1874637"/>
                  <a:gd name="connsiteY1098" fmla="*/ 1280017 h 1877144"/>
                  <a:gd name="connsiteX1099" fmla="*/ 1441857 w 1874637"/>
                  <a:gd name="connsiteY1099" fmla="*/ 1259165 h 1877144"/>
                  <a:gd name="connsiteX1100" fmla="*/ 1436649 w 1874637"/>
                  <a:gd name="connsiteY1100" fmla="*/ 1259165 h 1877144"/>
                  <a:gd name="connsiteX1101" fmla="*/ 1423629 w 1874637"/>
                  <a:gd name="connsiteY1101" fmla="*/ 1280017 h 1877144"/>
                  <a:gd name="connsiteX1102" fmla="*/ 1426233 w 1874637"/>
                  <a:gd name="connsiteY1102" fmla="*/ 1285230 h 1877144"/>
                  <a:gd name="connsiteX1103" fmla="*/ 1462689 w 1874637"/>
                  <a:gd name="connsiteY1103" fmla="*/ 1321720 h 1877144"/>
                  <a:gd name="connsiteX1104" fmla="*/ 1462689 w 1874637"/>
                  <a:gd name="connsiteY1104" fmla="*/ 1324326 h 1877144"/>
                  <a:gd name="connsiteX1105" fmla="*/ 1452273 w 1874637"/>
                  <a:gd name="connsiteY1105" fmla="*/ 1334752 h 1877144"/>
                  <a:gd name="connsiteX1106" fmla="*/ 1452273 w 1874637"/>
                  <a:gd name="connsiteY1106" fmla="*/ 1337359 h 1877144"/>
                  <a:gd name="connsiteX1107" fmla="*/ 1444461 w 1874637"/>
                  <a:gd name="connsiteY1107" fmla="*/ 1347785 h 1877144"/>
                  <a:gd name="connsiteX1108" fmla="*/ 1441857 w 1874637"/>
                  <a:gd name="connsiteY1108" fmla="*/ 1347785 h 1877144"/>
                  <a:gd name="connsiteX1109" fmla="*/ 1397590 w 1874637"/>
                  <a:gd name="connsiteY1109" fmla="*/ 1321720 h 1877144"/>
                  <a:gd name="connsiteX1110" fmla="*/ 1389778 w 1874637"/>
                  <a:gd name="connsiteY1110" fmla="*/ 1321720 h 1877144"/>
                  <a:gd name="connsiteX1111" fmla="*/ 1374155 w 1874637"/>
                  <a:gd name="connsiteY1111" fmla="*/ 1339965 h 1877144"/>
                  <a:gd name="connsiteX1112" fmla="*/ 1376759 w 1874637"/>
                  <a:gd name="connsiteY1112" fmla="*/ 1345178 h 1877144"/>
                  <a:gd name="connsiteX1113" fmla="*/ 1408006 w 1874637"/>
                  <a:gd name="connsiteY1113" fmla="*/ 1386881 h 1877144"/>
                  <a:gd name="connsiteX1114" fmla="*/ 1408006 w 1874637"/>
                  <a:gd name="connsiteY1114" fmla="*/ 1389488 h 1877144"/>
                  <a:gd name="connsiteX1115" fmla="*/ 1397590 w 1874637"/>
                  <a:gd name="connsiteY1115" fmla="*/ 1399913 h 1877144"/>
                  <a:gd name="connsiteX1116" fmla="*/ 1387174 w 1874637"/>
                  <a:gd name="connsiteY1116" fmla="*/ 1410339 h 1877144"/>
                  <a:gd name="connsiteX1117" fmla="*/ 1384570 w 1874637"/>
                  <a:gd name="connsiteY1117" fmla="*/ 1410339 h 1877144"/>
                  <a:gd name="connsiteX1118" fmla="*/ 1342907 w 1874637"/>
                  <a:gd name="connsiteY1118" fmla="*/ 1379062 h 1877144"/>
                  <a:gd name="connsiteX1119" fmla="*/ 1337699 w 1874637"/>
                  <a:gd name="connsiteY1119" fmla="*/ 1379062 h 1877144"/>
                  <a:gd name="connsiteX1120" fmla="*/ 1319472 w 1874637"/>
                  <a:gd name="connsiteY1120" fmla="*/ 1392094 h 1877144"/>
                  <a:gd name="connsiteX1121" fmla="*/ 1319472 w 1874637"/>
                  <a:gd name="connsiteY1121" fmla="*/ 1399913 h 1877144"/>
                  <a:gd name="connsiteX1122" fmla="*/ 1345511 w 1874637"/>
                  <a:gd name="connsiteY1122" fmla="*/ 1444223 h 1877144"/>
                  <a:gd name="connsiteX1123" fmla="*/ 1345511 w 1874637"/>
                  <a:gd name="connsiteY1123" fmla="*/ 1446830 h 1877144"/>
                  <a:gd name="connsiteX1124" fmla="*/ 1332492 w 1874637"/>
                  <a:gd name="connsiteY1124" fmla="*/ 1454649 h 1877144"/>
                  <a:gd name="connsiteX1125" fmla="*/ 1332492 w 1874637"/>
                  <a:gd name="connsiteY1125" fmla="*/ 1457255 h 1877144"/>
                  <a:gd name="connsiteX1126" fmla="*/ 1322076 w 1874637"/>
                  <a:gd name="connsiteY1126" fmla="*/ 1465075 h 1877144"/>
                  <a:gd name="connsiteX1127" fmla="*/ 1316868 w 1874637"/>
                  <a:gd name="connsiteY1127" fmla="*/ 1465075 h 1877144"/>
                  <a:gd name="connsiteX1128" fmla="*/ 1280413 w 1874637"/>
                  <a:gd name="connsiteY1128" fmla="*/ 1428584 h 1877144"/>
                  <a:gd name="connsiteX1129" fmla="*/ 1275205 w 1874637"/>
                  <a:gd name="connsiteY1129" fmla="*/ 1425978 h 1877144"/>
                  <a:gd name="connsiteX1130" fmla="*/ 1256977 w 1874637"/>
                  <a:gd name="connsiteY1130" fmla="*/ 1439010 h 1877144"/>
                  <a:gd name="connsiteX1131" fmla="*/ 1256977 w 1874637"/>
                  <a:gd name="connsiteY1131" fmla="*/ 1446830 h 1877144"/>
                  <a:gd name="connsiteX1132" fmla="*/ 1275205 w 1874637"/>
                  <a:gd name="connsiteY1132" fmla="*/ 1493746 h 1877144"/>
                  <a:gd name="connsiteX1133" fmla="*/ 1275205 w 1874637"/>
                  <a:gd name="connsiteY1133" fmla="*/ 1496352 h 1877144"/>
                  <a:gd name="connsiteX1134" fmla="*/ 1262185 w 1874637"/>
                  <a:gd name="connsiteY1134" fmla="*/ 1504171 h 1877144"/>
                  <a:gd name="connsiteX1135" fmla="*/ 1249165 w 1874637"/>
                  <a:gd name="connsiteY1135" fmla="*/ 1511991 h 1877144"/>
                  <a:gd name="connsiteX1136" fmla="*/ 1246561 w 1874637"/>
                  <a:gd name="connsiteY1136" fmla="*/ 1509384 h 1877144"/>
                  <a:gd name="connsiteX1137" fmla="*/ 1215314 w 1874637"/>
                  <a:gd name="connsiteY1137" fmla="*/ 1470288 h 1877144"/>
                  <a:gd name="connsiteX1138" fmla="*/ 1210106 w 1874637"/>
                  <a:gd name="connsiteY1138" fmla="*/ 1467681 h 1877144"/>
                  <a:gd name="connsiteX1139" fmla="*/ 1189275 w 1874637"/>
                  <a:gd name="connsiteY1139" fmla="*/ 1478107 h 1877144"/>
                  <a:gd name="connsiteX1140" fmla="*/ 1186671 w 1874637"/>
                  <a:gd name="connsiteY1140" fmla="*/ 1483320 h 1877144"/>
                  <a:gd name="connsiteX1141" fmla="*/ 1202294 w 1874637"/>
                  <a:gd name="connsiteY1141" fmla="*/ 1532842 h 1877144"/>
                  <a:gd name="connsiteX1142" fmla="*/ 1199690 w 1874637"/>
                  <a:gd name="connsiteY1142" fmla="*/ 1535449 h 1877144"/>
                  <a:gd name="connsiteX1143" fmla="*/ 1186671 w 1874637"/>
                  <a:gd name="connsiteY1143" fmla="*/ 1540662 h 1877144"/>
                  <a:gd name="connsiteX1144" fmla="*/ 1171047 w 1874637"/>
                  <a:gd name="connsiteY1144" fmla="*/ 1545875 h 1877144"/>
                  <a:gd name="connsiteX1145" fmla="*/ 1168443 w 1874637"/>
                  <a:gd name="connsiteY1145" fmla="*/ 1545875 h 1877144"/>
                  <a:gd name="connsiteX1146" fmla="*/ 1142404 w 1874637"/>
                  <a:gd name="connsiteY1146" fmla="*/ 1501565 h 1877144"/>
                  <a:gd name="connsiteX1147" fmla="*/ 1139800 w 1874637"/>
                  <a:gd name="connsiteY1147" fmla="*/ 1498959 h 1877144"/>
                  <a:gd name="connsiteX1148" fmla="*/ 1116364 w 1874637"/>
                  <a:gd name="connsiteY1148" fmla="*/ 1506778 h 1877144"/>
                  <a:gd name="connsiteX1149" fmla="*/ 1113760 w 1874637"/>
                  <a:gd name="connsiteY1149" fmla="*/ 1511991 h 1877144"/>
                  <a:gd name="connsiteX1150" fmla="*/ 1121572 w 1874637"/>
                  <a:gd name="connsiteY1150" fmla="*/ 1561513 h 1877144"/>
                  <a:gd name="connsiteX1151" fmla="*/ 1118968 w 1874637"/>
                  <a:gd name="connsiteY1151" fmla="*/ 1564120 h 1877144"/>
                  <a:gd name="connsiteX1152" fmla="*/ 1105949 w 1874637"/>
                  <a:gd name="connsiteY1152" fmla="*/ 1569333 h 1877144"/>
                  <a:gd name="connsiteX1153" fmla="*/ 1090325 w 1874637"/>
                  <a:gd name="connsiteY1153" fmla="*/ 1571939 h 1877144"/>
                  <a:gd name="connsiteX1154" fmla="*/ 1087721 w 1874637"/>
                  <a:gd name="connsiteY1154" fmla="*/ 1571939 h 1877144"/>
                  <a:gd name="connsiteX1155" fmla="*/ 1066889 w 1874637"/>
                  <a:gd name="connsiteY1155" fmla="*/ 1522417 h 1877144"/>
                  <a:gd name="connsiteX1156" fmla="*/ 1064286 w 1874637"/>
                  <a:gd name="connsiteY1156" fmla="*/ 1519810 h 1877144"/>
                  <a:gd name="connsiteX1157" fmla="*/ 1040850 w 1874637"/>
                  <a:gd name="connsiteY1157" fmla="*/ 1525023 h 1877144"/>
                  <a:gd name="connsiteX1158" fmla="*/ 1038246 w 1874637"/>
                  <a:gd name="connsiteY1158" fmla="*/ 1530236 h 1877144"/>
                  <a:gd name="connsiteX1159" fmla="*/ 1038246 w 1874637"/>
                  <a:gd name="connsiteY1159" fmla="*/ 1579758 h 1877144"/>
                  <a:gd name="connsiteX1160" fmla="*/ 1035642 w 1874637"/>
                  <a:gd name="connsiteY1160" fmla="*/ 1582365 h 1877144"/>
                  <a:gd name="connsiteX1161" fmla="*/ 1022622 w 1874637"/>
                  <a:gd name="connsiteY1161" fmla="*/ 1584971 h 1877144"/>
                  <a:gd name="connsiteX1162" fmla="*/ 1020018 w 1874637"/>
                  <a:gd name="connsiteY1162" fmla="*/ 1584971 h 1877144"/>
                  <a:gd name="connsiteX1163" fmla="*/ 1006999 w 1874637"/>
                  <a:gd name="connsiteY1163" fmla="*/ 1587578 h 1877144"/>
                  <a:gd name="connsiteX1164" fmla="*/ 1004395 w 1874637"/>
                  <a:gd name="connsiteY1164" fmla="*/ 1584971 h 1877144"/>
                  <a:gd name="connsiteX1165" fmla="*/ 991375 w 1874637"/>
                  <a:gd name="connsiteY1165" fmla="*/ 1535449 h 1877144"/>
                  <a:gd name="connsiteX1166" fmla="*/ 986167 w 1874637"/>
                  <a:gd name="connsiteY1166" fmla="*/ 1532842 h 1877144"/>
                  <a:gd name="connsiteX1167" fmla="*/ 962732 w 1874637"/>
                  <a:gd name="connsiteY1167" fmla="*/ 1532842 h 1877144"/>
                  <a:gd name="connsiteX1168" fmla="*/ 960128 w 1874637"/>
                  <a:gd name="connsiteY1168" fmla="*/ 1538055 h 1877144"/>
                  <a:gd name="connsiteX1169" fmla="*/ 954920 w 1874637"/>
                  <a:gd name="connsiteY1169" fmla="*/ 1587578 h 1877144"/>
                  <a:gd name="connsiteX1170" fmla="*/ 952316 w 1874637"/>
                  <a:gd name="connsiteY1170" fmla="*/ 1590184 h 1877144"/>
                  <a:gd name="connsiteX1171" fmla="*/ 949712 w 1874637"/>
                  <a:gd name="connsiteY1171" fmla="*/ 1590184 h 1877144"/>
                  <a:gd name="connsiteX1172" fmla="*/ 944504 w 1874637"/>
                  <a:gd name="connsiteY1172" fmla="*/ 1590184 h 1877144"/>
                  <a:gd name="connsiteX1173" fmla="*/ 941900 w 1874637"/>
                  <a:gd name="connsiteY1173" fmla="*/ 1590184 h 1877144"/>
                  <a:gd name="connsiteX1174" fmla="*/ 939296 w 1874637"/>
                  <a:gd name="connsiteY1174" fmla="*/ 1590184 h 1877144"/>
                  <a:gd name="connsiteX1175" fmla="*/ 936692 w 1874637"/>
                  <a:gd name="connsiteY1175" fmla="*/ 1590184 h 1877144"/>
                  <a:gd name="connsiteX1176" fmla="*/ 934088 w 1874637"/>
                  <a:gd name="connsiteY1176" fmla="*/ 1590184 h 1877144"/>
                  <a:gd name="connsiteX1177" fmla="*/ 931484 w 1874637"/>
                  <a:gd name="connsiteY1177" fmla="*/ 1590184 h 1877144"/>
                  <a:gd name="connsiteX1178" fmla="*/ 921069 w 1874637"/>
                  <a:gd name="connsiteY1178" fmla="*/ 1590184 h 1877144"/>
                  <a:gd name="connsiteX1179" fmla="*/ 918465 w 1874637"/>
                  <a:gd name="connsiteY1179" fmla="*/ 1587578 h 1877144"/>
                  <a:gd name="connsiteX1180" fmla="*/ 913257 w 1874637"/>
                  <a:gd name="connsiteY1180" fmla="*/ 1538055 h 1877144"/>
                  <a:gd name="connsiteX1181" fmla="*/ 910653 w 1874637"/>
                  <a:gd name="connsiteY1181" fmla="*/ 1532842 h 1877144"/>
                  <a:gd name="connsiteX1182" fmla="*/ 884614 w 1874637"/>
                  <a:gd name="connsiteY1182" fmla="*/ 1532842 h 1877144"/>
                  <a:gd name="connsiteX1183" fmla="*/ 882010 w 1874637"/>
                  <a:gd name="connsiteY1183" fmla="*/ 1535449 h 1877144"/>
                  <a:gd name="connsiteX1184" fmla="*/ 868990 w 1874637"/>
                  <a:gd name="connsiteY1184" fmla="*/ 1584971 h 1877144"/>
                  <a:gd name="connsiteX1185" fmla="*/ 866386 w 1874637"/>
                  <a:gd name="connsiteY1185" fmla="*/ 1587578 h 1877144"/>
                  <a:gd name="connsiteX1186" fmla="*/ 850762 w 1874637"/>
                  <a:gd name="connsiteY1186" fmla="*/ 1584971 h 1877144"/>
                  <a:gd name="connsiteX1187" fmla="*/ 835139 w 1874637"/>
                  <a:gd name="connsiteY1187" fmla="*/ 1582365 h 1877144"/>
                  <a:gd name="connsiteX1188" fmla="*/ 835139 w 1874637"/>
                  <a:gd name="connsiteY1188" fmla="*/ 1579758 h 1877144"/>
                  <a:gd name="connsiteX1189" fmla="*/ 835139 w 1874637"/>
                  <a:gd name="connsiteY1189" fmla="*/ 1530236 h 1877144"/>
                  <a:gd name="connsiteX1190" fmla="*/ 832535 w 1874637"/>
                  <a:gd name="connsiteY1190" fmla="*/ 1525023 h 1877144"/>
                  <a:gd name="connsiteX1191" fmla="*/ 809099 w 1874637"/>
                  <a:gd name="connsiteY1191" fmla="*/ 1519810 h 1877144"/>
                  <a:gd name="connsiteX1192" fmla="*/ 803891 w 1874637"/>
                  <a:gd name="connsiteY1192" fmla="*/ 1522417 h 1877144"/>
                  <a:gd name="connsiteX1193" fmla="*/ 785664 w 1874637"/>
                  <a:gd name="connsiteY1193" fmla="*/ 1571939 h 1877144"/>
                  <a:gd name="connsiteX1194" fmla="*/ 783060 w 1874637"/>
                  <a:gd name="connsiteY1194" fmla="*/ 1571939 h 1877144"/>
                  <a:gd name="connsiteX1195" fmla="*/ 767436 w 1874637"/>
                  <a:gd name="connsiteY1195" fmla="*/ 1569333 h 1877144"/>
                  <a:gd name="connsiteX1196" fmla="*/ 751812 w 1874637"/>
                  <a:gd name="connsiteY1196" fmla="*/ 1564120 h 1877144"/>
                  <a:gd name="connsiteX1197" fmla="*/ 751812 w 1874637"/>
                  <a:gd name="connsiteY1197" fmla="*/ 1561513 h 1877144"/>
                  <a:gd name="connsiteX1198" fmla="*/ 757020 w 1874637"/>
                  <a:gd name="connsiteY1198" fmla="*/ 1511991 h 1877144"/>
                  <a:gd name="connsiteX1199" fmla="*/ 757020 w 1874637"/>
                  <a:gd name="connsiteY1199" fmla="*/ 1506778 h 1877144"/>
                  <a:gd name="connsiteX1200" fmla="*/ 733585 w 1874637"/>
                  <a:gd name="connsiteY1200" fmla="*/ 1498959 h 1877144"/>
                  <a:gd name="connsiteX1201" fmla="*/ 730981 w 1874637"/>
                  <a:gd name="connsiteY1201" fmla="*/ 1501565 h 1877144"/>
                  <a:gd name="connsiteX1202" fmla="*/ 704942 w 1874637"/>
                  <a:gd name="connsiteY1202" fmla="*/ 1545875 h 1877144"/>
                  <a:gd name="connsiteX1203" fmla="*/ 702338 w 1874637"/>
                  <a:gd name="connsiteY1203" fmla="*/ 1545875 h 1877144"/>
                  <a:gd name="connsiteX1204" fmla="*/ 686714 w 1874637"/>
                  <a:gd name="connsiteY1204" fmla="*/ 1540662 h 1877144"/>
                  <a:gd name="connsiteX1205" fmla="*/ 673694 w 1874637"/>
                  <a:gd name="connsiteY1205" fmla="*/ 1535449 h 1877144"/>
                  <a:gd name="connsiteX1206" fmla="*/ 671090 w 1874637"/>
                  <a:gd name="connsiteY1206" fmla="*/ 1532842 h 1877144"/>
                  <a:gd name="connsiteX1207" fmla="*/ 684110 w 1874637"/>
                  <a:gd name="connsiteY1207" fmla="*/ 1483320 h 1877144"/>
                  <a:gd name="connsiteX1208" fmla="*/ 684110 w 1874637"/>
                  <a:gd name="connsiteY1208" fmla="*/ 1478107 h 1877144"/>
                  <a:gd name="connsiteX1209" fmla="*/ 663278 w 1874637"/>
                  <a:gd name="connsiteY1209" fmla="*/ 1467681 h 1877144"/>
                  <a:gd name="connsiteX1210" fmla="*/ 658071 w 1874637"/>
                  <a:gd name="connsiteY1210" fmla="*/ 1470288 h 1877144"/>
                  <a:gd name="connsiteX1211" fmla="*/ 626823 w 1874637"/>
                  <a:gd name="connsiteY1211" fmla="*/ 1509384 h 1877144"/>
                  <a:gd name="connsiteX1212" fmla="*/ 624219 w 1874637"/>
                  <a:gd name="connsiteY1212" fmla="*/ 1511991 h 1877144"/>
                  <a:gd name="connsiteX1213" fmla="*/ 611200 w 1874637"/>
                  <a:gd name="connsiteY1213" fmla="*/ 1504171 h 1877144"/>
                  <a:gd name="connsiteX1214" fmla="*/ 598180 w 1874637"/>
                  <a:gd name="connsiteY1214" fmla="*/ 1496352 h 1877144"/>
                  <a:gd name="connsiteX1215" fmla="*/ 595576 w 1874637"/>
                  <a:gd name="connsiteY1215" fmla="*/ 1493746 h 1877144"/>
                  <a:gd name="connsiteX1216" fmla="*/ 616407 w 1874637"/>
                  <a:gd name="connsiteY1216" fmla="*/ 1446830 h 1877144"/>
                  <a:gd name="connsiteX1217" fmla="*/ 616407 w 1874637"/>
                  <a:gd name="connsiteY1217" fmla="*/ 1439010 h 1877144"/>
                  <a:gd name="connsiteX1218" fmla="*/ 598180 w 1874637"/>
                  <a:gd name="connsiteY1218" fmla="*/ 1425978 h 1877144"/>
                  <a:gd name="connsiteX1219" fmla="*/ 590368 w 1874637"/>
                  <a:gd name="connsiteY1219" fmla="*/ 1428584 h 1877144"/>
                  <a:gd name="connsiteX1220" fmla="*/ 553913 w 1874637"/>
                  <a:gd name="connsiteY1220" fmla="*/ 1465075 h 1877144"/>
                  <a:gd name="connsiteX1221" fmla="*/ 551309 w 1874637"/>
                  <a:gd name="connsiteY1221" fmla="*/ 1465075 h 1877144"/>
                  <a:gd name="connsiteX1222" fmla="*/ 540893 w 1874637"/>
                  <a:gd name="connsiteY1222" fmla="*/ 1457255 h 1877144"/>
                  <a:gd name="connsiteX1223" fmla="*/ 540893 w 1874637"/>
                  <a:gd name="connsiteY1223" fmla="*/ 1454649 h 1877144"/>
                  <a:gd name="connsiteX1224" fmla="*/ 527873 w 1874637"/>
                  <a:gd name="connsiteY1224" fmla="*/ 1446830 h 1877144"/>
                  <a:gd name="connsiteX1225" fmla="*/ 527873 w 1874637"/>
                  <a:gd name="connsiteY1225" fmla="*/ 1444223 h 1877144"/>
                  <a:gd name="connsiteX1226" fmla="*/ 553913 w 1874637"/>
                  <a:gd name="connsiteY1226" fmla="*/ 1399913 h 1877144"/>
                  <a:gd name="connsiteX1227" fmla="*/ 553913 w 1874637"/>
                  <a:gd name="connsiteY1227" fmla="*/ 1392094 h 1877144"/>
                  <a:gd name="connsiteX1228" fmla="*/ 535685 w 1874637"/>
                  <a:gd name="connsiteY1228" fmla="*/ 1379062 h 1877144"/>
                  <a:gd name="connsiteX1229" fmla="*/ 530477 w 1874637"/>
                  <a:gd name="connsiteY1229" fmla="*/ 1379062 h 1877144"/>
                  <a:gd name="connsiteX1230" fmla="*/ 488814 w 1874637"/>
                  <a:gd name="connsiteY1230" fmla="*/ 1410339 h 1877144"/>
                  <a:gd name="connsiteX1231" fmla="*/ 486210 w 1874637"/>
                  <a:gd name="connsiteY1231" fmla="*/ 1410339 h 1877144"/>
                  <a:gd name="connsiteX1232" fmla="*/ 475795 w 1874637"/>
                  <a:gd name="connsiteY1232" fmla="*/ 1399913 h 1877144"/>
                  <a:gd name="connsiteX1233" fmla="*/ 465379 w 1874637"/>
                  <a:gd name="connsiteY1233" fmla="*/ 1389488 h 1877144"/>
                  <a:gd name="connsiteX1234" fmla="*/ 465379 w 1874637"/>
                  <a:gd name="connsiteY1234" fmla="*/ 1386881 h 1877144"/>
                  <a:gd name="connsiteX1235" fmla="*/ 496626 w 1874637"/>
                  <a:gd name="connsiteY1235" fmla="*/ 1345178 h 1877144"/>
                  <a:gd name="connsiteX1236" fmla="*/ 496626 w 1874637"/>
                  <a:gd name="connsiteY1236" fmla="*/ 1339965 h 1877144"/>
                  <a:gd name="connsiteX1237" fmla="*/ 483606 w 1874637"/>
                  <a:gd name="connsiteY1237" fmla="*/ 1321720 h 1877144"/>
                  <a:gd name="connsiteX1238" fmla="*/ 475795 w 1874637"/>
                  <a:gd name="connsiteY1238" fmla="*/ 1321720 h 1877144"/>
                  <a:gd name="connsiteX1239" fmla="*/ 431528 w 1874637"/>
                  <a:gd name="connsiteY1239" fmla="*/ 1347785 h 1877144"/>
                  <a:gd name="connsiteX1240" fmla="*/ 428924 w 1874637"/>
                  <a:gd name="connsiteY1240" fmla="*/ 1347785 h 1877144"/>
                  <a:gd name="connsiteX1241" fmla="*/ 421112 w 1874637"/>
                  <a:gd name="connsiteY1241" fmla="*/ 1337359 h 1877144"/>
                  <a:gd name="connsiteX1242" fmla="*/ 418508 w 1874637"/>
                  <a:gd name="connsiteY1242" fmla="*/ 1337359 h 1877144"/>
                  <a:gd name="connsiteX1243" fmla="*/ 418508 w 1874637"/>
                  <a:gd name="connsiteY1243" fmla="*/ 1334752 h 1877144"/>
                  <a:gd name="connsiteX1244" fmla="*/ 410696 w 1874637"/>
                  <a:gd name="connsiteY1244" fmla="*/ 1324326 h 1877144"/>
                  <a:gd name="connsiteX1245" fmla="*/ 410696 w 1874637"/>
                  <a:gd name="connsiteY1245" fmla="*/ 1321720 h 1877144"/>
                  <a:gd name="connsiteX1246" fmla="*/ 447151 w 1874637"/>
                  <a:gd name="connsiteY1246" fmla="*/ 1285230 h 1877144"/>
                  <a:gd name="connsiteX1247" fmla="*/ 449755 w 1874637"/>
                  <a:gd name="connsiteY1247" fmla="*/ 1280017 h 1877144"/>
                  <a:gd name="connsiteX1248" fmla="*/ 436736 w 1874637"/>
                  <a:gd name="connsiteY1248" fmla="*/ 1259165 h 1877144"/>
                  <a:gd name="connsiteX1249" fmla="*/ 431528 w 1874637"/>
                  <a:gd name="connsiteY1249" fmla="*/ 1259165 h 1877144"/>
                  <a:gd name="connsiteX1250" fmla="*/ 382053 w 1874637"/>
                  <a:gd name="connsiteY1250" fmla="*/ 1280017 h 1877144"/>
                  <a:gd name="connsiteX1251" fmla="*/ 379449 w 1874637"/>
                  <a:gd name="connsiteY1251" fmla="*/ 1277410 h 1877144"/>
                  <a:gd name="connsiteX1252" fmla="*/ 371637 w 1874637"/>
                  <a:gd name="connsiteY1252" fmla="*/ 1264378 h 1877144"/>
                  <a:gd name="connsiteX1253" fmla="*/ 363825 w 1874637"/>
                  <a:gd name="connsiteY1253" fmla="*/ 1251346 h 1877144"/>
                  <a:gd name="connsiteX1254" fmla="*/ 366429 w 1874637"/>
                  <a:gd name="connsiteY1254" fmla="*/ 1248739 h 1877144"/>
                  <a:gd name="connsiteX1255" fmla="*/ 405488 w 1874637"/>
                  <a:gd name="connsiteY1255" fmla="*/ 1217462 h 1877144"/>
                  <a:gd name="connsiteX1256" fmla="*/ 408092 w 1874637"/>
                  <a:gd name="connsiteY1256" fmla="*/ 1212249 h 1877144"/>
                  <a:gd name="connsiteX1257" fmla="*/ 397676 w 1874637"/>
                  <a:gd name="connsiteY1257" fmla="*/ 1191398 h 1877144"/>
                  <a:gd name="connsiteX1258" fmla="*/ 392468 w 1874637"/>
                  <a:gd name="connsiteY1258" fmla="*/ 1191398 h 1877144"/>
                  <a:gd name="connsiteX1259" fmla="*/ 342994 w 1874637"/>
                  <a:gd name="connsiteY1259" fmla="*/ 1204430 h 1877144"/>
                  <a:gd name="connsiteX1260" fmla="*/ 340390 w 1874637"/>
                  <a:gd name="connsiteY1260" fmla="*/ 1201823 h 1877144"/>
                  <a:gd name="connsiteX1261" fmla="*/ 335182 w 1874637"/>
                  <a:gd name="connsiteY1261" fmla="*/ 1188791 h 1877144"/>
                  <a:gd name="connsiteX1262" fmla="*/ 329974 w 1874637"/>
                  <a:gd name="connsiteY1262" fmla="*/ 1173152 h 1877144"/>
                  <a:gd name="connsiteX1263" fmla="*/ 329974 w 1874637"/>
                  <a:gd name="connsiteY1263" fmla="*/ 1170546 h 1877144"/>
                  <a:gd name="connsiteX1264" fmla="*/ 374241 w 1874637"/>
                  <a:gd name="connsiteY1264" fmla="*/ 1144482 h 1877144"/>
                  <a:gd name="connsiteX1265" fmla="*/ 376845 w 1874637"/>
                  <a:gd name="connsiteY1265" fmla="*/ 1141875 h 1877144"/>
                  <a:gd name="connsiteX1266" fmla="*/ 369033 w 1874637"/>
                  <a:gd name="connsiteY1266" fmla="*/ 1118417 h 1877144"/>
                  <a:gd name="connsiteX1267" fmla="*/ 363825 w 1874637"/>
                  <a:gd name="connsiteY1267" fmla="*/ 1118417 h 1877144"/>
                  <a:gd name="connsiteX1268" fmla="*/ 314350 w 1874637"/>
                  <a:gd name="connsiteY1268" fmla="*/ 1123630 h 1877144"/>
                  <a:gd name="connsiteX1269" fmla="*/ 311746 w 1874637"/>
                  <a:gd name="connsiteY1269" fmla="*/ 1123630 h 1877144"/>
                  <a:gd name="connsiteX1270" fmla="*/ 306538 w 1874637"/>
                  <a:gd name="connsiteY1270" fmla="*/ 1107991 h 1877144"/>
                  <a:gd name="connsiteX1271" fmla="*/ 303934 w 1874637"/>
                  <a:gd name="connsiteY1271" fmla="*/ 1092353 h 1877144"/>
                  <a:gd name="connsiteX1272" fmla="*/ 303934 w 1874637"/>
                  <a:gd name="connsiteY1272" fmla="*/ 1089746 h 1877144"/>
                  <a:gd name="connsiteX1273" fmla="*/ 353409 w 1874637"/>
                  <a:gd name="connsiteY1273" fmla="*/ 1071501 h 1877144"/>
                  <a:gd name="connsiteX1274" fmla="*/ 356013 w 1874637"/>
                  <a:gd name="connsiteY1274" fmla="*/ 1066288 h 1877144"/>
                  <a:gd name="connsiteX1275" fmla="*/ 350805 w 1874637"/>
                  <a:gd name="connsiteY1275" fmla="*/ 1042830 h 1877144"/>
                  <a:gd name="connsiteX1276" fmla="*/ 345598 w 1874637"/>
                  <a:gd name="connsiteY1276" fmla="*/ 1040224 h 1877144"/>
                  <a:gd name="connsiteX1277" fmla="*/ 296123 w 1874637"/>
                  <a:gd name="connsiteY1277" fmla="*/ 1040224 h 1877144"/>
                  <a:gd name="connsiteX1278" fmla="*/ 293519 w 1874637"/>
                  <a:gd name="connsiteY1278" fmla="*/ 1040224 h 1877144"/>
                  <a:gd name="connsiteX1279" fmla="*/ 290915 w 1874637"/>
                  <a:gd name="connsiteY1279" fmla="*/ 1024585 h 1877144"/>
                  <a:gd name="connsiteX1280" fmla="*/ 288311 w 1874637"/>
                  <a:gd name="connsiteY1280" fmla="*/ 1008946 h 1877144"/>
                  <a:gd name="connsiteX1281" fmla="*/ 290915 w 1874637"/>
                  <a:gd name="connsiteY1281" fmla="*/ 1006340 h 1877144"/>
                  <a:gd name="connsiteX1282" fmla="*/ 340390 w 1874637"/>
                  <a:gd name="connsiteY1282" fmla="*/ 993308 h 1877144"/>
                  <a:gd name="connsiteX1283" fmla="*/ 345598 w 1874637"/>
                  <a:gd name="connsiteY1283" fmla="*/ 990701 h 1877144"/>
                  <a:gd name="connsiteX1284" fmla="*/ 342994 w 1874637"/>
                  <a:gd name="connsiteY1284" fmla="*/ 964637 h 1877144"/>
                  <a:gd name="connsiteX1285" fmla="*/ 337786 w 1874637"/>
                  <a:gd name="connsiteY1285" fmla="*/ 962030 h 1877144"/>
                  <a:gd name="connsiteX1286" fmla="*/ 285707 w 1874637"/>
                  <a:gd name="connsiteY1286" fmla="*/ 956817 h 1877144"/>
                  <a:gd name="connsiteX1287" fmla="*/ 285707 w 1874637"/>
                  <a:gd name="connsiteY1287" fmla="*/ 954211 h 1877144"/>
                  <a:gd name="connsiteX1288" fmla="*/ 285707 w 1874637"/>
                  <a:gd name="connsiteY1288" fmla="*/ 938572 h 1877144"/>
                  <a:gd name="connsiteX1289" fmla="*/ 285707 w 1874637"/>
                  <a:gd name="connsiteY1289" fmla="*/ 922933 h 1877144"/>
                  <a:gd name="connsiteX1290" fmla="*/ 337786 w 1874637"/>
                  <a:gd name="connsiteY1290" fmla="*/ 915114 h 1877144"/>
                  <a:gd name="connsiteX1291" fmla="*/ 342994 w 1874637"/>
                  <a:gd name="connsiteY1291" fmla="*/ 912507 h 1877144"/>
                  <a:gd name="connsiteX1292" fmla="*/ 345598 w 1874637"/>
                  <a:gd name="connsiteY1292" fmla="*/ 889049 h 1877144"/>
                  <a:gd name="connsiteX1293" fmla="*/ 340390 w 1874637"/>
                  <a:gd name="connsiteY1293" fmla="*/ 883836 h 1877144"/>
                  <a:gd name="connsiteX1294" fmla="*/ 290915 w 1874637"/>
                  <a:gd name="connsiteY1294" fmla="*/ 870804 h 1877144"/>
                  <a:gd name="connsiteX1295" fmla="*/ 288311 w 1874637"/>
                  <a:gd name="connsiteY1295" fmla="*/ 868198 h 1877144"/>
                  <a:gd name="connsiteX1296" fmla="*/ 290915 w 1874637"/>
                  <a:gd name="connsiteY1296" fmla="*/ 855166 h 1877144"/>
                  <a:gd name="connsiteX1297" fmla="*/ 290915 w 1874637"/>
                  <a:gd name="connsiteY1297" fmla="*/ 852559 h 1877144"/>
                  <a:gd name="connsiteX1298" fmla="*/ 293519 w 1874637"/>
                  <a:gd name="connsiteY1298" fmla="*/ 839527 h 1877144"/>
                  <a:gd name="connsiteX1299" fmla="*/ 296123 w 1874637"/>
                  <a:gd name="connsiteY1299" fmla="*/ 836920 h 1877144"/>
                  <a:gd name="connsiteX1300" fmla="*/ 345598 w 1874637"/>
                  <a:gd name="connsiteY1300" fmla="*/ 836920 h 1877144"/>
                  <a:gd name="connsiteX1301" fmla="*/ 350805 w 1874637"/>
                  <a:gd name="connsiteY1301" fmla="*/ 834314 h 1877144"/>
                  <a:gd name="connsiteX1302" fmla="*/ 356013 w 1874637"/>
                  <a:gd name="connsiteY1302" fmla="*/ 810856 h 1877144"/>
                  <a:gd name="connsiteX1303" fmla="*/ 353409 w 1874637"/>
                  <a:gd name="connsiteY1303" fmla="*/ 808249 h 1877144"/>
                  <a:gd name="connsiteX1304" fmla="*/ 303934 w 1874637"/>
                  <a:gd name="connsiteY1304" fmla="*/ 787398 h 1877144"/>
                  <a:gd name="connsiteX1305" fmla="*/ 303934 w 1874637"/>
                  <a:gd name="connsiteY1305" fmla="*/ 784791 h 1877144"/>
                  <a:gd name="connsiteX1306" fmla="*/ 306538 w 1874637"/>
                  <a:gd name="connsiteY1306" fmla="*/ 771759 h 1877144"/>
                  <a:gd name="connsiteX1307" fmla="*/ 306538 w 1874637"/>
                  <a:gd name="connsiteY1307" fmla="*/ 769153 h 1877144"/>
                  <a:gd name="connsiteX1308" fmla="*/ 311746 w 1874637"/>
                  <a:gd name="connsiteY1308" fmla="*/ 756120 h 1877144"/>
                  <a:gd name="connsiteX1309" fmla="*/ 314350 w 1874637"/>
                  <a:gd name="connsiteY1309" fmla="*/ 753514 h 1877144"/>
                  <a:gd name="connsiteX1310" fmla="*/ 363825 w 1874637"/>
                  <a:gd name="connsiteY1310" fmla="*/ 761333 h 1877144"/>
                  <a:gd name="connsiteX1311" fmla="*/ 369033 w 1874637"/>
                  <a:gd name="connsiteY1311" fmla="*/ 758727 h 1877144"/>
                  <a:gd name="connsiteX1312" fmla="*/ 376845 w 1874637"/>
                  <a:gd name="connsiteY1312" fmla="*/ 735269 h 1877144"/>
                  <a:gd name="connsiteX1313" fmla="*/ 374241 w 1874637"/>
                  <a:gd name="connsiteY1313" fmla="*/ 732662 h 1877144"/>
                  <a:gd name="connsiteX1314" fmla="*/ 329974 w 1874637"/>
                  <a:gd name="connsiteY1314" fmla="*/ 706598 h 1877144"/>
                  <a:gd name="connsiteX1315" fmla="*/ 329974 w 1874637"/>
                  <a:gd name="connsiteY1315" fmla="*/ 703992 h 1877144"/>
                  <a:gd name="connsiteX1316" fmla="*/ 335182 w 1874637"/>
                  <a:gd name="connsiteY1316" fmla="*/ 690959 h 1877144"/>
                  <a:gd name="connsiteX1317" fmla="*/ 335182 w 1874637"/>
                  <a:gd name="connsiteY1317" fmla="*/ 688353 h 1877144"/>
                  <a:gd name="connsiteX1318" fmla="*/ 340390 w 1874637"/>
                  <a:gd name="connsiteY1318" fmla="*/ 675321 h 1877144"/>
                  <a:gd name="connsiteX1319" fmla="*/ 342994 w 1874637"/>
                  <a:gd name="connsiteY1319" fmla="*/ 675321 h 1877144"/>
                  <a:gd name="connsiteX1320" fmla="*/ 392468 w 1874637"/>
                  <a:gd name="connsiteY1320" fmla="*/ 688353 h 1877144"/>
                  <a:gd name="connsiteX1321" fmla="*/ 397676 w 1874637"/>
                  <a:gd name="connsiteY1321" fmla="*/ 685746 h 1877144"/>
                  <a:gd name="connsiteX1322" fmla="*/ 408092 w 1874637"/>
                  <a:gd name="connsiteY1322" fmla="*/ 664895 h 1877144"/>
                  <a:gd name="connsiteX1323" fmla="*/ 405488 w 1874637"/>
                  <a:gd name="connsiteY1323" fmla="*/ 659682 h 1877144"/>
                  <a:gd name="connsiteX1324" fmla="*/ 366429 w 1874637"/>
                  <a:gd name="connsiteY1324" fmla="*/ 628405 h 1877144"/>
                  <a:gd name="connsiteX1325" fmla="*/ 366429 w 1874637"/>
                  <a:gd name="connsiteY1325" fmla="*/ 625798 h 1877144"/>
                  <a:gd name="connsiteX1326" fmla="*/ 371637 w 1874637"/>
                  <a:gd name="connsiteY1326" fmla="*/ 612766 h 1877144"/>
                  <a:gd name="connsiteX1327" fmla="*/ 379449 w 1874637"/>
                  <a:gd name="connsiteY1327" fmla="*/ 599734 h 1877144"/>
                  <a:gd name="connsiteX1328" fmla="*/ 382053 w 1874637"/>
                  <a:gd name="connsiteY1328" fmla="*/ 599734 h 1877144"/>
                  <a:gd name="connsiteX1329" fmla="*/ 431528 w 1874637"/>
                  <a:gd name="connsiteY1329" fmla="*/ 617979 h 1877144"/>
                  <a:gd name="connsiteX1330" fmla="*/ 436736 w 1874637"/>
                  <a:gd name="connsiteY1330" fmla="*/ 617979 h 1877144"/>
                  <a:gd name="connsiteX1331" fmla="*/ 449755 w 1874637"/>
                  <a:gd name="connsiteY1331" fmla="*/ 599734 h 1877144"/>
                  <a:gd name="connsiteX1332" fmla="*/ 447151 w 1874637"/>
                  <a:gd name="connsiteY1332" fmla="*/ 594521 h 1877144"/>
                  <a:gd name="connsiteX1333" fmla="*/ 410696 w 1874637"/>
                  <a:gd name="connsiteY1333" fmla="*/ 558030 h 1877144"/>
                  <a:gd name="connsiteX1334" fmla="*/ 410696 w 1874637"/>
                  <a:gd name="connsiteY1334" fmla="*/ 555424 h 1877144"/>
                  <a:gd name="connsiteX1335" fmla="*/ 418508 w 1874637"/>
                  <a:gd name="connsiteY1335" fmla="*/ 542392 h 1877144"/>
                  <a:gd name="connsiteX1336" fmla="*/ 421112 w 1874637"/>
                  <a:gd name="connsiteY1336" fmla="*/ 542392 h 1877144"/>
                  <a:gd name="connsiteX1337" fmla="*/ 428924 w 1874637"/>
                  <a:gd name="connsiteY1337" fmla="*/ 529360 h 1877144"/>
                  <a:gd name="connsiteX1338" fmla="*/ 431528 w 1874637"/>
                  <a:gd name="connsiteY1338" fmla="*/ 529360 h 1877144"/>
                  <a:gd name="connsiteX1339" fmla="*/ 475795 w 1874637"/>
                  <a:gd name="connsiteY1339" fmla="*/ 555424 h 1877144"/>
                  <a:gd name="connsiteX1340" fmla="*/ 483606 w 1874637"/>
                  <a:gd name="connsiteY1340" fmla="*/ 555424 h 1877144"/>
                  <a:gd name="connsiteX1341" fmla="*/ 496626 w 1874637"/>
                  <a:gd name="connsiteY1341" fmla="*/ 537179 h 1877144"/>
                  <a:gd name="connsiteX1342" fmla="*/ 496626 w 1874637"/>
                  <a:gd name="connsiteY1342" fmla="*/ 531966 h 1877144"/>
                  <a:gd name="connsiteX1343" fmla="*/ 465379 w 1874637"/>
                  <a:gd name="connsiteY1343" fmla="*/ 492869 h 1877144"/>
                  <a:gd name="connsiteX1344" fmla="*/ 465379 w 1874637"/>
                  <a:gd name="connsiteY1344" fmla="*/ 490263 h 1877144"/>
                  <a:gd name="connsiteX1345" fmla="*/ 475795 w 1874637"/>
                  <a:gd name="connsiteY1345" fmla="*/ 477231 h 1877144"/>
                  <a:gd name="connsiteX1346" fmla="*/ 486210 w 1874637"/>
                  <a:gd name="connsiteY1346" fmla="*/ 466805 h 1877144"/>
                  <a:gd name="connsiteX1347" fmla="*/ 488814 w 1874637"/>
                  <a:gd name="connsiteY1347" fmla="*/ 466805 h 1877144"/>
                  <a:gd name="connsiteX1348" fmla="*/ 530477 w 1874637"/>
                  <a:gd name="connsiteY1348" fmla="*/ 498082 h 1877144"/>
                  <a:gd name="connsiteX1349" fmla="*/ 535685 w 1874637"/>
                  <a:gd name="connsiteY1349" fmla="*/ 500689 h 1877144"/>
                  <a:gd name="connsiteX1350" fmla="*/ 553913 w 1874637"/>
                  <a:gd name="connsiteY1350" fmla="*/ 485050 h 1877144"/>
                  <a:gd name="connsiteX1351" fmla="*/ 553913 w 1874637"/>
                  <a:gd name="connsiteY1351" fmla="*/ 479837 h 1877144"/>
                  <a:gd name="connsiteX1352" fmla="*/ 527873 w 1874637"/>
                  <a:gd name="connsiteY1352" fmla="*/ 432921 h 1877144"/>
                  <a:gd name="connsiteX1353" fmla="*/ 527873 w 1874637"/>
                  <a:gd name="connsiteY1353" fmla="*/ 430315 h 1877144"/>
                  <a:gd name="connsiteX1354" fmla="*/ 540893 w 1874637"/>
                  <a:gd name="connsiteY1354" fmla="*/ 422495 h 1877144"/>
                  <a:gd name="connsiteX1355" fmla="*/ 551309 w 1874637"/>
                  <a:gd name="connsiteY1355" fmla="*/ 412069 h 1877144"/>
                  <a:gd name="connsiteX1356" fmla="*/ 556517 w 1874637"/>
                  <a:gd name="connsiteY1356" fmla="*/ 412069 h 1877144"/>
                  <a:gd name="connsiteX1357" fmla="*/ 590368 w 1874637"/>
                  <a:gd name="connsiteY1357" fmla="*/ 448560 h 1877144"/>
                  <a:gd name="connsiteX1358" fmla="*/ 598180 w 1874637"/>
                  <a:gd name="connsiteY1358" fmla="*/ 451166 h 1877144"/>
                  <a:gd name="connsiteX1359" fmla="*/ 616407 w 1874637"/>
                  <a:gd name="connsiteY1359" fmla="*/ 438134 h 1877144"/>
                  <a:gd name="connsiteX1360" fmla="*/ 616407 w 1874637"/>
                  <a:gd name="connsiteY1360" fmla="*/ 432921 h 1877144"/>
                  <a:gd name="connsiteX1361" fmla="*/ 598180 w 1874637"/>
                  <a:gd name="connsiteY1361" fmla="*/ 386005 h 1877144"/>
                  <a:gd name="connsiteX1362" fmla="*/ 598180 w 1874637"/>
                  <a:gd name="connsiteY1362" fmla="*/ 383398 h 1877144"/>
                  <a:gd name="connsiteX1363" fmla="*/ 611200 w 1874637"/>
                  <a:gd name="connsiteY1363" fmla="*/ 375579 h 1877144"/>
                  <a:gd name="connsiteX1364" fmla="*/ 611200 w 1874637"/>
                  <a:gd name="connsiteY1364" fmla="*/ 372973 h 1877144"/>
                  <a:gd name="connsiteX1365" fmla="*/ 624219 w 1874637"/>
                  <a:gd name="connsiteY1365" fmla="*/ 367760 h 1877144"/>
                  <a:gd name="connsiteX1366" fmla="*/ 626823 w 1874637"/>
                  <a:gd name="connsiteY1366" fmla="*/ 367760 h 1877144"/>
                  <a:gd name="connsiteX1367" fmla="*/ 658071 w 1874637"/>
                  <a:gd name="connsiteY1367" fmla="*/ 409463 h 1877144"/>
                  <a:gd name="connsiteX1368" fmla="*/ 663278 w 1874637"/>
                  <a:gd name="connsiteY1368" fmla="*/ 412069 h 1877144"/>
                  <a:gd name="connsiteX1369" fmla="*/ 684110 w 1874637"/>
                  <a:gd name="connsiteY1369" fmla="*/ 399037 h 1877144"/>
                  <a:gd name="connsiteX1370" fmla="*/ 684110 w 1874637"/>
                  <a:gd name="connsiteY1370" fmla="*/ 393824 h 1877144"/>
                  <a:gd name="connsiteX1371" fmla="*/ 671090 w 1874637"/>
                  <a:gd name="connsiteY1371" fmla="*/ 344302 h 1877144"/>
                  <a:gd name="connsiteX1372" fmla="*/ 673694 w 1874637"/>
                  <a:gd name="connsiteY1372" fmla="*/ 341695 h 1877144"/>
                  <a:gd name="connsiteX1373" fmla="*/ 686714 w 1874637"/>
                  <a:gd name="connsiteY1373" fmla="*/ 336482 h 1877144"/>
                  <a:gd name="connsiteX1374" fmla="*/ 702338 w 1874637"/>
                  <a:gd name="connsiteY1374" fmla="*/ 331269 h 1877144"/>
                  <a:gd name="connsiteX1375" fmla="*/ 704942 w 1874637"/>
                  <a:gd name="connsiteY1375" fmla="*/ 331269 h 1877144"/>
                  <a:gd name="connsiteX1376" fmla="*/ 730981 w 1874637"/>
                  <a:gd name="connsiteY1376" fmla="*/ 375579 h 1877144"/>
                  <a:gd name="connsiteX1377" fmla="*/ 733585 w 1874637"/>
                  <a:gd name="connsiteY1377" fmla="*/ 380792 h 1877144"/>
                  <a:gd name="connsiteX1378" fmla="*/ 757020 w 1874637"/>
                  <a:gd name="connsiteY1378" fmla="*/ 372973 h 1877144"/>
                  <a:gd name="connsiteX1379" fmla="*/ 757020 w 1874637"/>
                  <a:gd name="connsiteY1379" fmla="*/ 367760 h 1877144"/>
                  <a:gd name="connsiteX1380" fmla="*/ 751812 w 1874637"/>
                  <a:gd name="connsiteY1380" fmla="*/ 315631 h 1877144"/>
                  <a:gd name="connsiteX1381" fmla="*/ 754416 w 1874637"/>
                  <a:gd name="connsiteY1381" fmla="*/ 313024 h 1877144"/>
                  <a:gd name="connsiteX1382" fmla="*/ 767436 w 1874637"/>
                  <a:gd name="connsiteY1382" fmla="*/ 310418 h 1877144"/>
                  <a:gd name="connsiteX1383" fmla="*/ 783060 w 1874637"/>
                  <a:gd name="connsiteY1383" fmla="*/ 305205 h 1877144"/>
                  <a:gd name="connsiteX1384" fmla="*/ 785664 w 1874637"/>
                  <a:gd name="connsiteY1384" fmla="*/ 307811 h 1877144"/>
                  <a:gd name="connsiteX1385" fmla="*/ 803891 w 1874637"/>
                  <a:gd name="connsiteY1385" fmla="*/ 354728 h 1877144"/>
                  <a:gd name="connsiteX1386" fmla="*/ 809099 w 1874637"/>
                  <a:gd name="connsiteY1386" fmla="*/ 357334 h 1877144"/>
                  <a:gd name="connsiteX1387" fmla="*/ 832535 w 1874637"/>
                  <a:gd name="connsiteY1387" fmla="*/ 352121 h 1877144"/>
                  <a:gd name="connsiteX1388" fmla="*/ 835139 w 1874637"/>
                  <a:gd name="connsiteY1388" fmla="*/ 349515 h 1877144"/>
                  <a:gd name="connsiteX1389" fmla="*/ 835139 w 1874637"/>
                  <a:gd name="connsiteY1389" fmla="*/ 297386 h 1877144"/>
                  <a:gd name="connsiteX1390" fmla="*/ 835139 w 1874637"/>
                  <a:gd name="connsiteY1390" fmla="*/ 294779 h 1877144"/>
                  <a:gd name="connsiteX1391" fmla="*/ 850762 w 1874637"/>
                  <a:gd name="connsiteY1391" fmla="*/ 292173 h 1877144"/>
                  <a:gd name="connsiteX1392" fmla="*/ 866386 w 1874637"/>
                  <a:gd name="connsiteY1392" fmla="*/ 292173 h 1877144"/>
                  <a:gd name="connsiteX1393" fmla="*/ 868990 w 1874637"/>
                  <a:gd name="connsiteY1393" fmla="*/ 292173 h 1877144"/>
                  <a:gd name="connsiteX1394" fmla="*/ 882010 w 1874637"/>
                  <a:gd name="connsiteY1394" fmla="*/ 341695 h 1877144"/>
                  <a:gd name="connsiteX1395" fmla="*/ 884614 w 1874637"/>
                  <a:gd name="connsiteY1395" fmla="*/ 346908 h 1877144"/>
                  <a:gd name="connsiteX1396" fmla="*/ 910653 w 1874637"/>
                  <a:gd name="connsiteY1396" fmla="*/ 344302 h 1877144"/>
                  <a:gd name="connsiteX1397" fmla="*/ 913257 w 1874637"/>
                  <a:gd name="connsiteY1397" fmla="*/ 339089 h 1877144"/>
                  <a:gd name="connsiteX1398" fmla="*/ 918465 w 1874637"/>
                  <a:gd name="connsiteY1398" fmla="*/ 289566 h 1877144"/>
                  <a:gd name="connsiteX1399" fmla="*/ 921069 w 1874637"/>
                  <a:gd name="connsiteY1399" fmla="*/ 286960 h 1877144"/>
                  <a:gd name="connsiteX1400" fmla="*/ 1238532 w 1874637"/>
                  <a:gd name="connsiteY1400" fmla="*/ 268668 h 1877144"/>
                  <a:gd name="connsiteX1401" fmla="*/ 1225544 w 1874637"/>
                  <a:gd name="connsiteY1401" fmla="*/ 281651 h 1877144"/>
                  <a:gd name="connsiteX1402" fmla="*/ 1256715 w 1874637"/>
                  <a:gd name="connsiteY1402" fmla="*/ 302424 h 1877144"/>
                  <a:gd name="connsiteX1403" fmla="*/ 1259313 w 1874637"/>
                  <a:gd name="connsiteY1403" fmla="*/ 299828 h 1877144"/>
                  <a:gd name="connsiteX1404" fmla="*/ 1256715 w 1874637"/>
                  <a:gd name="connsiteY1404" fmla="*/ 276458 h 1877144"/>
                  <a:gd name="connsiteX1405" fmla="*/ 1254118 w 1874637"/>
                  <a:gd name="connsiteY1405" fmla="*/ 276458 h 1877144"/>
                  <a:gd name="connsiteX1406" fmla="*/ 1246325 w 1874637"/>
                  <a:gd name="connsiteY1406" fmla="*/ 271264 h 1877144"/>
                  <a:gd name="connsiteX1407" fmla="*/ 1238532 w 1874637"/>
                  <a:gd name="connsiteY1407" fmla="*/ 268668 h 1877144"/>
                  <a:gd name="connsiteX1408" fmla="*/ 1201192 w 1874637"/>
                  <a:gd name="connsiteY1408" fmla="*/ 250491 h 1877144"/>
                  <a:gd name="connsiteX1409" fmla="*/ 1181386 w 1874637"/>
                  <a:gd name="connsiteY1409" fmla="*/ 258281 h 1877144"/>
                  <a:gd name="connsiteX1410" fmla="*/ 1191776 w 1874637"/>
                  <a:gd name="connsiteY1410" fmla="*/ 276458 h 1877144"/>
                  <a:gd name="connsiteX1411" fmla="*/ 1215154 w 1874637"/>
                  <a:gd name="connsiteY1411" fmla="*/ 266071 h 1877144"/>
                  <a:gd name="connsiteX1412" fmla="*/ 1210974 w 1874637"/>
                  <a:gd name="connsiteY1412" fmla="*/ 255360 h 1877144"/>
                  <a:gd name="connsiteX1413" fmla="*/ 1204758 w 1874637"/>
                  <a:gd name="connsiteY1413" fmla="*/ 252266 h 1877144"/>
                  <a:gd name="connsiteX1414" fmla="*/ 1251520 w 1874637"/>
                  <a:gd name="connsiteY1414" fmla="*/ 245298 h 1877144"/>
                  <a:gd name="connsiteX1415" fmla="*/ 1251520 w 1874637"/>
                  <a:gd name="connsiteY1415" fmla="*/ 247895 h 1877144"/>
                  <a:gd name="connsiteX1416" fmla="*/ 1277496 w 1874637"/>
                  <a:gd name="connsiteY1416" fmla="*/ 263475 h 1877144"/>
                  <a:gd name="connsiteX1417" fmla="*/ 1251520 w 1874637"/>
                  <a:gd name="connsiteY1417" fmla="*/ 245298 h 1877144"/>
                  <a:gd name="connsiteX1418" fmla="*/ 1153462 w 1874637"/>
                  <a:gd name="connsiteY1418" fmla="*/ 239780 h 1877144"/>
                  <a:gd name="connsiteX1419" fmla="*/ 1147617 w 1874637"/>
                  <a:gd name="connsiteY1419" fmla="*/ 242701 h 1877144"/>
                  <a:gd name="connsiteX1420" fmla="*/ 1165800 w 1874637"/>
                  <a:gd name="connsiteY1420" fmla="*/ 245298 h 1877144"/>
                  <a:gd name="connsiteX1421" fmla="*/ 1163203 w 1874637"/>
                  <a:gd name="connsiteY1421" fmla="*/ 242701 h 1877144"/>
                  <a:gd name="connsiteX1422" fmla="*/ 1153462 w 1874637"/>
                  <a:gd name="connsiteY1422" fmla="*/ 239780 h 1877144"/>
                  <a:gd name="connsiteX1423" fmla="*/ 1208985 w 1874637"/>
                  <a:gd name="connsiteY1423" fmla="*/ 225174 h 1877144"/>
                  <a:gd name="connsiteX1424" fmla="*/ 1202166 w 1874637"/>
                  <a:gd name="connsiteY1424" fmla="*/ 229718 h 1877144"/>
                  <a:gd name="connsiteX1425" fmla="*/ 1217752 w 1874637"/>
                  <a:gd name="connsiteY1425" fmla="*/ 242701 h 1877144"/>
                  <a:gd name="connsiteX1426" fmla="*/ 1225544 w 1874637"/>
                  <a:gd name="connsiteY1426" fmla="*/ 234912 h 1877144"/>
                  <a:gd name="connsiteX1427" fmla="*/ 1225544 w 1874637"/>
                  <a:gd name="connsiteY1427" fmla="*/ 232315 h 1877144"/>
                  <a:gd name="connsiteX1428" fmla="*/ 1129434 w 1874637"/>
                  <a:gd name="connsiteY1428" fmla="*/ 219332 h 1877144"/>
                  <a:gd name="connsiteX1429" fmla="*/ 1111251 w 1874637"/>
                  <a:gd name="connsiteY1429" fmla="*/ 255685 h 1877144"/>
                  <a:gd name="connsiteX1430" fmla="*/ 1129434 w 1874637"/>
                  <a:gd name="connsiteY1430" fmla="*/ 219332 h 1877144"/>
                  <a:gd name="connsiteX1431" fmla="*/ 1258379 w 1874637"/>
                  <a:gd name="connsiteY1431" fmla="*/ 219210 h 1877144"/>
                  <a:gd name="connsiteX1432" fmla="*/ 1254118 w 1874637"/>
                  <a:gd name="connsiteY1432" fmla="*/ 224525 h 1877144"/>
                  <a:gd name="connsiteX1433" fmla="*/ 1261910 w 1874637"/>
                  <a:gd name="connsiteY1433" fmla="*/ 232315 h 1877144"/>
                  <a:gd name="connsiteX1434" fmla="*/ 1269703 w 1874637"/>
                  <a:gd name="connsiteY1434" fmla="*/ 234912 h 1877144"/>
                  <a:gd name="connsiteX1435" fmla="*/ 1267936 w 1874637"/>
                  <a:gd name="connsiteY1435" fmla="*/ 224763 h 1877144"/>
                  <a:gd name="connsiteX1436" fmla="*/ 1266567 w 1874637"/>
                  <a:gd name="connsiteY1436" fmla="*/ 223083 h 1877144"/>
                  <a:gd name="connsiteX1437" fmla="*/ 1258380 w 1874637"/>
                  <a:gd name="connsiteY1437" fmla="*/ 219210 h 1877144"/>
                  <a:gd name="connsiteX1438" fmla="*/ 1228142 w 1874637"/>
                  <a:gd name="connsiteY1438" fmla="*/ 208945 h 1877144"/>
                  <a:gd name="connsiteX1439" fmla="*/ 1220349 w 1874637"/>
                  <a:gd name="connsiteY1439" fmla="*/ 211542 h 1877144"/>
                  <a:gd name="connsiteX1440" fmla="*/ 1220349 w 1874637"/>
                  <a:gd name="connsiteY1440" fmla="*/ 214138 h 1877144"/>
                  <a:gd name="connsiteX1441" fmla="*/ 1233337 w 1874637"/>
                  <a:gd name="connsiteY1441" fmla="*/ 216735 h 1877144"/>
                  <a:gd name="connsiteX1442" fmla="*/ 1235935 w 1874637"/>
                  <a:gd name="connsiteY1442" fmla="*/ 214138 h 1877144"/>
                  <a:gd name="connsiteX1443" fmla="*/ 1228142 w 1874637"/>
                  <a:gd name="connsiteY1443" fmla="*/ 208945 h 1877144"/>
                  <a:gd name="connsiteX1444" fmla="*/ 1241130 w 1874637"/>
                  <a:gd name="connsiteY1444" fmla="*/ 159609 h 1877144"/>
                  <a:gd name="connsiteX1445" fmla="*/ 1238532 w 1874637"/>
                  <a:gd name="connsiteY1445" fmla="*/ 172592 h 1877144"/>
                  <a:gd name="connsiteX1446" fmla="*/ 1241130 w 1874637"/>
                  <a:gd name="connsiteY1446" fmla="*/ 172592 h 1877144"/>
                  <a:gd name="connsiteX1447" fmla="*/ 1243727 w 1874637"/>
                  <a:gd name="connsiteY1447" fmla="*/ 175189 h 1877144"/>
                  <a:gd name="connsiteX1448" fmla="*/ 1285289 w 1874637"/>
                  <a:gd name="connsiteY1448" fmla="*/ 193365 h 1877144"/>
                  <a:gd name="connsiteX1449" fmla="*/ 1287886 w 1874637"/>
                  <a:gd name="connsiteY1449" fmla="*/ 195962 h 1877144"/>
                  <a:gd name="connsiteX1450" fmla="*/ 1293081 w 1874637"/>
                  <a:gd name="connsiteY1450" fmla="*/ 180382 h 1877144"/>
                  <a:gd name="connsiteX1451" fmla="*/ 1290484 w 1874637"/>
                  <a:gd name="connsiteY1451" fmla="*/ 177785 h 1877144"/>
                  <a:gd name="connsiteX1452" fmla="*/ 1287886 w 1874637"/>
                  <a:gd name="connsiteY1452" fmla="*/ 177785 h 1877144"/>
                  <a:gd name="connsiteX1453" fmla="*/ 1261910 w 1874637"/>
                  <a:gd name="connsiteY1453" fmla="*/ 167399 h 1877144"/>
                  <a:gd name="connsiteX1454" fmla="*/ 1241130 w 1874637"/>
                  <a:gd name="connsiteY1454" fmla="*/ 159609 h 1877144"/>
                  <a:gd name="connsiteX1455" fmla="*/ 638770 w 1874637"/>
                  <a:gd name="connsiteY1455" fmla="*/ 129415 h 1877144"/>
                  <a:gd name="connsiteX1456" fmla="*/ 650462 w 1874637"/>
                  <a:gd name="connsiteY1456" fmla="*/ 133322 h 1877144"/>
                  <a:gd name="connsiteX1457" fmla="*/ 702426 w 1874637"/>
                  <a:gd name="connsiteY1457" fmla="*/ 146346 h 1877144"/>
                  <a:gd name="connsiteX1458" fmla="*/ 762184 w 1874637"/>
                  <a:gd name="connsiteY1458" fmla="*/ 146346 h 1877144"/>
                  <a:gd name="connsiteX1459" fmla="*/ 723211 w 1874637"/>
                  <a:gd name="connsiteY1459" fmla="*/ 159369 h 1877144"/>
                  <a:gd name="connsiteX1460" fmla="*/ 676444 w 1874637"/>
                  <a:gd name="connsiteY1460" fmla="*/ 172393 h 1877144"/>
                  <a:gd name="connsiteX1461" fmla="*/ 684238 w 1874637"/>
                  <a:gd name="connsiteY1461" fmla="*/ 185417 h 1877144"/>
                  <a:gd name="connsiteX1462" fmla="*/ 715417 w 1874637"/>
                  <a:gd name="connsiteY1462" fmla="*/ 182812 h 1877144"/>
                  <a:gd name="connsiteX1463" fmla="*/ 785567 w 1874637"/>
                  <a:gd name="connsiteY1463" fmla="*/ 206255 h 1877144"/>
                  <a:gd name="connsiteX1464" fmla="*/ 806353 w 1874637"/>
                  <a:gd name="connsiteY1464" fmla="*/ 250536 h 1877144"/>
                  <a:gd name="connsiteX1465" fmla="*/ 772576 w 1874637"/>
                  <a:gd name="connsiteY1465" fmla="*/ 234907 h 1877144"/>
                  <a:gd name="connsiteX1466" fmla="*/ 733604 w 1874637"/>
                  <a:gd name="connsiteY1466" fmla="*/ 206255 h 1877144"/>
                  <a:gd name="connsiteX1467" fmla="*/ 647864 w 1874637"/>
                  <a:gd name="connsiteY1467" fmla="*/ 224488 h 1877144"/>
                  <a:gd name="connsiteX1468" fmla="*/ 603695 w 1874637"/>
                  <a:gd name="connsiteY1468" fmla="*/ 294817 h 1877144"/>
                  <a:gd name="connsiteX1469" fmla="*/ 575115 w 1874637"/>
                  <a:gd name="connsiteY1469" fmla="*/ 336493 h 1877144"/>
                  <a:gd name="connsiteX1470" fmla="*/ 590704 w 1874637"/>
                  <a:gd name="connsiteY1470" fmla="*/ 260955 h 1877144"/>
                  <a:gd name="connsiteX1471" fmla="*/ 606293 w 1874637"/>
                  <a:gd name="connsiteY1471" fmla="*/ 242722 h 1877144"/>
                  <a:gd name="connsiteX1472" fmla="*/ 624480 w 1874637"/>
                  <a:gd name="connsiteY1472" fmla="*/ 221884 h 1877144"/>
                  <a:gd name="connsiteX1473" fmla="*/ 642668 w 1874637"/>
                  <a:gd name="connsiteY1473" fmla="*/ 201046 h 1877144"/>
                  <a:gd name="connsiteX1474" fmla="*/ 640069 w 1874637"/>
                  <a:gd name="connsiteY1474" fmla="*/ 188022 h 1877144"/>
                  <a:gd name="connsiteX1475" fmla="*/ 608891 w 1874637"/>
                  <a:gd name="connsiteY1475" fmla="*/ 201046 h 1877144"/>
                  <a:gd name="connsiteX1476" fmla="*/ 549133 w 1874637"/>
                  <a:gd name="connsiteY1476" fmla="*/ 221884 h 1877144"/>
                  <a:gd name="connsiteX1477" fmla="*/ 611490 w 1874637"/>
                  <a:gd name="connsiteY1477" fmla="*/ 180207 h 1877144"/>
                  <a:gd name="connsiteX1478" fmla="*/ 624480 w 1874637"/>
                  <a:gd name="connsiteY1478" fmla="*/ 174998 h 1877144"/>
                  <a:gd name="connsiteX1479" fmla="*/ 632275 w 1874637"/>
                  <a:gd name="connsiteY1479" fmla="*/ 172393 h 1877144"/>
                  <a:gd name="connsiteX1480" fmla="*/ 634873 w 1874637"/>
                  <a:gd name="connsiteY1480" fmla="*/ 156765 h 1877144"/>
                  <a:gd name="connsiteX1481" fmla="*/ 627079 w 1874637"/>
                  <a:gd name="connsiteY1481" fmla="*/ 133322 h 1877144"/>
                  <a:gd name="connsiteX1482" fmla="*/ 638770 w 1874637"/>
                  <a:gd name="connsiteY1482" fmla="*/ 129415 h 1877144"/>
                  <a:gd name="connsiteX1483" fmla="*/ 1178463 w 1874637"/>
                  <a:gd name="connsiteY1483" fmla="*/ 111896 h 1877144"/>
                  <a:gd name="connsiteX1484" fmla="*/ 1189178 w 1874637"/>
                  <a:gd name="connsiteY1484" fmla="*/ 112870 h 1877144"/>
                  <a:gd name="connsiteX1485" fmla="*/ 1194374 w 1874637"/>
                  <a:gd name="connsiteY1485" fmla="*/ 118063 h 1877144"/>
                  <a:gd name="connsiteX1486" fmla="*/ 1207361 w 1874637"/>
                  <a:gd name="connsiteY1486" fmla="*/ 136239 h 1877144"/>
                  <a:gd name="connsiteX1487" fmla="*/ 1178788 w 1874637"/>
                  <a:gd name="connsiteY1487" fmla="*/ 167399 h 1877144"/>
                  <a:gd name="connsiteX1488" fmla="*/ 1168398 w 1874637"/>
                  <a:gd name="connsiteY1488" fmla="*/ 206349 h 1877144"/>
                  <a:gd name="connsiteX1489" fmla="*/ 1152812 w 1874637"/>
                  <a:gd name="connsiteY1489" fmla="*/ 214138 h 1877144"/>
                  <a:gd name="connsiteX1490" fmla="*/ 1168398 w 1874637"/>
                  <a:gd name="connsiteY1490" fmla="*/ 227122 h 1877144"/>
                  <a:gd name="connsiteX1491" fmla="*/ 1189178 w 1874637"/>
                  <a:gd name="connsiteY1491" fmla="*/ 211542 h 1877144"/>
                  <a:gd name="connsiteX1492" fmla="*/ 1202166 w 1874637"/>
                  <a:gd name="connsiteY1492" fmla="*/ 198559 h 1877144"/>
                  <a:gd name="connsiteX1493" fmla="*/ 1204764 w 1874637"/>
                  <a:gd name="connsiteY1493" fmla="*/ 195962 h 1877144"/>
                  <a:gd name="connsiteX1494" fmla="*/ 1246325 w 1874637"/>
                  <a:gd name="connsiteY1494" fmla="*/ 193365 h 1877144"/>
                  <a:gd name="connsiteX1495" fmla="*/ 1217752 w 1874637"/>
                  <a:gd name="connsiteY1495" fmla="*/ 180382 h 1877144"/>
                  <a:gd name="connsiteX1496" fmla="*/ 1233337 w 1874637"/>
                  <a:gd name="connsiteY1496" fmla="*/ 141433 h 1877144"/>
                  <a:gd name="connsiteX1497" fmla="*/ 1316459 w 1874637"/>
                  <a:gd name="connsiteY1497" fmla="*/ 175189 h 1877144"/>
                  <a:gd name="connsiteX1498" fmla="*/ 1324252 w 1874637"/>
                  <a:gd name="connsiteY1498" fmla="*/ 193365 h 1877144"/>
                  <a:gd name="connsiteX1499" fmla="*/ 1316459 w 1874637"/>
                  <a:gd name="connsiteY1499" fmla="*/ 211542 h 1877144"/>
                  <a:gd name="connsiteX1500" fmla="*/ 1300874 w 1874637"/>
                  <a:gd name="connsiteY1500" fmla="*/ 211542 h 1877144"/>
                  <a:gd name="connsiteX1501" fmla="*/ 1272301 w 1874637"/>
                  <a:gd name="connsiteY1501" fmla="*/ 208945 h 1877144"/>
                  <a:gd name="connsiteX1502" fmla="*/ 1277496 w 1874637"/>
                  <a:gd name="connsiteY1502" fmla="*/ 211542 h 1877144"/>
                  <a:gd name="connsiteX1503" fmla="*/ 1300874 w 1874637"/>
                  <a:gd name="connsiteY1503" fmla="*/ 237508 h 1877144"/>
                  <a:gd name="connsiteX1504" fmla="*/ 1295679 w 1874637"/>
                  <a:gd name="connsiteY1504" fmla="*/ 268668 h 1877144"/>
                  <a:gd name="connsiteX1505" fmla="*/ 1280093 w 1874637"/>
                  <a:gd name="connsiteY1505" fmla="*/ 310214 h 1877144"/>
                  <a:gd name="connsiteX1506" fmla="*/ 1274898 w 1874637"/>
                  <a:gd name="connsiteY1506" fmla="*/ 320601 h 1877144"/>
                  <a:gd name="connsiteX1507" fmla="*/ 1287886 w 1874637"/>
                  <a:gd name="connsiteY1507" fmla="*/ 351760 h 1877144"/>
                  <a:gd name="connsiteX1508" fmla="*/ 1241130 w 1874637"/>
                  <a:gd name="connsiteY1508" fmla="*/ 318004 h 1877144"/>
                  <a:gd name="connsiteX1509" fmla="*/ 1202166 w 1874637"/>
                  <a:gd name="connsiteY1509" fmla="*/ 292038 h 1877144"/>
                  <a:gd name="connsiteX1510" fmla="*/ 1189178 w 1874637"/>
                  <a:gd name="connsiteY1510" fmla="*/ 286844 h 1877144"/>
                  <a:gd name="connsiteX1511" fmla="*/ 1142422 w 1874637"/>
                  <a:gd name="connsiteY1511" fmla="*/ 276458 h 1877144"/>
                  <a:gd name="connsiteX1512" fmla="*/ 1137227 w 1874637"/>
                  <a:gd name="connsiteY1512" fmla="*/ 276458 h 1877144"/>
                  <a:gd name="connsiteX1513" fmla="*/ 1087873 w 1874637"/>
                  <a:gd name="connsiteY1513" fmla="*/ 266071 h 1877144"/>
                  <a:gd name="connsiteX1514" fmla="*/ 1095666 w 1874637"/>
                  <a:gd name="connsiteY1514" fmla="*/ 232315 h 1877144"/>
                  <a:gd name="connsiteX1515" fmla="*/ 1100861 w 1874637"/>
                  <a:gd name="connsiteY1515" fmla="*/ 211542 h 1877144"/>
                  <a:gd name="connsiteX1516" fmla="*/ 1116446 w 1874637"/>
                  <a:gd name="connsiteY1516" fmla="*/ 201155 h 1877144"/>
                  <a:gd name="connsiteX1517" fmla="*/ 1155410 w 1874637"/>
                  <a:gd name="connsiteY1517" fmla="*/ 188172 h 1877144"/>
                  <a:gd name="connsiteX1518" fmla="*/ 1147617 w 1874637"/>
                  <a:gd name="connsiteY1518" fmla="*/ 180382 h 1877144"/>
                  <a:gd name="connsiteX1519" fmla="*/ 1142422 w 1874637"/>
                  <a:gd name="connsiteY1519" fmla="*/ 182979 h 1877144"/>
                  <a:gd name="connsiteX1520" fmla="*/ 1137227 w 1874637"/>
                  <a:gd name="connsiteY1520" fmla="*/ 182979 h 1877144"/>
                  <a:gd name="connsiteX1521" fmla="*/ 1113849 w 1874637"/>
                  <a:gd name="connsiteY1521" fmla="*/ 182979 h 1877144"/>
                  <a:gd name="connsiteX1522" fmla="*/ 1100861 w 1874637"/>
                  <a:gd name="connsiteY1522" fmla="*/ 180382 h 1877144"/>
                  <a:gd name="connsiteX1523" fmla="*/ 1100861 w 1874637"/>
                  <a:gd name="connsiteY1523" fmla="*/ 169996 h 1877144"/>
                  <a:gd name="connsiteX1524" fmla="*/ 1103458 w 1874637"/>
                  <a:gd name="connsiteY1524" fmla="*/ 167399 h 1877144"/>
                  <a:gd name="connsiteX1525" fmla="*/ 1150215 w 1874637"/>
                  <a:gd name="connsiteY1525" fmla="*/ 169996 h 1877144"/>
                  <a:gd name="connsiteX1526" fmla="*/ 1150215 w 1874637"/>
                  <a:gd name="connsiteY1526" fmla="*/ 167399 h 1877144"/>
                  <a:gd name="connsiteX1527" fmla="*/ 1145020 w 1874637"/>
                  <a:gd name="connsiteY1527" fmla="*/ 159609 h 1877144"/>
                  <a:gd name="connsiteX1528" fmla="*/ 1124239 w 1874637"/>
                  <a:gd name="connsiteY1528" fmla="*/ 154416 h 1877144"/>
                  <a:gd name="connsiteX1529" fmla="*/ 1111251 w 1874637"/>
                  <a:gd name="connsiteY1529" fmla="*/ 154416 h 1877144"/>
                  <a:gd name="connsiteX1530" fmla="*/ 1108654 w 1874637"/>
                  <a:gd name="connsiteY1530" fmla="*/ 151819 h 1877144"/>
                  <a:gd name="connsiteX1531" fmla="*/ 1111251 w 1874637"/>
                  <a:gd name="connsiteY1531" fmla="*/ 133643 h 1877144"/>
                  <a:gd name="connsiteX1532" fmla="*/ 1113849 w 1874637"/>
                  <a:gd name="connsiteY1532" fmla="*/ 131046 h 1877144"/>
                  <a:gd name="connsiteX1533" fmla="*/ 1134629 w 1874637"/>
                  <a:gd name="connsiteY1533" fmla="*/ 136239 h 1877144"/>
                  <a:gd name="connsiteX1534" fmla="*/ 1173593 w 1874637"/>
                  <a:gd name="connsiteY1534" fmla="*/ 141433 h 1877144"/>
                  <a:gd name="connsiteX1535" fmla="*/ 1173593 w 1874637"/>
                  <a:gd name="connsiteY1535" fmla="*/ 120659 h 1877144"/>
                  <a:gd name="connsiteX1536" fmla="*/ 1178463 w 1874637"/>
                  <a:gd name="connsiteY1536" fmla="*/ 111896 h 1877144"/>
                  <a:gd name="connsiteX1537" fmla="*/ 937319 w 1874637"/>
                  <a:gd name="connsiteY1537" fmla="*/ 44263 h 1877144"/>
                  <a:gd name="connsiteX1538" fmla="*/ 44249 w 1874637"/>
                  <a:gd name="connsiteY1538" fmla="*/ 938572 h 1877144"/>
                  <a:gd name="connsiteX1539" fmla="*/ 937319 w 1874637"/>
                  <a:gd name="connsiteY1539" fmla="*/ 1832882 h 1877144"/>
                  <a:gd name="connsiteX1540" fmla="*/ 1830389 w 1874637"/>
                  <a:gd name="connsiteY1540" fmla="*/ 938572 h 1877144"/>
                  <a:gd name="connsiteX1541" fmla="*/ 937319 w 1874637"/>
                  <a:gd name="connsiteY1541" fmla="*/ 44263 h 1877144"/>
                  <a:gd name="connsiteX1542" fmla="*/ 937319 w 1874637"/>
                  <a:gd name="connsiteY1542" fmla="*/ 33834 h 1877144"/>
                  <a:gd name="connsiteX1543" fmla="*/ 1840804 w 1874637"/>
                  <a:gd name="connsiteY1543" fmla="*/ 938572 h 1877144"/>
                  <a:gd name="connsiteX1544" fmla="*/ 937319 w 1874637"/>
                  <a:gd name="connsiteY1544" fmla="*/ 1843311 h 1877144"/>
                  <a:gd name="connsiteX1545" fmla="*/ 33834 w 1874637"/>
                  <a:gd name="connsiteY1545" fmla="*/ 938572 h 1877144"/>
                  <a:gd name="connsiteX1546" fmla="*/ 937319 w 1874637"/>
                  <a:gd name="connsiteY1546" fmla="*/ 33834 h 1877144"/>
                  <a:gd name="connsiteX1547" fmla="*/ 937318 w 1874637"/>
                  <a:gd name="connsiteY1547" fmla="*/ 23464 h 1877144"/>
                  <a:gd name="connsiteX1548" fmla="*/ 23433 w 1874637"/>
                  <a:gd name="connsiteY1548" fmla="*/ 938572 h 1877144"/>
                  <a:gd name="connsiteX1549" fmla="*/ 937318 w 1874637"/>
                  <a:gd name="connsiteY1549" fmla="*/ 1853680 h 1877144"/>
                  <a:gd name="connsiteX1550" fmla="*/ 1851204 w 1874637"/>
                  <a:gd name="connsiteY1550" fmla="*/ 938572 h 1877144"/>
                  <a:gd name="connsiteX1551" fmla="*/ 937318 w 1874637"/>
                  <a:gd name="connsiteY1551" fmla="*/ 23464 h 1877144"/>
                  <a:gd name="connsiteX1552" fmla="*/ 937318 w 1874637"/>
                  <a:gd name="connsiteY1552" fmla="*/ 0 h 1877144"/>
                  <a:gd name="connsiteX1553" fmla="*/ 1874637 w 1874637"/>
                  <a:gd name="connsiteY1553" fmla="*/ 938572 h 1877144"/>
                  <a:gd name="connsiteX1554" fmla="*/ 937318 w 1874637"/>
                  <a:gd name="connsiteY1554" fmla="*/ 1877144 h 1877144"/>
                  <a:gd name="connsiteX1555" fmla="*/ 0 w 1874637"/>
                  <a:gd name="connsiteY1555" fmla="*/ 938572 h 1877144"/>
                  <a:gd name="connsiteX1556" fmla="*/ 937318 w 1874637"/>
                  <a:gd name="connsiteY1556" fmla="*/ 0 h 1877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</a:cxnLst>
                <a:rect l="l" t="t" r="r" b="b"/>
                <a:pathLst>
                  <a:path w="1874637" h="1877144">
                    <a:moveTo>
                      <a:pt x="984309" y="1660725"/>
                    </a:moveTo>
                    <a:cubicBezTo>
                      <a:pt x="963468" y="1663323"/>
                      <a:pt x="960863" y="1684106"/>
                      <a:pt x="960863" y="1704889"/>
                    </a:cubicBezTo>
                    <a:cubicBezTo>
                      <a:pt x="963468" y="1728270"/>
                      <a:pt x="971284" y="1743858"/>
                      <a:pt x="986915" y="1743858"/>
                    </a:cubicBezTo>
                    <a:cubicBezTo>
                      <a:pt x="1007756" y="1741260"/>
                      <a:pt x="1010361" y="1720477"/>
                      <a:pt x="1010361" y="1702291"/>
                    </a:cubicBezTo>
                    <a:cubicBezTo>
                      <a:pt x="1007756" y="1681508"/>
                      <a:pt x="1002545" y="1660725"/>
                      <a:pt x="984309" y="1660725"/>
                    </a:cubicBezTo>
                    <a:close/>
                    <a:moveTo>
                      <a:pt x="981704" y="1652931"/>
                    </a:moveTo>
                    <a:cubicBezTo>
                      <a:pt x="1018176" y="1650333"/>
                      <a:pt x="1031202" y="1665921"/>
                      <a:pt x="1033807" y="1699693"/>
                    </a:cubicBezTo>
                    <a:cubicBezTo>
                      <a:pt x="1033807" y="1723075"/>
                      <a:pt x="1031202" y="1751651"/>
                      <a:pt x="989520" y="1754249"/>
                    </a:cubicBezTo>
                    <a:cubicBezTo>
                      <a:pt x="963468" y="1756847"/>
                      <a:pt x="940022" y="1749054"/>
                      <a:pt x="937417" y="1707487"/>
                    </a:cubicBezTo>
                    <a:cubicBezTo>
                      <a:pt x="934812" y="1681508"/>
                      <a:pt x="940022" y="1655529"/>
                      <a:pt x="981704" y="1652931"/>
                    </a:cubicBezTo>
                    <a:close/>
                    <a:moveTo>
                      <a:pt x="853475" y="1650333"/>
                    </a:moveTo>
                    <a:cubicBezTo>
                      <a:pt x="869196" y="1652933"/>
                      <a:pt x="879676" y="1652933"/>
                      <a:pt x="892777" y="1652933"/>
                    </a:cubicBezTo>
                    <a:cubicBezTo>
                      <a:pt x="908498" y="1652933"/>
                      <a:pt x="921598" y="1655534"/>
                      <a:pt x="937319" y="1655534"/>
                    </a:cubicBezTo>
                    <a:cubicBezTo>
                      <a:pt x="934699" y="1658134"/>
                      <a:pt x="934699" y="1663334"/>
                      <a:pt x="932079" y="1668535"/>
                    </a:cubicBezTo>
                    <a:cubicBezTo>
                      <a:pt x="929459" y="1665934"/>
                      <a:pt x="916358" y="1663334"/>
                      <a:pt x="903257" y="1663334"/>
                    </a:cubicBezTo>
                    <a:cubicBezTo>
                      <a:pt x="903257" y="1665934"/>
                      <a:pt x="903257" y="1686736"/>
                      <a:pt x="900637" y="1707538"/>
                    </a:cubicBezTo>
                    <a:cubicBezTo>
                      <a:pt x="900637" y="1728339"/>
                      <a:pt x="900637" y="1751741"/>
                      <a:pt x="900637" y="1754341"/>
                    </a:cubicBezTo>
                    <a:cubicBezTo>
                      <a:pt x="895397" y="1754341"/>
                      <a:pt x="892777" y="1754341"/>
                      <a:pt x="887537" y="1754341"/>
                    </a:cubicBezTo>
                    <a:cubicBezTo>
                      <a:pt x="882296" y="1751741"/>
                      <a:pt x="879676" y="1751741"/>
                      <a:pt x="874436" y="1751741"/>
                    </a:cubicBezTo>
                    <a:cubicBezTo>
                      <a:pt x="877056" y="1741340"/>
                      <a:pt x="879676" y="1712738"/>
                      <a:pt x="879676" y="1702337"/>
                    </a:cubicBezTo>
                    <a:cubicBezTo>
                      <a:pt x="879676" y="1691936"/>
                      <a:pt x="882296" y="1671135"/>
                      <a:pt x="882296" y="1663334"/>
                    </a:cubicBezTo>
                    <a:cubicBezTo>
                      <a:pt x="869196" y="1660734"/>
                      <a:pt x="856095" y="1660734"/>
                      <a:pt x="850855" y="1663334"/>
                    </a:cubicBezTo>
                    <a:cubicBezTo>
                      <a:pt x="850855" y="1660734"/>
                      <a:pt x="853475" y="1652933"/>
                      <a:pt x="853475" y="1650333"/>
                    </a:cubicBezTo>
                    <a:close/>
                    <a:moveTo>
                      <a:pt x="767917" y="1644940"/>
                    </a:moveTo>
                    <a:cubicBezTo>
                      <a:pt x="747168" y="1639709"/>
                      <a:pt x="739387" y="1658015"/>
                      <a:pt x="734200" y="1678937"/>
                    </a:cubicBezTo>
                    <a:cubicBezTo>
                      <a:pt x="729013" y="1702473"/>
                      <a:pt x="731606" y="1720780"/>
                      <a:pt x="747168" y="1723395"/>
                    </a:cubicBezTo>
                    <a:cubicBezTo>
                      <a:pt x="767917" y="1728625"/>
                      <a:pt x="775698" y="1710319"/>
                      <a:pt x="780885" y="1689397"/>
                    </a:cubicBezTo>
                    <a:cubicBezTo>
                      <a:pt x="786073" y="1671091"/>
                      <a:pt x="786073" y="1647555"/>
                      <a:pt x="767917" y="1644940"/>
                    </a:cubicBezTo>
                    <a:close/>
                    <a:moveTo>
                      <a:pt x="744413" y="1632885"/>
                    </a:moveTo>
                    <a:cubicBezTo>
                      <a:pt x="751545" y="1631537"/>
                      <a:pt x="760136" y="1631864"/>
                      <a:pt x="770511" y="1634479"/>
                    </a:cubicBezTo>
                    <a:cubicBezTo>
                      <a:pt x="804228" y="1642324"/>
                      <a:pt x="812009" y="1663246"/>
                      <a:pt x="804228" y="1694628"/>
                    </a:cubicBezTo>
                    <a:cubicBezTo>
                      <a:pt x="799041" y="1718165"/>
                      <a:pt x="786073" y="1744316"/>
                      <a:pt x="744575" y="1733856"/>
                    </a:cubicBezTo>
                    <a:cubicBezTo>
                      <a:pt x="721232" y="1728625"/>
                      <a:pt x="700483" y="1715549"/>
                      <a:pt x="710857" y="1673706"/>
                    </a:cubicBezTo>
                    <a:cubicBezTo>
                      <a:pt x="712803" y="1664880"/>
                      <a:pt x="715842" y="1655686"/>
                      <a:pt x="721070" y="1648193"/>
                    </a:cubicBezTo>
                    <a:lnTo>
                      <a:pt x="724892" y="1645686"/>
                    </a:lnTo>
                    <a:lnTo>
                      <a:pt x="727068" y="1641344"/>
                    </a:lnTo>
                    <a:lnTo>
                      <a:pt x="744412" y="1632885"/>
                    </a:lnTo>
                    <a:close/>
                    <a:moveTo>
                      <a:pt x="1122168" y="1632790"/>
                    </a:moveTo>
                    <a:cubicBezTo>
                      <a:pt x="1122168" y="1645748"/>
                      <a:pt x="1127384" y="1676848"/>
                      <a:pt x="1127384" y="1684623"/>
                    </a:cubicBezTo>
                    <a:cubicBezTo>
                      <a:pt x="1129991" y="1689807"/>
                      <a:pt x="1135207" y="1718315"/>
                      <a:pt x="1137815" y="1731273"/>
                    </a:cubicBezTo>
                    <a:cubicBezTo>
                      <a:pt x="1132599" y="1731273"/>
                      <a:pt x="1127384" y="1733865"/>
                      <a:pt x="1119560" y="1736457"/>
                    </a:cubicBezTo>
                    <a:cubicBezTo>
                      <a:pt x="1111737" y="1726090"/>
                      <a:pt x="1093482" y="1705357"/>
                      <a:pt x="1085659" y="1697582"/>
                    </a:cubicBezTo>
                    <a:cubicBezTo>
                      <a:pt x="1062188" y="1669073"/>
                      <a:pt x="1062188" y="1669073"/>
                      <a:pt x="1062188" y="1669073"/>
                    </a:cubicBezTo>
                    <a:cubicBezTo>
                      <a:pt x="1067404" y="1697582"/>
                      <a:pt x="1067404" y="1697582"/>
                      <a:pt x="1067404" y="1697582"/>
                    </a:cubicBezTo>
                    <a:cubicBezTo>
                      <a:pt x="1070012" y="1702765"/>
                      <a:pt x="1077835" y="1733865"/>
                      <a:pt x="1080443" y="1741640"/>
                    </a:cubicBezTo>
                    <a:cubicBezTo>
                      <a:pt x="1077835" y="1741640"/>
                      <a:pt x="1075227" y="1744232"/>
                      <a:pt x="1070012" y="1744232"/>
                    </a:cubicBezTo>
                    <a:cubicBezTo>
                      <a:pt x="1067404" y="1744232"/>
                      <a:pt x="1064796" y="1746823"/>
                      <a:pt x="1059581" y="1746823"/>
                    </a:cubicBezTo>
                    <a:cubicBezTo>
                      <a:pt x="1062188" y="1731273"/>
                      <a:pt x="1054365" y="1692398"/>
                      <a:pt x="1051757" y="1687215"/>
                    </a:cubicBezTo>
                    <a:cubicBezTo>
                      <a:pt x="1051757" y="1679440"/>
                      <a:pt x="1046541" y="1656115"/>
                      <a:pt x="1041326" y="1648340"/>
                    </a:cubicBezTo>
                    <a:cubicBezTo>
                      <a:pt x="1046541" y="1648340"/>
                      <a:pt x="1051757" y="1645748"/>
                      <a:pt x="1054365" y="1645748"/>
                    </a:cubicBezTo>
                    <a:cubicBezTo>
                      <a:pt x="1059581" y="1645748"/>
                      <a:pt x="1064796" y="1643157"/>
                      <a:pt x="1070012" y="1643157"/>
                    </a:cubicBezTo>
                    <a:cubicBezTo>
                      <a:pt x="1072620" y="1648340"/>
                      <a:pt x="1085659" y="1663890"/>
                      <a:pt x="1090874" y="1669073"/>
                    </a:cubicBezTo>
                    <a:cubicBezTo>
                      <a:pt x="1103913" y="1684623"/>
                      <a:pt x="1111737" y="1692398"/>
                      <a:pt x="1119560" y="1700173"/>
                    </a:cubicBezTo>
                    <a:cubicBezTo>
                      <a:pt x="1114345" y="1682032"/>
                      <a:pt x="1114345" y="1682032"/>
                      <a:pt x="1114345" y="1682032"/>
                    </a:cubicBezTo>
                    <a:cubicBezTo>
                      <a:pt x="1111737" y="1669073"/>
                      <a:pt x="1103913" y="1643157"/>
                      <a:pt x="1101306" y="1635382"/>
                    </a:cubicBezTo>
                    <a:cubicBezTo>
                      <a:pt x="1103913" y="1635382"/>
                      <a:pt x="1109129" y="1635382"/>
                      <a:pt x="1111737" y="1635382"/>
                    </a:cubicBezTo>
                    <a:cubicBezTo>
                      <a:pt x="1116952" y="1632790"/>
                      <a:pt x="1116952" y="1632790"/>
                      <a:pt x="1122168" y="1632790"/>
                    </a:cubicBezTo>
                    <a:close/>
                    <a:moveTo>
                      <a:pt x="665953" y="1627293"/>
                    </a:moveTo>
                    <a:cubicBezTo>
                      <a:pt x="658225" y="1635068"/>
                      <a:pt x="653074" y="1645435"/>
                      <a:pt x="645346" y="1653210"/>
                    </a:cubicBezTo>
                    <a:cubicBezTo>
                      <a:pt x="647922" y="1655801"/>
                      <a:pt x="650498" y="1658393"/>
                      <a:pt x="655650" y="1658393"/>
                    </a:cubicBezTo>
                    <a:cubicBezTo>
                      <a:pt x="658225" y="1660985"/>
                      <a:pt x="660801" y="1660985"/>
                      <a:pt x="665953" y="1660985"/>
                    </a:cubicBezTo>
                    <a:cubicBezTo>
                      <a:pt x="665953" y="1650618"/>
                      <a:pt x="665953" y="1637660"/>
                      <a:pt x="668529" y="1627293"/>
                    </a:cubicBezTo>
                    <a:cubicBezTo>
                      <a:pt x="665953" y="1627293"/>
                      <a:pt x="665953" y="1627293"/>
                      <a:pt x="665953" y="1627293"/>
                    </a:cubicBezTo>
                    <a:close/>
                    <a:moveTo>
                      <a:pt x="665953" y="1603968"/>
                    </a:moveTo>
                    <a:cubicBezTo>
                      <a:pt x="668529" y="1603968"/>
                      <a:pt x="668529" y="1603968"/>
                      <a:pt x="668529" y="1603968"/>
                    </a:cubicBezTo>
                    <a:cubicBezTo>
                      <a:pt x="671104" y="1606560"/>
                      <a:pt x="676256" y="1606560"/>
                      <a:pt x="678832" y="1609151"/>
                    </a:cubicBezTo>
                    <a:cubicBezTo>
                      <a:pt x="683983" y="1609151"/>
                      <a:pt x="686559" y="1611743"/>
                      <a:pt x="691711" y="1611743"/>
                    </a:cubicBezTo>
                    <a:cubicBezTo>
                      <a:pt x="691711" y="1614335"/>
                      <a:pt x="689135" y="1622110"/>
                      <a:pt x="689135" y="1627293"/>
                    </a:cubicBezTo>
                    <a:cubicBezTo>
                      <a:pt x="689135" y="1637660"/>
                      <a:pt x="686559" y="1650618"/>
                      <a:pt x="686559" y="1660985"/>
                    </a:cubicBezTo>
                    <a:cubicBezTo>
                      <a:pt x="686559" y="1679126"/>
                      <a:pt x="683983" y="1686901"/>
                      <a:pt x="683983" y="1697268"/>
                    </a:cubicBezTo>
                    <a:cubicBezTo>
                      <a:pt x="683983" y="1699860"/>
                      <a:pt x="683983" y="1710226"/>
                      <a:pt x="686559" y="1718001"/>
                    </a:cubicBezTo>
                    <a:cubicBezTo>
                      <a:pt x="678832" y="1715410"/>
                      <a:pt x="676256" y="1712818"/>
                      <a:pt x="671104" y="1712818"/>
                    </a:cubicBezTo>
                    <a:cubicBezTo>
                      <a:pt x="665953" y="1710226"/>
                      <a:pt x="663377" y="1710226"/>
                      <a:pt x="658225" y="1707635"/>
                    </a:cubicBezTo>
                    <a:cubicBezTo>
                      <a:pt x="660801" y="1697268"/>
                      <a:pt x="663377" y="1681718"/>
                      <a:pt x="663377" y="1671351"/>
                    </a:cubicBezTo>
                    <a:cubicBezTo>
                      <a:pt x="660801" y="1671351"/>
                      <a:pt x="655650" y="1668760"/>
                      <a:pt x="650498" y="1666168"/>
                    </a:cubicBezTo>
                    <a:cubicBezTo>
                      <a:pt x="647922" y="1666168"/>
                      <a:pt x="642771" y="1663576"/>
                      <a:pt x="640195" y="1663576"/>
                    </a:cubicBezTo>
                    <a:cubicBezTo>
                      <a:pt x="635043" y="1668760"/>
                      <a:pt x="624740" y="1684310"/>
                      <a:pt x="622164" y="1694676"/>
                    </a:cubicBezTo>
                    <a:cubicBezTo>
                      <a:pt x="617013" y="1692085"/>
                      <a:pt x="614437" y="1689493"/>
                      <a:pt x="611861" y="1689493"/>
                    </a:cubicBezTo>
                    <a:cubicBezTo>
                      <a:pt x="606709" y="1686901"/>
                      <a:pt x="604133" y="1686901"/>
                      <a:pt x="598982" y="1684310"/>
                    </a:cubicBezTo>
                    <a:cubicBezTo>
                      <a:pt x="604133" y="1681718"/>
                      <a:pt x="611861" y="1673943"/>
                      <a:pt x="614437" y="1668760"/>
                    </a:cubicBezTo>
                    <a:cubicBezTo>
                      <a:pt x="622164" y="1663576"/>
                      <a:pt x="629892" y="1653210"/>
                      <a:pt x="637619" y="1645435"/>
                    </a:cubicBezTo>
                    <a:cubicBezTo>
                      <a:pt x="642771" y="1637660"/>
                      <a:pt x="653074" y="1624701"/>
                      <a:pt x="660801" y="1616926"/>
                    </a:cubicBezTo>
                    <a:cubicBezTo>
                      <a:pt x="663377" y="1611743"/>
                      <a:pt x="665953" y="1609151"/>
                      <a:pt x="665953" y="1603968"/>
                    </a:cubicBezTo>
                    <a:close/>
                    <a:moveTo>
                      <a:pt x="1213126" y="1601462"/>
                    </a:moveTo>
                    <a:cubicBezTo>
                      <a:pt x="1213126" y="1609231"/>
                      <a:pt x="1215727" y="1614411"/>
                      <a:pt x="1215727" y="1622180"/>
                    </a:cubicBezTo>
                    <a:cubicBezTo>
                      <a:pt x="1207926" y="1617001"/>
                      <a:pt x="1194925" y="1617001"/>
                      <a:pt x="1184524" y="1619590"/>
                    </a:cubicBezTo>
                    <a:cubicBezTo>
                      <a:pt x="1163723" y="1627360"/>
                      <a:pt x="1163723" y="1645488"/>
                      <a:pt x="1171523" y="1668796"/>
                    </a:cubicBezTo>
                    <a:cubicBezTo>
                      <a:pt x="1181924" y="1699873"/>
                      <a:pt x="1194925" y="1702463"/>
                      <a:pt x="1213126" y="1697283"/>
                    </a:cubicBezTo>
                    <a:cubicBezTo>
                      <a:pt x="1220927" y="1694693"/>
                      <a:pt x="1220927" y="1689514"/>
                      <a:pt x="1218327" y="1684334"/>
                    </a:cubicBezTo>
                    <a:cubicBezTo>
                      <a:pt x="1215727" y="1673975"/>
                      <a:pt x="1215727" y="1673975"/>
                      <a:pt x="1215727" y="1673975"/>
                    </a:cubicBezTo>
                    <a:cubicBezTo>
                      <a:pt x="1213126" y="1671386"/>
                      <a:pt x="1210526" y="1666206"/>
                      <a:pt x="1205326" y="1661027"/>
                    </a:cubicBezTo>
                    <a:cubicBezTo>
                      <a:pt x="1205326" y="1658437"/>
                      <a:pt x="1205326" y="1658437"/>
                      <a:pt x="1205326" y="1658437"/>
                    </a:cubicBezTo>
                    <a:cubicBezTo>
                      <a:pt x="1210526" y="1658437"/>
                      <a:pt x="1215727" y="1655847"/>
                      <a:pt x="1218327" y="1655847"/>
                    </a:cubicBezTo>
                    <a:cubicBezTo>
                      <a:pt x="1226127" y="1653257"/>
                      <a:pt x="1226127" y="1653257"/>
                      <a:pt x="1231328" y="1650667"/>
                    </a:cubicBezTo>
                    <a:cubicBezTo>
                      <a:pt x="1231328" y="1655847"/>
                      <a:pt x="1236528" y="1666206"/>
                      <a:pt x="1236528" y="1673975"/>
                    </a:cubicBezTo>
                    <a:cubicBezTo>
                      <a:pt x="1239128" y="1679155"/>
                      <a:pt x="1241729" y="1686924"/>
                      <a:pt x="1244329" y="1694693"/>
                    </a:cubicBezTo>
                    <a:cubicBezTo>
                      <a:pt x="1231328" y="1699873"/>
                      <a:pt x="1223527" y="1705052"/>
                      <a:pt x="1210526" y="1707642"/>
                    </a:cubicBezTo>
                    <a:cubicBezTo>
                      <a:pt x="1181924" y="1718001"/>
                      <a:pt x="1161122" y="1710232"/>
                      <a:pt x="1148121" y="1676565"/>
                    </a:cubicBezTo>
                    <a:cubicBezTo>
                      <a:pt x="1140321" y="1653257"/>
                      <a:pt x="1140321" y="1624770"/>
                      <a:pt x="1181924" y="1611821"/>
                    </a:cubicBezTo>
                    <a:cubicBezTo>
                      <a:pt x="1192325" y="1606642"/>
                      <a:pt x="1207926" y="1604052"/>
                      <a:pt x="1213126" y="1601462"/>
                    </a:cubicBezTo>
                    <a:close/>
                    <a:moveTo>
                      <a:pt x="601777" y="1572641"/>
                    </a:moveTo>
                    <a:cubicBezTo>
                      <a:pt x="606982" y="1575241"/>
                      <a:pt x="609585" y="1577842"/>
                      <a:pt x="614790" y="1580442"/>
                    </a:cubicBezTo>
                    <a:cubicBezTo>
                      <a:pt x="619995" y="1583042"/>
                      <a:pt x="622598" y="1583042"/>
                      <a:pt x="627803" y="1585642"/>
                    </a:cubicBezTo>
                    <a:cubicBezTo>
                      <a:pt x="619995" y="1596043"/>
                      <a:pt x="609585" y="1622045"/>
                      <a:pt x="606982" y="1627245"/>
                    </a:cubicBezTo>
                    <a:cubicBezTo>
                      <a:pt x="601777" y="1635046"/>
                      <a:pt x="588764" y="1661048"/>
                      <a:pt x="583559" y="1676649"/>
                    </a:cubicBezTo>
                    <a:cubicBezTo>
                      <a:pt x="578354" y="1674049"/>
                      <a:pt x="575751" y="1671449"/>
                      <a:pt x="573149" y="1671449"/>
                    </a:cubicBezTo>
                    <a:cubicBezTo>
                      <a:pt x="567944" y="1668849"/>
                      <a:pt x="565341" y="1668849"/>
                      <a:pt x="560136" y="1666248"/>
                    </a:cubicBezTo>
                    <a:cubicBezTo>
                      <a:pt x="570546" y="1650647"/>
                      <a:pt x="578354" y="1632446"/>
                      <a:pt x="583559" y="1622045"/>
                    </a:cubicBezTo>
                    <a:cubicBezTo>
                      <a:pt x="591367" y="1606444"/>
                      <a:pt x="601777" y="1585642"/>
                      <a:pt x="601777" y="1575241"/>
                    </a:cubicBezTo>
                    <a:cubicBezTo>
                      <a:pt x="601777" y="1572641"/>
                      <a:pt x="601777" y="1572641"/>
                      <a:pt x="601777" y="1572641"/>
                    </a:cubicBezTo>
                    <a:close/>
                    <a:moveTo>
                      <a:pt x="561752" y="1551338"/>
                    </a:moveTo>
                    <a:cubicBezTo>
                      <a:pt x="564357" y="1553936"/>
                      <a:pt x="569567" y="1556534"/>
                      <a:pt x="572172" y="1559132"/>
                    </a:cubicBezTo>
                    <a:cubicBezTo>
                      <a:pt x="577382" y="1559132"/>
                      <a:pt x="579988" y="1561730"/>
                      <a:pt x="585198" y="1564328"/>
                    </a:cubicBezTo>
                    <a:cubicBezTo>
                      <a:pt x="574777" y="1574719"/>
                      <a:pt x="564357" y="1595502"/>
                      <a:pt x="559147" y="1605894"/>
                    </a:cubicBezTo>
                    <a:cubicBezTo>
                      <a:pt x="551331" y="1618884"/>
                      <a:pt x="543516" y="1631873"/>
                      <a:pt x="540911" y="1637069"/>
                    </a:cubicBezTo>
                    <a:cubicBezTo>
                      <a:pt x="533095" y="1652656"/>
                      <a:pt x="520070" y="1657852"/>
                      <a:pt x="486203" y="1644863"/>
                    </a:cubicBezTo>
                    <a:cubicBezTo>
                      <a:pt x="488808" y="1634471"/>
                      <a:pt x="488808" y="1634471"/>
                      <a:pt x="488808" y="1634471"/>
                    </a:cubicBezTo>
                    <a:cubicBezTo>
                      <a:pt x="501834" y="1639667"/>
                      <a:pt x="509649" y="1639667"/>
                      <a:pt x="520070" y="1626677"/>
                    </a:cubicBezTo>
                    <a:cubicBezTo>
                      <a:pt x="522675" y="1624079"/>
                      <a:pt x="530490" y="1611090"/>
                      <a:pt x="535700" y="1600698"/>
                    </a:cubicBezTo>
                    <a:cubicBezTo>
                      <a:pt x="546121" y="1585111"/>
                      <a:pt x="559147" y="1561730"/>
                      <a:pt x="561752" y="1551338"/>
                    </a:cubicBezTo>
                    <a:close/>
                    <a:moveTo>
                      <a:pt x="1332770" y="1536301"/>
                    </a:moveTo>
                    <a:cubicBezTo>
                      <a:pt x="1338005" y="1549344"/>
                      <a:pt x="1343240" y="1559778"/>
                      <a:pt x="1348475" y="1567603"/>
                    </a:cubicBezTo>
                    <a:cubicBezTo>
                      <a:pt x="1353710" y="1578037"/>
                      <a:pt x="1358945" y="1588471"/>
                      <a:pt x="1364181" y="1598905"/>
                    </a:cubicBezTo>
                    <a:cubicBezTo>
                      <a:pt x="1374651" y="1614556"/>
                      <a:pt x="1374651" y="1632815"/>
                      <a:pt x="1345858" y="1648466"/>
                    </a:cubicBezTo>
                    <a:cubicBezTo>
                      <a:pt x="1317064" y="1664117"/>
                      <a:pt x="1306594" y="1656292"/>
                      <a:pt x="1296124" y="1638032"/>
                    </a:cubicBezTo>
                    <a:cubicBezTo>
                      <a:pt x="1293506" y="1632815"/>
                      <a:pt x="1285653" y="1622381"/>
                      <a:pt x="1280418" y="1611947"/>
                    </a:cubicBezTo>
                    <a:cubicBezTo>
                      <a:pt x="1277800" y="1606730"/>
                      <a:pt x="1264713" y="1585862"/>
                      <a:pt x="1256860" y="1580645"/>
                    </a:cubicBezTo>
                    <a:cubicBezTo>
                      <a:pt x="1262095" y="1578037"/>
                      <a:pt x="1267330" y="1575428"/>
                      <a:pt x="1269948" y="1572820"/>
                    </a:cubicBezTo>
                    <a:cubicBezTo>
                      <a:pt x="1275183" y="1572820"/>
                      <a:pt x="1277800" y="1570211"/>
                      <a:pt x="1283036" y="1567603"/>
                    </a:cubicBezTo>
                    <a:cubicBezTo>
                      <a:pt x="1285653" y="1578037"/>
                      <a:pt x="1301359" y="1601513"/>
                      <a:pt x="1303976" y="1609339"/>
                    </a:cubicBezTo>
                    <a:cubicBezTo>
                      <a:pt x="1311829" y="1622381"/>
                      <a:pt x="1317064" y="1632815"/>
                      <a:pt x="1322299" y="1635424"/>
                    </a:cubicBezTo>
                    <a:cubicBezTo>
                      <a:pt x="1327534" y="1640641"/>
                      <a:pt x="1335387" y="1643249"/>
                      <a:pt x="1343240" y="1638032"/>
                    </a:cubicBezTo>
                    <a:cubicBezTo>
                      <a:pt x="1361563" y="1627598"/>
                      <a:pt x="1356328" y="1614556"/>
                      <a:pt x="1345858" y="1596296"/>
                    </a:cubicBezTo>
                    <a:cubicBezTo>
                      <a:pt x="1330152" y="1567603"/>
                      <a:pt x="1324917" y="1557169"/>
                      <a:pt x="1314447" y="1549344"/>
                    </a:cubicBezTo>
                    <a:cubicBezTo>
                      <a:pt x="1317064" y="1546735"/>
                      <a:pt x="1319682" y="1546735"/>
                      <a:pt x="1324917" y="1544127"/>
                    </a:cubicBezTo>
                    <a:cubicBezTo>
                      <a:pt x="1327534" y="1541518"/>
                      <a:pt x="1330152" y="1538910"/>
                      <a:pt x="1332770" y="1536301"/>
                    </a:cubicBezTo>
                    <a:close/>
                    <a:moveTo>
                      <a:pt x="489258" y="1502467"/>
                    </a:moveTo>
                    <a:cubicBezTo>
                      <a:pt x="491843" y="1505075"/>
                      <a:pt x="497012" y="1507683"/>
                      <a:pt x="499596" y="1510291"/>
                    </a:cubicBezTo>
                    <a:cubicBezTo>
                      <a:pt x="502181" y="1512898"/>
                      <a:pt x="507350" y="1515506"/>
                      <a:pt x="512519" y="1518114"/>
                    </a:cubicBezTo>
                    <a:cubicBezTo>
                      <a:pt x="502181" y="1528545"/>
                      <a:pt x="486674" y="1549408"/>
                      <a:pt x="481504" y="1554623"/>
                    </a:cubicBezTo>
                    <a:cubicBezTo>
                      <a:pt x="476335" y="1562447"/>
                      <a:pt x="460828" y="1583309"/>
                      <a:pt x="453075" y="1598956"/>
                    </a:cubicBezTo>
                    <a:cubicBezTo>
                      <a:pt x="447906" y="1596348"/>
                      <a:pt x="445321" y="1593741"/>
                      <a:pt x="442737" y="1591133"/>
                    </a:cubicBezTo>
                    <a:cubicBezTo>
                      <a:pt x="437567" y="1588525"/>
                      <a:pt x="434983" y="1585917"/>
                      <a:pt x="429814" y="1583309"/>
                    </a:cubicBezTo>
                    <a:cubicBezTo>
                      <a:pt x="442737" y="1570270"/>
                      <a:pt x="455659" y="1554623"/>
                      <a:pt x="463413" y="1544192"/>
                    </a:cubicBezTo>
                    <a:cubicBezTo>
                      <a:pt x="471166" y="1531153"/>
                      <a:pt x="486674" y="1512898"/>
                      <a:pt x="489258" y="1502467"/>
                    </a:cubicBezTo>
                    <a:close/>
                    <a:moveTo>
                      <a:pt x="1408588" y="1481164"/>
                    </a:moveTo>
                    <a:cubicBezTo>
                      <a:pt x="1413810" y="1491590"/>
                      <a:pt x="1434695" y="1517654"/>
                      <a:pt x="1437305" y="1525474"/>
                    </a:cubicBezTo>
                    <a:cubicBezTo>
                      <a:pt x="1442527" y="1530686"/>
                      <a:pt x="1460801" y="1551538"/>
                      <a:pt x="1468633" y="1561964"/>
                    </a:cubicBezTo>
                    <a:cubicBezTo>
                      <a:pt x="1463412" y="1564570"/>
                      <a:pt x="1458190" y="1569783"/>
                      <a:pt x="1452969" y="1574996"/>
                    </a:cubicBezTo>
                    <a:cubicBezTo>
                      <a:pt x="1439916" y="1569783"/>
                      <a:pt x="1416420" y="1559357"/>
                      <a:pt x="1405978" y="1554144"/>
                    </a:cubicBezTo>
                    <a:cubicBezTo>
                      <a:pt x="1372040" y="1541112"/>
                      <a:pt x="1372040" y="1541112"/>
                      <a:pt x="1372040" y="1541112"/>
                    </a:cubicBezTo>
                    <a:cubicBezTo>
                      <a:pt x="1390314" y="1564570"/>
                      <a:pt x="1390314" y="1564570"/>
                      <a:pt x="1390314" y="1564570"/>
                    </a:cubicBezTo>
                    <a:cubicBezTo>
                      <a:pt x="1392925" y="1567177"/>
                      <a:pt x="1413810" y="1590635"/>
                      <a:pt x="1421642" y="1598454"/>
                    </a:cubicBezTo>
                    <a:cubicBezTo>
                      <a:pt x="1419031" y="1598454"/>
                      <a:pt x="1416420" y="1601060"/>
                      <a:pt x="1413810" y="1603667"/>
                    </a:cubicBezTo>
                    <a:cubicBezTo>
                      <a:pt x="1411199" y="1606273"/>
                      <a:pt x="1408588" y="1608880"/>
                      <a:pt x="1405978" y="1611486"/>
                    </a:cubicBezTo>
                    <a:cubicBezTo>
                      <a:pt x="1398146" y="1595847"/>
                      <a:pt x="1374650" y="1564570"/>
                      <a:pt x="1372040" y="1559357"/>
                    </a:cubicBezTo>
                    <a:cubicBezTo>
                      <a:pt x="1366818" y="1554144"/>
                      <a:pt x="1353765" y="1535899"/>
                      <a:pt x="1343323" y="1530686"/>
                    </a:cubicBezTo>
                    <a:cubicBezTo>
                      <a:pt x="1348544" y="1528080"/>
                      <a:pt x="1351155" y="1525474"/>
                      <a:pt x="1356376" y="1520261"/>
                    </a:cubicBezTo>
                    <a:cubicBezTo>
                      <a:pt x="1358987" y="1517654"/>
                      <a:pt x="1364208" y="1515048"/>
                      <a:pt x="1366818" y="1512441"/>
                    </a:cubicBezTo>
                    <a:cubicBezTo>
                      <a:pt x="1374650" y="1515048"/>
                      <a:pt x="1390314" y="1525474"/>
                      <a:pt x="1398146" y="1528080"/>
                    </a:cubicBezTo>
                    <a:cubicBezTo>
                      <a:pt x="1416420" y="1535899"/>
                      <a:pt x="1426863" y="1538506"/>
                      <a:pt x="1437305" y="1543719"/>
                    </a:cubicBezTo>
                    <a:cubicBezTo>
                      <a:pt x="1424252" y="1528080"/>
                      <a:pt x="1424252" y="1528080"/>
                      <a:pt x="1424252" y="1528080"/>
                    </a:cubicBezTo>
                    <a:cubicBezTo>
                      <a:pt x="1419031" y="1517654"/>
                      <a:pt x="1398146" y="1496803"/>
                      <a:pt x="1392925" y="1491590"/>
                    </a:cubicBezTo>
                    <a:cubicBezTo>
                      <a:pt x="1395535" y="1491590"/>
                      <a:pt x="1398146" y="1488983"/>
                      <a:pt x="1400757" y="1486377"/>
                    </a:cubicBezTo>
                    <a:cubicBezTo>
                      <a:pt x="1405978" y="1483771"/>
                      <a:pt x="1405978" y="1483771"/>
                      <a:pt x="1408588" y="1481164"/>
                    </a:cubicBezTo>
                    <a:close/>
                    <a:moveTo>
                      <a:pt x="432320" y="1478221"/>
                    </a:moveTo>
                    <a:cubicBezTo>
                      <a:pt x="421839" y="1486090"/>
                      <a:pt x="411359" y="1491335"/>
                      <a:pt x="400878" y="1496581"/>
                    </a:cubicBezTo>
                    <a:cubicBezTo>
                      <a:pt x="403498" y="1499204"/>
                      <a:pt x="406118" y="1501826"/>
                      <a:pt x="408739" y="1504449"/>
                    </a:cubicBezTo>
                    <a:cubicBezTo>
                      <a:pt x="411359" y="1509695"/>
                      <a:pt x="413979" y="1509695"/>
                      <a:pt x="416599" y="1512317"/>
                    </a:cubicBezTo>
                    <a:cubicBezTo>
                      <a:pt x="421839" y="1501826"/>
                      <a:pt x="427079" y="1491335"/>
                      <a:pt x="432320" y="1480844"/>
                    </a:cubicBezTo>
                    <a:cubicBezTo>
                      <a:pt x="432320" y="1478221"/>
                      <a:pt x="432320" y="1478221"/>
                      <a:pt x="432320" y="1478221"/>
                    </a:cubicBezTo>
                    <a:close/>
                    <a:moveTo>
                      <a:pt x="440180" y="1459862"/>
                    </a:moveTo>
                    <a:cubicBezTo>
                      <a:pt x="445420" y="1462485"/>
                      <a:pt x="448040" y="1465108"/>
                      <a:pt x="450660" y="1467730"/>
                    </a:cubicBezTo>
                    <a:cubicBezTo>
                      <a:pt x="453281" y="1470353"/>
                      <a:pt x="455901" y="1472976"/>
                      <a:pt x="461141" y="1475599"/>
                    </a:cubicBezTo>
                    <a:cubicBezTo>
                      <a:pt x="458521" y="1478221"/>
                      <a:pt x="455901" y="1483467"/>
                      <a:pt x="453281" y="1488713"/>
                    </a:cubicBezTo>
                    <a:cubicBezTo>
                      <a:pt x="448040" y="1496581"/>
                      <a:pt x="442800" y="1509695"/>
                      <a:pt x="437560" y="1520186"/>
                    </a:cubicBezTo>
                    <a:cubicBezTo>
                      <a:pt x="429700" y="1535922"/>
                      <a:pt x="427079" y="1543791"/>
                      <a:pt x="421839" y="1551659"/>
                    </a:cubicBezTo>
                    <a:cubicBezTo>
                      <a:pt x="421839" y="1556905"/>
                      <a:pt x="416599" y="1564773"/>
                      <a:pt x="416599" y="1572641"/>
                    </a:cubicBezTo>
                    <a:cubicBezTo>
                      <a:pt x="411359" y="1567396"/>
                      <a:pt x="408739" y="1564773"/>
                      <a:pt x="403498" y="1562150"/>
                    </a:cubicBezTo>
                    <a:cubicBezTo>
                      <a:pt x="400878" y="1559527"/>
                      <a:pt x="398258" y="1556905"/>
                      <a:pt x="393018" y="1551659"/>
                    </a:cubicBezTo>
                    <a:cubicBezTo>
                      <a:pt x="400878" y="1543791"/>
                      <a:pt x="408739" y="1528054"/>
                      <a:pt x="411359" y="1522809"/>
                    </a:cubicBezTo>
                    <a:cubicBezTo>
                      <a:pt x="408739" y="1517563"/>
                      <a:pt x="406118" y="1514940"/>
                      <a:pt x="400878" y="1512317"/>
                    </a:cubicBezTo>
                    <a:cubicBezTo>
                      <a:pt x="398258" y="1509695"/>
                      <a:pt x="395638" y="1504449"/>
                      <a:pt x="393018" y="1504449"/>
                    </a:cubicBezTo>
                    <a:cubicBezTo>
                      <a:pt x="385158" y="1507072"/>
                      <a:pt x="369437" y="1517563"/>
                      <a:pt x="364197" y="1525431"/>
                    </a:cubicBezTo>
                    <a:cubicBezTo>
                      <a:pt x="358956" y="1522809"/>
                      <a:pt x="358956" y="1520186"/>
                      <a:pt x="356336" y="1517563"/>
                    </a:cubicBezTo>
                    <a:cubicBezTo>
                      <a:pt x="353716" y="1514940"/>
                      <a:pt x="348476" y="1512317"/>
                      <a:pt x="345856" y="1509695"/>
                    </a:cubicBezTo>
                    <a:cubicBezTo>
                      <a:pt x="351096" y="1507072"/>
                      <a:pt x="361577" y="1504449"/>
                      <a:pt x="366817" y="1501826"/>
                    </a:cubicBezTo>
                    <a:cubicBezTo>
                      <a:pt x="374677" y="1496581"/>
                      <a:pt x="387778" y="1491335"/>
                      <a:pt x="398258" y="1486090"/>
                    </a:cubicBezTo>
                    <a:cubicBezTo>
                      <a:pt x="406118" y="1480844"/>
                      <a:pt x="419219" y="1472976"/>
                      <a:pt x="429700" y="1467730"/>
                    </a:cubicBezTo>
                    <a:cubicBezTo>
                      <a:pt x="432320" y="1465108"/>
                      <a:pt x="437560" y="1462485"/>
                      <a:pt x="440180" y="1459862"/>
                    </a:cubicBezTo>
                    <a:close/>
                    <a:moveTo>
                      <a:pt x="1439418" y="1449837"/>
                    </a:moveTo>
                    <a:cubicBezTo>
                      <a:pt x="1447259" y="1460292"/>
                      <a:pt x="1465554" y="1481201"/>
                      <a:pt x="1470781" y="1486428"/>
                    </a:cubicBezTo>
                    <a:cubicBezTo>
                      <a:pt x="1476009" y="1491655"/>
                      <a:pt x="1494304" y="1512564"/>
                      <a:pt x="1509986" y="1523019"/>
                    </a:cubicBezTo>
                    <a:cubicBezTo>
                      <a:pt x="1504759" y="1528246"/>
                      <a:pt x="1502145" y="1530860"/>
                      <a:pt x="1499531" y="1533473"/>
                    </a:cubicBezTo>
                    <a:cubicBezTo>
                      <a:pt x="1496918" y="1536087"/>
                      <a:pt x="1494304" y="1538701"/>
                      <a:pt x="1489077" y="1541314"/>
                    </a:cubicBezTo>
                    <a:cubicBezTo>
                      <a:pt x="1478622" y="1528246"/>
                      <a:pt x="1465554" y="1512564"/>
                      <a:pt x="1457713" y="1504723"/>
                    </a:cubicBezTo>
                    <a:cubicBezTo>
                      <a:pt x="1444645" y="1491655"/>
                      <a:pt x="1428963" y="1473360"/>
                      <a:pt x="1418509" y="1470746"/>
                    </a:cubicBezTo>
                    <a:cubicBezTo>
                      <a:pt x="1423736" y="1465519"/>
                      <a:pt x="1426350" y="1462905"/>
                      <a:pt x="1428963" y="1460292"/>
                    </a:cubicBezTo>
                    <a:cubicBezTo>
                      <a:pt x="1431577" y="1457678"/>
                      <a:pt x="1436804" y="1455064"/>
                      <a:pt x="1439418" y="1449837"/>
                    </a:cubicBezTo>
                    <a:close/>
                    <a:moveTo>
                      <a:pt x="1507032" y="1379664"/>
                    </a:moveTo>
                    <a:cubicBezTo>
                      <a:pt x="1507032" y="1384860"/>
                      <a:pt x="1512224" y="1392654"/>
                      <a:pt x="1514819" y="1397849"/>
                    </a:cubicBezTo>
                    <a:cubicBezTo>
                      <a:pt x="1517415" y="1405643"/>
                      <a:pt x="1525202" y="1418633"/>
                      <a:pt x="1532989" y="1429024"/>
                    </a:cubicBezTo>
                    <a:cubicBezTo>
                      <a:pt x="1538181" y="1439416"/>
                      <a:pt x="1551159" y="1462797"/>
                      <a:pt x="1556351" y="1473189"/>
                    </a:cubicBezTo>
                    <a:cubicBezTo>
                      <a:pt x="1553755" y="1475787"/>
                      <a:pt x="1548564" y="1480982"/>
                      <a:pt x="1545968" y="1486178"/>
                    </a:cubicBezTo>
                    <a:cubicBezTo>
                      <a:pt x="1530394" y="1478384"/>
                      <a:pt x="1514819" y="1470591"/>
                      <a:pt x="1496649" y="1462797"/>
                    </a:cubicBezTo>
                    <a:cubicBezTo>
                      <a:pt x="1483671" y="1457601"/>
                      <a:pt x="1473288" y="1452405"/>
                      <a:pt x="1462905" y="1449807"/>
                    </a:cubicBezTo>
                    <a:cubicBezTo>
                      <a:pt x="1457714" y="1447210"/>
                      <a:pt x="1449927" y="1444612"/>
                      <a:pt x="1447331" y="1444612"/>
                    </a:cubicBezTo>
                    <a:cubicBezTo>
                      <a:pt x="1449927" y="1442014"/>
                      <a:pt x="1452522" y="1439416"/>
                      <a:pt x="1457714" y="1434220"/>
                    </a:cubicBezTo>
                    <a:cubicBezTo>
                      <a:pt x="1460309" y="1429024"/>
                      <a:pt x="1462905" y="1426426"/>
                      <a:pt x="1465501" y="1423828"/>
                    </a:cubicBezTo>
                    <a:cubicBezTo>
                      <a:pt x="1470692" y="1426426"/>
                      <a:pt x="1475884" y="1429024"/>
                      <a:pt x="1478479" y="1431622"/>
                    </a:cubicBezTo>
                    <a:cubicBezTo>
                      <a:pt x="1486267" y="1434220"/>
                      <a:pt x="1496649" y="1439416"/>
                      <a:pt x="1509628" y="1444612"/>
                    </a:cubicBezTo>
                    <a:cubicBezTo>
                      <a:pt x="1520011" y="1449807"/>
                      <a:pt x="1525202" y="1452405"/>
                      <a:pt x="1532989" y="1455003"/>
                    </a:cubicBezTo>
                    <a:cubicBezTo>
                      <a:pt x="1530394" y="1447210"/>
                      <a:pt x="1522607" y="1434220"/>
                      <a:pt x="1517415" y="1429024"/>
                    </a:cubicBezTo>
                    <a:cubicBezTo>
                      <a:pt x="1507032" y="1413437"/>
                      <a:pt x="1499245" y="1400447"/>
                      <a:pt x="1491458" y="1395252"/>
                    </a:cubicBezTo>
                    <a:cubicBezTo>
                      <a:pt x="1494054" y="1392654"/>
                      <a:pt x="1496649" y="1390056"/>
                      <a:pt x="1499245" y="1387458"/>
                    </a:cubicBezTo>
                    <a:cubicBezTo>
                      <a:pt x="1501841" y="1384860"/>
                      <a:pt x="1504437" y="1382262"/>
                      <a:pt x="1507032" y="1379664"/>
                    </a:cubicBezTo>
                    <a:close/>
                    <a:moveTo>
                      <a:pt x="353718" y="1365879"/>
                    </a:moveTo>
                    <a:cubicBezTo>
                      <a:pt x="356323" y="1365879"/>
                      <a:pt x="356323" y="1365879"/>
                      <a:pt x="356323" y="1365879"/>
                    </a:cubicBezTo>
                    <a:cubicBezTo>
                      <a:pt x="358927" y="1371092"/>
                      <a:pt x="361532" y="1373698"/>
                      <a:pt x="364136" y="1376305"/>
                    </a:cubicBezTo>
                    <a:cubicBezTo>
                      <a:pt x="366741" y="1378911"/>
                      <a:pt x="369345" y="1384124"/>
                      <a:pt x="374554" y="1386731"/>
                    </a:cubicBezTo>
                    <a:cubicBezTo>
                      <a:pt x="364136" y="1391944"/>
                      <a:pt x="353718" y="1399763"/>
                      <a:pt x="338091" y="1412795"/>
                    </a:cubicBezTo>
                    <a:cubicBezTo>
                      <a:pt x="343300" y="1420614"/>
                      <a:pt x="345905" y="1423221"/>
                      <a:pt x="348509" y="1425827"/>
                    </a:cubicBezTo>
                    <a:cubicBezTo>
                      <a:pt x="353718" y="1431040"/>
                      <a:pt x="356323" y="1433647"/>
                      <a:pt x="361532" y="1438859"/>
                    </a:cubicBezTo>
                    <a:cubicBezTo>
                      <a:pt x="377158" y="1423221"/>
                      <a:pt x="387576" y="1418008"/>
                      <a:pt x="390181" y="1407582"/>
                    </a:cubicBezTo>
                    <a:cubicBezTo>
                      <a:pt x="392785" y="1407582"/>
                      <a:pt x="392785" y="1407582"/>
                      <a:pt x="392785" y="1407582"/>
                    </a:cubicBezTo>
                    <a:cubicBezTo>
                      <a:pt x="395390" y="1412795"/>
                      <a:pt x="397994" y="1415401"/>
                      <a:pt x="400599" y="1420614"/>
                    </a:cubicBezTo>
                    <a:cubicBezTo>
                      <a:pt x="403203" y="1423221"/>
                      <a:pt x="408412" y="1428434"/>
                      <a:pt x="411017" y="1431040"/>
                    </a:cubicBezTo>
                    <a:cubicBezTo>
                      <a:pt x="397994" y="1436253"/>
                      <a:pt x="379763" y="1451892"/>
                      <a:pt x="369345" y="1459711"/>
                    </a:cubicBezTo>
                    <a:cubicBezTo>
                      <a:pt x="361532" y="1467530"/>
                      <a:pt x="340696" y="1485775"/>
                      <a:pt x="332882" y="1496201"/>
                    </a:cubicBezTo>
                    <a:cubicBezTo>
                      <a:pt x="330278" y="1490988"/>
                      <a:pt x="327673" y="1488382"/>
                      <a:pt x="325069" y="1485775"/>
                    </a:cubicBezTo>
                    <a:cubicBezTo>
                      <a:pt x="322464" y="1483169"/>
                      <a:pt x="319860" y="1480562"/>
                      <a:pt x="314651" y="1475350"/>
                    </a:cubicBezTo>
                    <a:cubicBezTo>
                      <a:pt x="327673" y="1467530"/>
                      <a:pt x="343300" y="1454498"/>
                      <a:pt x="351114" y="1446679"/>
                    </a:cubicBezTo>
                    <a:cubicBezTo>
                      <a:pt x="348509" y="1441466"/>
                      <a:pt x="345905" y="1438859"/>
                      <a:pt x="340696" y="1433647"/>
                    </a:cubicBezTo>
                    <a:cubicBezTo>
                      <a:pt x="338091" y="1428434"/>
                      <a:pt x="335487" y="1425827"/>
                      <a:pt x="330278" y="1420614"/>
                    </a:cubicBezTo>
                    <a:cubicBezTo>
                      <a:pt x="317255" y="1431040"/>
                      <a:pt x="306837" y="1441466"/>
                      <a:pt x="296419" y="1451892"/>
                    </a:cubicBezTo>
                    <a:cubicBezTo>
                      <a:pt x="293815" y="1446679"/>
                      <a:pt x="291210" y="1444072"/>
                      <a:pt x="288606" y="1441466"/>
                    </a:cubicBezTo>
                    <a:cubicBezTo>
                      <a:pt x="286001" y="1438859"/>
                      <a:pt x="283397" y="1436253"/>
                      <a:pt x="278188" y="1431040"/>
                    </a:cubicBezTo>
                    <a:cubicBezTo>
                      <a:pt x="291210" y="1423221"/>
                      <a:pt x="309442" y="1407582"/>
                      <a:pt x="319860" y="1402369"/>
                    </a:cubicBezTo>
                    <a:cubicBezTo>
                      <a:pt x="327673" y="1394550"/>
                      <a:pt x="353718" y="1371092"/>
                      <a:pt x="353718" y="1365879"/>
                    </a:cubicBezTo>
                    <a:close/>
                    <a:moveTo>
                      <a:pt x="1546217" y="1319515"/>
                    </a:moveTo>
                    <a:cubicBezTo>
                      <a:pt x="1548805" y="1322109"/>
                      <a:pt x="1553981" y="1327296"/>
                      <a:pt x="1556569" y="1329890"/>
                    </a:cubicBezTo>
                    <a:cubicBezTo>
                      <a:pt x="1548805" y="1335077"/>
                      <a:pt x="1541041" y="1345451"/>
                      <a:pt x="1533277" y="1358420"/>
                    </a:cubicBezTo>
                    <a:cubicBezTo>
                      <a:pt x="1538453" y="1363607"/>
                      <a:pt x="1553981" y="1373981"/>
                      <a:pt x="1559157" y="1376575"/>
                    </a:cubicBezTo>
                    <a:cubicBezTo>
                      <a:pt x="1564333" y="1368794"/>
                      <a:pt x="1569508" y="1363607"/>
                      <a:pt x="1574684" y="1353232"/>
                    </a:cubicBezTo>
                    <a:cubicBezTo>
                      <a:pt x="1577272" y="1358420"/>
                      <a:pt x="1579860" y="1361013"/>
                      <a:pt x="1585036" y="1363607"/>
                    </a:cubicBezTo>
                    <a:cubicBezTo>
                      <a:pt x="1577272" y="1371388"/>
                      <a:pt x="1572096" y="1376575"/>
                      <a:pt x="1566920" y="1384356"/>
                    </a:cubicBezTo>
                    <a:cubicBezTo>
                      <a:pt x="1582448" y="1394730"/>
                      <a:pt x="1582448" y="1394730"/>
                      <a:pt x="1582448" y="1394730"/>
                    </a:cubicBezTo>
                    <a:cubicBezTo>
                      <a:pt x="1595388" y="1402511"/>
                      <a:pt x="1597976" y="1402511"/>
                      <a:pt x="1603152" y="1394730"/>
                    </a:cubicBezTo>
                    <a:cubicBezTo>
                      <a:pt x="1610915" y="1386949"/>
                      <a:pt x="1616091" y="1376575"/>
                      <a:pt x="1618679" y="1366200"/>
                    </a:cubicBezTo>
                    <a:cubicBezTo>
                      <a:pt x="1621267" y="1371388"/>
                      <a:pt x="1626443" y="1373981"/>
                      <a:pt x="1629031" y="1376575"/>
                    </a:cubicBezTo>
                    <a:cubicBezTo>
                      <a:pt x="1621267" y="1389543"/>
                      <a:pt x="1616091" y="1397324"/>
                      <a:pt x="1608327" y="1405105"/>
                    </a:cubicBezTo>
                    <a:cubicBezTo>
                      <a:pt x="1603152" y="1412886"/>
                      <a:pt x="1600564" y="1415479"/>
                      <a:pt x="1592800" y="1431041"/>
                    </a:cubicBezTo>
                    <a:cubicBezTo>
                      <a:pt x="1579860" y="1420667"/>
                      <a:pt x="1569508" y="1410292"/>
                      <a:pt x="1553981" y="1399918"/>
                    </a:cubicBezTo>
                    <a:cubicBezTo>
                      <a:pt x="1535865" y="1389543"/>
                      <a:pt x="1515162" y="1373981"/>
                      <a:pt x="1509986" y="1373981"/>
                    </a:cubicBezTo>
                    <a:cubicBezTo>
                      <a:pt x="1515162" y="1366200"/>
                      <a:pt x="1522926" y="1353232"/>
                      <a:pt x="1528101" y="1345451"/>
                    </a:cubicBezTo>
                    <a:cubicBezTo>
                      <a:pt x="1533277" y="1340264"/>
                      <a:pt x="1538453" y="1332483"/>
                      <a:pt x="1546217" y="1319515"/>
                    </a:cubicBezTo>
                    <a:close/>
                    <a:moveTo>
                      <a:pt x="293441" y="1299527"/>
                    </a:moveTo>
                    <a:cubicBezTo>
                      <a:pt x="305717" y="1301163"/>
                      <a:pt x="318640" y="1309016"/>
                      <a:pt x="330270" y="1327339"/>
                    </a:cubicBezTo>
                    <a:cubicBezTo>
                      <a:pt x="338024" y="1337810"/>
                      <a:pt x="343193" y="1350897"/>
                      <a:pt x="348362" y="1356133"/>
                    </a:cubicBezTo>
                    <a:cubicBezTo>
                      <a:pt x="340608" y="1358750"/>
                      <a:pt x="335439" y="1358750"/>
                      <a:pt x="327686" y="1363985"/>
                    </a:cubicBezTo>
                    <a:cubicBezTo>
                      <a:pt x="327686" y="1361368"/>
                      <a:pt x="327686" y="1361368"/>
                      <a:pt x="327686" y="1361368"/>
                    </a:cubicBezTo>
                    <a:cubicBezTo>
                      <a:pt x="330270" y="1353515"/>
                      <a:pt x="327686" y="1343045"/>
                      <a:pt x="322517" y="1329957"/>
                    </a:cubicBezTo>
                    <a:cubicBezTo>
                      <a:pt x="312179" y="1314251"/>
                      <a:pt x="294087" y="1316869"/>
                      <a:pt x="273411" y="1329957"/>
                    </a:cubicBezTo>
                    <a:cubicBezTo>
                      <a:pt x="244981" y="1348280"/>
                      <a:pt x="244981" y="1361368"/>
                      <a:pt x="255319" y="1377073"/>
                    </a:cubicBezTo>
                    <a:cubicBezTo>
                      <a:pt x="257904" y="1384926"/>
                      <a:pt x="263073" y="1382308"/>
                      <a:pt x="268242" y="1379691"/>
                    </a:cubicBezTo>
                    <a:cubicBezTo>
                      <a:pt x="275995" y="1374456"/>
                      <a:pt x="275995" y="1374456"/>
                      <a:pt x="275995" y="1374456"/>
                    </a:cubicBezTo>
                    <a:cubicBezTo>
                      <a:pt x="281164" y="1371838"/>
                      <a:pt x="286333" y="1369220"/>
                      <a:pt x="288918" y="1361368"/>
                    </a:cubicBezTo>
                    <a:cubicBezTo>
                      <a:pt x="291502" y="1366603"/>
                      <a:pt x="294087" y="1369220"/>
                      <a:pt x="296671" y="1374456"/>
                    </a:cubicBezTo>
                    <a:cubicBezTo>
                      <a:pt x="299256" y="1379691"/>
                      <a:pt x="299256" y="1379691"/>
                      <a:pt x="304425" y="1384926"/>
                    </a:cubicBezTo>
                    <a:cubicBezTo>
                      <a:pt x="299256" y="1387544"/>
                      <a:pt x="288918" y="1392779"/>
                      <a:pt x="281164" y="1395396"/>
                    </a:cubicBezTo>
                    <a:cubicBezTo>
                      <a:pt x="278580" y="1398014"/>
                      <a:pt x="270826" y="1403249"/>
                      <a:pt x="265657" y="1408484"/>
                    </a:cubicBezTo>
                    <a:cubicBezTo>
                      <a:pt x="255319" y="1398014"/>
                      <a:pt x="250150" y="1390161"/>
                      <a:pt x="242397" y="1377073"/>
                    </a:cubicBezTo>
                    <a:cubicBezTo>
                      <a:pt x="224305" y="1350897"/>
                      <a:pt x="229474" y="1329957"/>
                      <a:pt x="260488" y="1309016"/>
                    </a:cubicBezTo>
                    <a:cubicBezTo>
                      <a:pt x="269534" y="1302472"/>
                      <a:pt x="281164" y="1297891"/>
                      <a:pt x="293441" y="1299527"/>
                    </a:cubicBezTo>
                    <a:close/>
                    <a:moveTo>
                      <a:pt x="838130" y="1275354"/>
                    </a:moveTo>
                    <a:cubicBezTo>
                      <a:pt x="835528" y="1275354"/>
                      <a:pt x="832925" y="1275354"/>
                      <a:pt x="832925" y="1277990"/>
                    </a:cubicBezTo>
                    <a:cubicBezTo>
                      <a:pt x="832925" y="1277990"/>
                      <a:pt x="832925" y="1277990"/>
                      <a:pt x="832925" y="1288533"/>
                    </a:cubicBezTo>
                    <a:cubicBezTo>
                      <a:pt x="832925" y="1291169"/>
                      <a:pt x="835528" y="1293805"/>
                      <a:pt x="838130" y="1293805"/>
                    </a:cubicBezTo>
                    <a:cubicBezTo>
                      <a:pt x="838130" y="1293805"/>
                      <a:pt x="838130" y="1293805"/>
                      <a:pt x="884977" y="1293805"/>
                    </a:cubicBezTo>
                    <a:cubicBezTo>
                      <a:pt x="887580" y="1293805"/>
                      <a:pt x="887580" y="1291169"/>
                      <a:pt x="887580" y="1288533"/>
                    </a:cubicBezTo>
                    <a:cubicBezTo>
                      <a:pt x="887580" y="1288533"/>
                      <a:pt x="887580" y="1288533"/>
                      <a:pt x="887580" y="1277990"/>
                    </a:cubicBezTo>
                    <a:cubicBezTo>
                      <a:pt x="887580" y="1275354"/>
                      <a:pt x="887580" y="1275354"/>
                      <a:pt x="884977" y="1275354"/>
                    </a:cubicBezTo>
                    <a:cubicBezTo>
                      <a:pt x="884977" y="1275354"/>
                      <a:pt x="884977" y="1275354"/>
                      <a:pt x="838130" y="1275354"/>
                    </a:cubicBezTo>
                    <a:close/>
                    <a:moveTo>
                      <a:pt x="1586450" y="1274021"/>
                    </a:moveTo>
                    <a:lnTo>
                      <a:pt x="1579929" y="1280516"/>
                    </a:lnTo>
                    <a:cubicBezTo>
                      <a:pt x="1577320" y="1285712"/>
                      <a:pt x="1574712" y="1288310"/>
                      <a:pt x="1574712" y="1290908"/>
                    </a:cubicBezTo>
                    <a:cubicBezTo>
                      <a:pt x="1579929" y="1296103"/>
                      <a:pt x="1587754" y="1298701"/>
                      <a:pt x="1590363" y="1301299"/>
                    </a:cubicBezTo>
                    <a:cubicBezTo>
                      <a:pt x="1595580" y="1303897"/>
                      <a:pt x="1598188" y="1306495"/>
                      <a:pt x="1606014" y="1309093"/>
                    </a:cubicBezTo>
                    <a:cubicBezTo>
                      <a:pt x="1606014" y="1306495"/>
                      <a:pt x="1608622" y="1303897"/>
                      <a:pt x="1608622" y="1301299"/>
                    </a:cubicBezTo>
                    <a:cubicBezTo>
                      <a:pt x="1613839" y="1293505"/>
                      <a:pt x="1613839" y="1283114"/>
                      <a:pt x="1600797" y="1275320"/>
                    </a:cubicBezTo>
                    <a:close/>
                    <a:moveTo>
                      <a:pt x="1096173" y="1272718"/>
                    </a:moveTo>
                    <a:cubicBezTo>
                      <a:pt x="1093570" y="1272718"/>
                      <a:pt x="1093570" y="1275354"/>
                      <a:pt x="1093570" y="1277990"/>
                    </a:cubicBezTo>
                    <a:cubicBezTo>
                      <a:pt x="1093570" y="1277990"/>
                      <a:pt x="1093570" y="1277990"/>
                      <a:pt x="1093570" y="1288533"/>
                    </a:cubicBezTo>
                    <a:cubicBezTo>
                      <a:pt x="1093570" y="1291169"/>
                      <a:pt x="1093570" y="1293805"/>
                      <a:pt x="1096173" y="1293805"/>
                    </a:cubicBezTo>
                    <a:cubicBezTo>
                      <a:pt x="1096173" y="1293805"/>
                      <a:pt x="1096173" y="1293805"/>
                      <a:pt x="1143019" y="1293805"/>
                    </a:cubicBezTo>
                    <a:cubicBezTo>
                      <a:pt x="1145622" y="1293805"/>
                      <a:pt x="1148225" y="1291169"/>
                      <a:pt x="1148225" y="1288533"/>
                    </a:cubicBezTo>
                    <a:cubicBezTo>
                      <a:pt x="1148225" y="1288533"/>
                      <a:pt x="1148225" y="1288533"/>
                      <a:pt x="1148225" y="1277990"/>
                    </a:cubicBezTo>
                    <a:cubicBezTo>
                      <a:pt x="1148225" y="1275354"/>
                      <a:pt x="1145622" y="1272718"/>
                      <a:pt x="1143019" y="1272718"/>
                    </a:cubicBezTo>
                    <a:cubicBezTo>
                      <a:pt x="1143019" y="1272718"/>
                      <a:pt x="1143019" y="1272718"/>
                      <a:pt x="1096173" y="1272718"/>
                    </a:cubicBezTo>
                    <a:close/>
                    <a:moveTo>
                      <a:pt x="1591993" y="1252264"/>
                    </a:moveTo>
                    <a:cubicBezTo>
                      <a:pt x="1597536" y="1250640"/>
                      <a:pt x="1603405" y="1251939"/>
                      <a:pt x="1608622" y="1254537"/>
                    </a:cubicBezTo>
                    <a:cubicBezTo>
                      <a:pt x="1619056" y="1259733"/>
                      <a:pt x="1626882" y="1272722"/>
                      <a:pt x="1621665" y="1288310"/>
                    </a:cubicBezTo>
                    <a:cubicBezTo>
                      <a:pt x="1624273" y="1280516"/>
                      <a:pt x="1632099" y="1277918"/>
                      <a:pt x="1637316" y="1280516"/>
                    </a:cubicBezTo>
                    <a:cubicBezTo>
                      <a:pt x="1642532" y="1280516"/>
                      <a:pt x="1642532" y="1280516"/>
                      <a:pt x="1652967" y="1280516"/>
                    </a:cubicBezTo>
                    <a:cubicBezTo>
                      <a:pt x="1663401" y="1283114"/>
                      <a:pt x="1676443" y="1285712"/>
                      <a:pt x="1681660" y="1283114"/>
                    </a:cubicBezTo>
                    <a:cubicBezTo>
                      <a:pt x="1679052" y="1290908"/>
                      <a:pt x="1676443" y="1293505"/>
                      <a:pt x="1673835" y="1296103"/>
                    </a:cubicBezTo>
                    <a:cubicBezTo>
                      <a:pt x="1673835" y="1301299"/>
                      <a:pt x="1671226" y="1303897"/>
                      <a:pt x="1668618" y="1309093"/>
                    </a:cubicBezTo>
                    <a:cubicBezTo>
                      <a:pt x="1660792" y="1306495"/>
                      <a:pt x="1652967" y="1303897"/>
                      <a:pt x="1642532" y="1303897"/>
                    </a:cubicBezTo>
                    <a:cubicBezTo>
                      <a:pt x="1632099" y="1301299"/>
                      <a:pt x="1626882" y="1301299"/>
                      <a:pt x="1621665" y="1301299"/>
                    </a:cubicBezTo>
                    <a:cubicBezTo>
                      <a:pt x="1619056" y="1303897"/>
                      <a:pt x="1616448" y="1306495"/>
                      <a:pt x="1613839" y="1314289"/>
                    </a:cubicBezTo>
                    <a:cubicBezTo>
                      <a:pt x="1621665" y="1316887"/>
                      <a:pt x="1645141" y="1329876"/>
                      <a:pt x="1655575" y="1332474"/>
                    </a:cubicBezTo>
                    <a:cubicBezTo>
                      <a:pt x="1652967" y="1337670"/>
                      <a:pt x="1650358" y="1340268"/>
                      <a:pt x="1647749" y="1345464"/>
                    </a:cubicBezTo>
                    <a:cubicBezTo>
                      <a:pt x="1647749" y="1348061"/>
                      <a:pt x="1645141" y="1353257"/>
                      <a:pt x="1642532" y="1355855"/>
                    </a:cubicBezTo>
                    <a:cubicBezTo>
                      <a:pt x="1632099" y="1348061"/>
                      <a:pt x="1606014" y="1335072"/>
                      <a:pt x="1598188" y="1329876"/>
                    </a:cubicBezTo>
                    <a:cubicBezTo>
                      <a:pt x="1585146" y="1324680"/>
                      <a:pt x="1561669" y="1309093"/>
                      <a:pt x="1553844" y="1309093"/>
                    </a:cubicBezTo>
                    <a:cubicBezTo>
                      <a:pt x="1556452" y="1301299"/>
                      <a:pt x="1559061" y="1296103"/>
                      <a:pt x="1564278" y="1290908"/>
                    </a:cubicBezTo>
                    <a:cubicBezTo>
                      <a:pt x="1569495" y="1283114"/>
                      <a:pt x="1572103" y="1275320"/>
                      <a:pt x="1577320" y="1267526"/>
                    </a:cubicBezTo>
                    <a:cubicBezTo>
                      <a:pt x="1581233" y="1258434"/>
                      <a:pt x="1586450" y="1253887"/>
                      <a:pt x="1591993" y="1252264"/>
                    </a:cubicBezTo>
                    <a:close/>
                    <a:moveTo>
                      <a:pt x="968453" y="1243723"/>
                    </a:moveTo>
                    <a:cubicBezTo>
                      <a:pt x="965851" y="1243723"/>
                      <a:pt x="963248" y="1246359"/>
                      <a:pt x="963248" y="1248995"/>
                    </a:cubicBezTo>
                    <a:cubicBezTo>
                      <a:pt x="963248" y="1248995"/>
                      <a:pt x="963248" y="1248995"/>
                      <a:pt x="963248" y="1259539"/>
                    </a:cubicBezTo>
                    <a:cubicBezTo>
                      <a:pt x="963248" y="1262174"/>
                      <a:pt x="965851" y="1262174"/>
                      <a:pt x="968453" y="1262174"/>
                    </a:cubicBezTo>
                    <a:cubicBezTo>
                      <a:pt x="968453" y="1262174"/>
                      <a:pt x="968453" y="1262174"/>
                      <a:pt x="1012697" y="1262174"/>
                    </a:cubicBezTo>
                    <a:cubicBezTo>
                      <a:pt x="1015300" y="1262174"/>
                      <a:pt x="1017903" y="1262174"/>
                      <a:pt x="1017903" y="1259539"/>
                    </a:cubicBezTo>
                    <a:cubicBezTo>
                      <a:pt x="1017903" y="1259539"/>
                      <a:pt x="1017903" y="1259539"/>
                      <a:pt x="1017903" y="1248995"/>
                    </a:cubicBezTo>
                    <a:cubicBezTo>
                      <a:pt x="1017903" y="1246359"/>
                      <a:pt x="1015300" y="1243723"/>
                      <a:pt x="1012697" y="1243723"/>
                    </a:cubicBezTo>
                    <a:cubicBezTo>
                      <a:pt x="1012697" y="1243723"/>
                      <a:pt x="1012697" y="1243723"/>
                      <a:pt x="968453" y="1243723"/>
                    </a:cubicBezTo>
                    <a:close/>
                    <a:moveTo>
                      <a:pt x="838130" y="1243723"/>
                    </a:moveTo>
                    <a:cubicBezTo>
                      <a:pt x="835528" y="1243723"/>
                      <a:pt x="832925" y="1246359"/>
                      <a:pt x="832925" y="1248995"/>
                    </a:cubicBezTo>
                    <a:cubicBezTo>
                      <a:pt x="832925" y="1248995"/>
                      <a:pt x="832925" y="1248995"/>
                      <a:pt x="832925" y="1256903"/>
                    </a:cubicBezTo>
                    <a:cubicBezTo>
                      <a:pt x="832925" y="1259539"/>
                      <a:pt x="835528" y="1262174"/>
                      <a:pt x="838130" y="1262174"/>
                    </a:cubicBezTo>
                    <a:cubicBezTo>
                      <a:pt x="838130" y="1262174"/>
                      <a:pt x="838130" y="1262174"/>
                      <a:pt x="882374" y="1262174"/>
                    </a:cubicBezTo>
                    <a:cubicBezTo>
                      <a:pt x="884977" y="1262174"/>
                      <a:pt x="887580" y="1259539"/>
                      <a:pt x="887580" y="1256903"/>
                    </a:cubicBezTo>
                    <a:cubicBezTo>
                      <a:pt x="887580" y="1256903"/>
                      <a:pt x="887580" y="1256903"/>
                      <a:pt x="887580" y="1248995"/>
                    </a:cubicBezTo>
                    <a:cubicBezTo>
                      <a:pt x="887580" y="1246359"/>
                      <a:pt x="884977" y="1243723"/>
                      <a:pt x="882374" y="1243723"/>
                    </a:cubicBezTo>
                    <a:cubicBezTo>
                      <a:pt x="882374" y="1243723"/>
                      <a:pt x="882374" y="1243723"/>
                      <a:pt x="838130" y="1243723"/>
                    </a:cubicBezTo>
                    <a:close/>
                    <a:moveTo>
                      <a:pt x="1080557" y="1230544"/>
                    </a:moveTo>
                    <a:cubicBezTo>
                      <a:pt x="1080557" y="1230544"/>
                      <a:pt x="1080557" y="1230544"/>
                      <a:pt x="1161238" y="1230544"/>
                    </a:cubicBezTo>
                    <a:cubicBezTo>
                      <a:pt x="1166443" y="1230544"/>
                      <a:pt x="1171648" y="1235816"/>
                      <a:pt x="1171648" y="1241088"/>
                    </a:cubicBezTo>
                    <a:cubicBezTo>
                      <a:pt x="1171648" y="1241088"/>
                      <a:pt x="1171648" y="1241088"/>
                      <a:pt x="1171648" y="1246359"/>
                    </a:cubicBezTo>
                    <a:cubicBezTo>
                      <a:pt x="1171648" y="1246359"/>
                      <a:pt x="1171648" y="1246359"/>
                      <a:pt x="1148225" y="1246359"/>
                    </a:cubicBezTo>
                    <a:cubicBezTo>
                      <a:pt x="1148225" y="1243723"/>
                      <a:pt x="1145622" y="1243723"/>
                      <a:pt x="1143019" y="1243723"/>
                    </a:cubicBezTo>
                    <a:cubicBezTo>
                      <a:pt x="1143019" y="1243723"/>
                      <a:pt x="1143019" y="1243723"/>
                      <a:pt x="1096173" y="1243723"/>
                    </a:cubicBezTo>
                    <a:cubicBezTo>
                      <a:pt x="1093570" y="1243723"/>
                      <a:pt x="1093570" y="1246359"/>
                      <a:pt x="1093570" y="1248995"/>
                    </a:cubicBezTo>
                    <a:cubicBezTo>
                      <a:pt x="1093570" y="1248995"/>
                      <a:pt x="1093570" y="1248995"/>
                      <a:pt x="1093570" y="1254267"/>
                    </a:cubicBezTo>
                    <a:cubicBezTo>
                      <a:pt x="1093570" y="1256903"/>
                      <a:pt x="1093570" y="1259539"/>
                      <a:pt x="1096173" y="1259539"/>
                    </a:cubicBezTo>
                    <a:cubicBezTo>
                      <a:pt x="1096173" y="1259539"/>
                      <a:pt x="1096173" y="1259539"/>
                      <a:pt x="1130006" y="1259539"/>
                    </a:cubicBezTo>
                    <a:cubicBezTo>
                      <a:pt x="1130006" y="1259539"/>
                      <a:pt x="1130006" y="1259539"/>
                      <a:pt x="1161238" y="1259539"/>
                    </a:cubicBezTo>
                    <a:cubicBezTo>
                      <a:pt x="1166443" y="1259539"/>
                      <a:pt x="1171648" y="1264810"/>
                      <a:pt x="1171648" y="1270082"/>
                    </a:cubicBezTo>
                    <a:cubicBezTo>
                      <a:pt x="1171648" y="1270082"/>
                      <a:pt x="1171648" y="1270082"/>
                      <a:pt x="1171648" y="1293805"/>
                    </a:cubicBezTo>
                    <a:cubicBezTo>
                      <a:pt x="1171648" y="1301712"/>
                      <a:pt x="1166443" y="1306984"/>
                      <a:pt x="1161238" y="1306984"/>
                    </a:cubicBezTo>
                    <a:cubicBezTo>
                      <a:pt x="1161238" y="1306984"/>
                      <a:pt x="1161238" y="1306984"/>
                      <a:pt x="1080557" y="1306984"/>
                    </a:cubicBezTo>
                    <a:cubicBezTo>
                      <a:pt x="1075352" y="1306984"/>
                      <a:pt x="1070147" y="1301712"/>
                      <a:pt x="1070147" y="1293805"/>
                    </a:cubicBezTo>
                    <a:cubicBezTo>
                      <a:pt x="1070147" y="1293805"/>
                      <a:pt x="1070147" y="1293805"/>
                      <a:pt x="1070147" y="1241088"/>
                    </a:cubicBezTo>
                    <a:cubicBezTo>
                      <a:pt x="1070147" y="1235816"/>
                      <a:pt x="1075352" y="1230544"/>
                      <a:pt x="1080557" y="1230544"/>
                    </a:cubicBezTo>
                    <a:close/>
                    <a:moveTo>
                      <a:pt x="950235" y="1230544"/>
                    </a:moveTo>
                    <a:cubicBezTo>
                      <a:pt x="950235" y="1230544"/>
                      <a:pt x="950235" y="1230544"/>
                      <a:pt x="1030916" y="1230544"/>
                    </a:cubicBezTo>
                    <a:cubicBezTo>
                      <a:pt x="1036121" y="1230544"/>
                      <a:pt x="1041326" y="1235816"/>
                      <a:pt x="1041326" y="1241088"/>
                    </a:cubicBezTo>
                    <a:cubicBezTo>
                      <a:pt x="1041326" y="1241088"/>
                      <a:pt x="1041326" y="1241088"/>
                      <a:pt x="1041326" y="1293805"/>
                    </a:cubicBezTo>
                    <a:cubicBezTo>
                      <a:pt x="1041326" y="1301712"/>
                      <a:pt x="1036121" y="1306984"/>
                      <a:pt x="1030916" y="1306984"/>
                    </a:cubicBezTo>
                    <a:cubicBezTo>
                      <a:pt x="1030916" y="1306984"/>
                      <a:pt x="1030916" y="1306984"/>
                      <a:pt x="950235" y="1306984"/>
                    </a:cubicBezTo>
                    <a:cubicBezTo>
                      <a:pt x="945030" y="1306984"/>
                      <a:pt x="939825" y="1301712"/>
                      <a:pt x="939825" y="1293805"/>
                    </a:cubicBezTo>
                    <a:cubicBezTo>
                      <a:pt x="939825" y="1293805"/>
                      <a:pt x="939825" y="1293805"/>
                      <a:pt x="939825" y="1291169"/>
                    </a:cubicBezTo>
                    <a:cubicBezTo>
                      <a:pt x="939825" y="1291169"/>
                      <a:pt x="939825" y="1291169"/>
                      <a:pt x="963248" y="1291169"/>
                    </a:cubicBezTo>
                    <a:cubicBezTo>
                      <a:pt x="963248" y="1291169"/>
                      <a:pt x="965851" y="1293805"/>
                      <a:pt x="968453" y="1293805"/>
                    </a:cubicBezTo>
                    <a:cubicBezTo>
                      <a:pt x="968453" y="1293805"/>
                      <a:pt x="968453" y="1293805"/>
                      <a:pt x="1012697" y="1293805"/>
                    </a:cubicBezTo>
                    <a:cubicBezTo>
                      <a:pt x="1015300" y="1293805"/>
                      <a:pt x="1017903" y="1291169"/>
                      <a:pt x="1017903" y="1288533"/>
                    </a:cubicBezTo>
                    <a:cubicBezTo>
                      <a:pt x="1017903" y="1288533"/>
                      <a:pt x="1017903" y="1288533"/>
                      <a:pt x="1017903" y="1280626"/>
                    </a:cubicBezTo>
                    <a:cubicBezTo>
                      <a:pt x="1017903" y="1277990"/>
                      <a:pt x="1015300" y="1275354"/>
                      <a:pt x="1012697" y="1275354"/>
                    </a:cubicBezTo>
                    <a:cubicBezTo>
                      <a:pt x="1012697" y="1275354"/>
                      <a:pt x="1012697" y="1275354"/>
                      <a:pt x="981466" y="1275354"/>
                    </a:cubicBezTo>
                    <a:cubicBezTo>
                      <a:pt x="981466" y="1275354"/>
                      <a:pt x="981466" y="1275354"/>
                      <a:pt x="950235" y="1275354"/>
                    </a:cubicBezTo>
                    <a:cubicBezTo>
                      <a:pt x="945030" y="1275354"/>
                      <a:pt x="939825" y="1272718"/>
                      <a:pt x="939825" y="1264810"/>
                    </a:cubicBezTo>
                    <a:cubicBezTo>
                      <a:pt x="939825" y="1264810"/>
                      <a:pt x="939825" y="1264810"/>
                      <a:pt x="939825" y="1241088"/>
                    </a:cubicBezTo>
                    <a:cubicBezTo>
                      <a:pt x="939825" y="1235816"/>
                      <a:pt x="945030" y="1230544"/>
                      <a:pt x="950235" y="1230544"/>
                    </a:cubicBezTo>
                    <a:close/>
                    <a:moveTo>
                      <a:pt x="822515" y="1230544"/>
                    </a:moveTo>
                    <a:cubicBezTo>
                      <a:pt x="822515" y="1230544"/>
                      <a:pt x="822515" y="1230544"/>
                      <a:pt x="897990" y="1230544"/>
                    </a:cubicBezTo>
                    <a:cubicBezTo>
                      <a:pt x="905798" y="1230544"/>
                      <a:pt x="911003" y="1235816"/>
                      <a:pt x="911003" y="1241088"/>
                    </a:cubicBezTo>
                    <a:cubicBezTo>
                      <a:pt x="911003" y="1241088"/>
                      <a:pt x="911003" y="1241088"/>
                      <a:pt x="911003" y="1256903"/>
                    </a:cubicBezTo>
                    <a:cubicBezTo>
                      <a:pt x="911003" y="1259539"/>
                      <a:pt x="908400" y="1264810"/>
                      <a:pt x="903195" y="1264810"/>
                    </a:cubicBezTo>
                    <a:cubicBezTo>
                      <a:pt x="903195" y="1264810"/>
                      <a:pt x="903195" y="1264810"/>
                      <a:pt x="903195" y="1267446"/>
                    </a:cubicBezTo>
                    <a:cubicBezTo>
                      <a:pt x="908400" y="1270082"/>
                      <a:pt x="911003" y="1272718"/>
                      <a:pt x="911003" y="1277990"/>
                    </a:cubicBezTo>
                    <a:cubicBezTo>
                      <a:pt x="911003" y="1277990"/>
                      <a:pt x="911003" y="1277990"/>
                      <a:pt x="911003" y="1293805"/>
                    </a:cubicBezTo>
                    <a:cubicBezTo>
                      <a:pt x="911003" y="1301712"/>
                      <a:pt x="905798" y="1306984"/>
                      <a:pt x="900593" y="1306984"/>
                    </a:cubicBezTo>
                    <a:cubicBezTo>
                      <a:pt x="900593" y="1306984"/>
                      <a:pt x="900593" y="1306984"/>
                      <a:pt x="819912" y="1306984"/>
                    </a:cubicBezTo>
                    <a:cubicBezTo>
                      <a:pt x="814707" y="1306984"/>
                      <a:pt x="809502" y="1301712"/>
                      <a:pt x="809502" y="1293805"/>
                    </a:cubicBezTo>
                    <a:cubicBezTo>
                      <a:pt x="809502" y="1293805"/>
                      <a:pt x="809502" y="1293805"/>
                      <a:pt x="809502" y="1277990"/>
                    </a:cubicBezTo>
                    <a:cubicBezTo>
                      <a:pt x="809502" y="1272718"/>
                      <a:pt x="812104" y="1270082"/>
                      <a:pt x="817310" y="1267446"/>
                    </a:cubicBezTo>
                    <a:cubicBezTo>
                      <a:pt x="817310" y="1267446"/>
                      <a:pt x="817310" y="1267446"/>
                      <a:pt x="817310" y="1264810"/>
                    </a:cubicBezTo>
                    <a:cubicBezTo>
                      <a:pt x="812104" y="1264810"/>
                      <a:pt x="812104" y="1259539"/>
                      <a:pt x="812104" y="1256903"/>
                    </a:cubicBezTo>
                    <a:cubicBezTo>
                      <a:pt x="812104" y="1256903"/>
                      <a:pt x="812104" y="1256903"/>
                      <a:pt x="812104" y="1241088"/>
                    </a:cubicBezTo>
                    <a:cubicBezTo>
                      <a:pt x="812104" y="1235816"/>
                      <a:pt x="814707" y="1230544"/>
                      <a:pt x="822515" y="1230544"/>
                    </a:cubicBezTo>
                    <a:close/>
                    <a:moveTo>
                      <a:pt x="762676" y="1230544"/>
                    </a:moveTo>
                    <a:cubicBezTo>
                      <a:pt x="778109" y="1230544"/>
                      <a:pt x="778109" y="1230544"/>
                      <a:pt x="778109" y="1230544"/>
                    </a:cubicBezTo>
                    <a:cubicBezTo>
                      <a:pt x="778109" y="1230544"/>
                      <a:pt x="780681" y="1230544"/>
                      <a:pt x="780681" y="1233180"/>
                    </a:cubicBezTo>
                    <a:lnTo>
                      <a:pt x="780681" y="1306984"/>
                    </a:lnTo>
                    <a:cubicBezTo>
                      <a:pt x="757531" y="1306984"/>
                      <a:pt x="757531" y="1306984"/>
                      <a:pt x="757531" y="1306984"/>
                    </a:cubicBezTo>
                    <a:cubicBezTo>
                      <a:pt x="757531" y="1248995"/>
                      <a:pt x="757531" y="1248995"/>
                      <a:pt x="757531" y="1248995"/>
                    </a:cubicBezTo>
                    <a:cubicBezTo>
                      <a:pt x="757531" y="1246359"/>
                      <a:pt x="754959" y="1246359"/>
                      <a:pt x="754959" y="1246359"/>
                    </a:cubicBezTo>
                    <a:cubicBezTo>
                      <a:pt x="752387" y="1246359"/>
                      <a:pt x="752387" y="1246359"/>
                      <a:pt x="749815" y="1246359"/>
                    </a:cubicBezTo>
                    <a:cubicBezTo>
                      <a:pt x="731810" y="1251631"/>
                      <a:pt x="731810" y="1251631"/>
                      <a:pt x="731810" y="1251631"/>
                    </a:cubicBezTo>
                    <a:cubicBezTo>
                      <a:pt x="731810" y="1238452"/>
                      <a:pt x="731810" y="1238452"/>
                      <a:pt x="731810" y="1238452"/>
                    </a:cubicBezTo>
                    <a:cubicBezTo>
                      <a:pt x="749815" y="1233180"/>
                      <a:pt x="749815" y="1233180"/>
                      <a:pt x="749815" y="1233180"/>
                    </a:cubicBezTo>
                    <a:cubicBezTo>
                      <a:pt x="752387" y="1233180"/>
                      <a:pt x="752387" y="1233180"/>
                      <a:pt x="752387" y="1233180"/>
                    </a:cubicBezTo>
                    <a:cubicBezTo>
                      <a:pt x="757531" y="1230544"/>
                      <a:pt x="760104" y="1230544"/>
                      <a:pt x="762676" y="1230544"/>
                    </a:cubicBezTo>
                    <a:close/>
                    <a:moveTo>
                      <a:pt x="715173" y="1209914"/>
                    </a:moveTo>
                    <a:cubicBezTo>
                      <a:pt x="712566" y="1209914"/>
                      <a:pt x="709960" y="1215150"/>
                      <a:pt x="709960" y="1217768"/>
                    </a:cubicBezTo>
                    <a:cubicBezTo>
                      <a:pt x="709960" y="1317255"/>
                      <a:pt x="709960" y="1317255"/>
                      <a:pt x="709960" y="1317255"/>
                    </a:cubicBezTo>
                    <a:cubicBezTo>
                      <a:pt x="709960" y="1322492"/>
                      <a:pt x="712566" y="1327728"/>
                      <a:pt x="717780" y="1327728"/>
                    </a:cubicBezTo>
                    <a:cubicBezTo>
                      <a:pt x="1184424" y="1327728"/>
                      <a:pt x="1184424" y="1327728"/>
                      <a:pt x="1184424" y="1327728"/>
                    </a:cubicBezTo>
                    <a:cubicBezTo>
                      <a:pt x="1189638" y="1327728"/>
                      <a:pt x="1194852" y="1322492"/>
                      <a:pt x="1194852" y="1317255"/>
                    </a:cubicBezTo>
                    <a:cubicBezTo>
                      <a:pt x="1194852" y="1220386"/>
                      <a:pt x="1194852" y="1220386"/>
                      <a:pt x="1194852" y="1220386"/>
                    </a:cubicBezTo>
                    <a:cubicBezTo>
                      <a:pt x="1194852" y="1215150"/>
                      <a:pt x="1189638" y="1209914"/>
                      <a:pt x="1184424" y="1209914"/>
                    </a:cubicBezTo>
                    <a:close/>
                    <a:moveTo>
                      <a:pt x="263047" y="1199217"/>
                    </a:moveTo>
                    <a:cubicBezTo>
                      <a:pt x="265657" y="1201840"/>
                      <a:pt x="268268" y="1207085"/>
                      <a:pt x="268268" y="1212331"/>
                    </a:cubicBezTo>
                    <a:cubicBezTo>
                      <a:pt x="270879" y="1217576"/>
                      <a:pt x="273489" y="1220199"/>
                      <a:pt x="276100" y="1225445"/>
                    </a:cubicBezTo>
                    <a:cubicBezTo>
                      <a:pt x="270879" y="1230690"/>
                      <a:pt x="257825" y="1243804"/>
                      <a:pt x="252604" y="1251672"/>
                    </a:cubicBezTo>
                    <a:cubicBezTo>
                      <a:pt x="242162" y="1267409"/>
                      <a:pt x="234330" y="1277900"/>
                      <a:pt x="229109" y="1285768"/>
                    </a:cubicBezTo>
                    <a:cubicBezTo>
                      <a:pt x="247383" y="1277900"/>
                      <a:pt x="247383" y="1277900"/>
                      <a:pt x="247383" y="1277900"/>
                    </a:cubicBezTo>
                    <a:cubicBezTo>
                      <a:pt x="257825" y="1272655"/>
                      <a:pt x="283932" y="1259541"/>
                      <a:pt x="289153" y="1254295"/>
                    </a:cubicBezTo>
                    <a:cubicBezTo>
                      <a:pt x="289153" y="1256918"/>
                      <a:pt x="291764" y="1259541"/>
                      <a:pt x="291764" y="1264786"/>
                    </a:cubicBezTo>
                    <a:cubicBezTo>
                      <a:pt x="294374" y="1267409"/>
                      <a:pt x="294374" y="1267409"/>
                      <a:pt x="296985" y="1272655"/>
                    </a:cubicBezTo>
                    <a:cubicBezTo>
                      <a:pt x="283932" y="1275277"/>
                      <a:pt x="255215" y="1288391"/>
                      <a:pt x="247383" y="1291014"/>
                    </a:cubicBezTo>
                    <a:cubicBezTo>
                      <a:pt x="242162" y="1293637"/>
                      <a:pt x="216055" y="1306751"/>
                      <a:pt x="205613" y="1311996"/>
                    </a:cubicBezTo>
                    <a:cubicBezTo>
                      <a:pt x="203002" y="1306751"/>
                      <a:pt x="197781" y="1301505"/>
                      <a:pt x="195170" y="1296260"/>
                    </a:cubicBezTo>
                    <a:cubicBezTo>
                      <a:pt x="203002" y="1283146"/>
                      <a:pt x="218666" y="1262164"/>
                      <a:pt x="226498" y="1251672"/>
                    </a:cubicBezTo>
                    <a:cubicBezTo>
                      <a:pt x="247383" y="1225445"/>
                      <a:pt x="247383" y="1225445"/>
                      <a:pt x="247383" y="1225445"/>
                    </a:cubicBezTo>
                    <a:cubicBezTo>
                      <a:pt x="247383" y="1222822"/>
                      <a:pt x="247383" y="1222822"/>
                      <a:pt x="247383" y="1222822"/>
                    </a:cubicBezTo>
                    <a:cubicBezTo>
                      <a:pt x="221277" y="1235936"/>
                      <a:pt x="221277" y="1235936"/>
                      <a:pt x="221277" y="1235936"/>
                    </a:cubicBezTo>
                    <a:cubicBezTo>
                      <a:pt x="216055" y="1238559"/>
                      <a:pt x="187339" y="1251672"/>
                      <a:pt x="179507" y="1259541"/>
                    </a:cubicBezTo>
                    <a:cubicBezTo>
                      <a:pt x="179507" y="1254295"/>
                      <a:pt x="176896" y="1251672"/>
                      <a:pt x="176896" y="1249050"/>
                    </a:cubicBezTo>
                    <a:cubicBezTo>
                      <a:pt x="174285" y="1246427"/>
                      <a:pt x="171675" y="1243804"/>
                      <a:pt x="171675" y="1238559"/>
                    </a:cubicBezTo>
                    <a:cubicBezTo>
                      <a:pt x="184728" y="1235936"/>
                      <a:pt x="221277" y="1220199"/>
                      <a:pt x="229109" y="1217576"/>
                    </a:cubicBezTo>
                    <a:cubicBezTo>
                      <a:pt x="234330" y="1214954"/>
                      <a:pt x="255215" y="1207085"/>
                      <a:pt x="263047" y="1199217"/>
                    </a:cubicBezTo>
                    <a:close/>
                    <a:moveTo>
                      <a:pt x="1616157" y="1175408"/>
                    </a:moveTo>
                    <a:cubicBezTo>
                      <a:pt x="1621397" y="1178016"/>
                      <a:pt x="1626637" y="1180624"/>
                      <a:pt x="1631877" y="1185839"/>
                    </a:cubicBezTo>
                    <a:cubicBezTo>
                      <a:pt x="1626637" y="1188447"/>
                      <a:pt x="1618777" y="1191055"/>
                      <a:pt x="1616157" y="1201486"/>
                    </a:cubicBezTo>
                    <a:cubicBezTo>
                      <a:pt x="1610917" y="1211917"/>
                      <a:pt x="1616157" y="1219741"/>
                      <a:pt x="1621397" y="1222349"/>
                    </a:cubicBezTo>
                    <a:cubicBezTo>
                      <a:pt x="1629257" y="1224957"/>
                      <a:pt x="1631877" y="1224957"/>
                      <a:pt x="1650218" y="1211917"/>
                    </a:cubicBezTo>
                    <a:cubicBezTo>
                      <a:pt x="1671180" y="1193663"/>
                      <a:pt x="1679040" y="1196271"/>
                      <a:pt x="1686900" y="1201486"/>
                    </a:cubicBezTo>
                    <a:cubicBezTo>
                      <a:pt x="1697381" y="1204094"/>
                      <a:pt x="1710481" y="1217133"/>
                      <a:pt x="1697381" y="1245819"/>
                    </a:cubicBezTo>
                    <a:cubicBezTo>
                      <a:pt x="1697381" y="1251035"/>
                      <a:pt x="1689520" y="1264074"/>
                      <a:pt x="1686900" y="1271897"/>
                    </a:cubicBezTo>
                    <a:cubicBezTo>
                      <a:pt x="1681660" y="1269289"/>
                      <a:pt x="1676420" y="1264074"/>
                      <a:pt x="1671180" y="1261466"/>
                    </a:cubicBezTo>
                    <a:cubicBezTo>
                      <a:pt x="1679040" y="1258858"/>
                      <a:pt x="1686900" y="1251035"/>
                      <a:pt x="1689520" y="1240603"/>
                    </a:cubicBezTo>
                    <a:cubicBezTo>
                      <a:pt x="1692140" y="1232780"/>
                      <a:pt x="1692140" y="1224957"/>
                      <a:pt x="1684280" y="1222349"/>
                    </a:cubicBezTo>
                    <a:cubicBezTo>
                      <a:pt x="1679040" y="1219741"/>
                      <a:pt x="1673800" y="1219741"/>
                      <a:pt x="1668559" y="1224957"/>
                    </a:cubicBezTo>
                    <a:cubicBezTo>
                      <a:pt x="1660699" y="1230172"/>
                      <a:pt x="1652838" y="1235388"/>
                      <a:pt x="1644978" y="1240603"/>
                    </a:cubicBezTo>
                    <a:cubicBezTo>
                      <a:pt x="1631877" y="1245819"/>
                      <a:pt x="1624017" y="1245819"/>
                      <a:pt x="1616157" y="1243211"/>
                    </a:cubicBezTo>
                    <a:cubicBezTo>
                      <a:pt x="1608296" y="1237996"/>
                      <a:pt x="1595196" y="1227564"/>
                      <a:pt x="1608296" y="1196271"/>
                    </a:cubicBezTo>
                    <a:cubicBezTo>
                      <a:pt x="1608296" y="1191055"/>
                      <a:pt x="1613537" y="1183232"/>
                      <a:pt x="1616157" y="1175408"/>
                    </a:cubicBezTo>
                    <a:close/>
                    <a:moveTo>
                      <a:pt x="189674" y="1152374"/>
                    </a:moveTo>
                    <a:cubicBezTo>
                      <a:pt x="189674" y="1154990"/>
                      <a:pt x="192265" y="1157607"/>
                      <a:pt x="192265" y="1162841"/>
                    </a:cubicBezTo>
                    <a:cubicBezTo>
                      <a:pt x="194857" y="1168074"/>
                      <a:pt x="194857" y="1168074"/>
                      <a:pt x="197449" y="1173308"/>
                    </a:cubicBezTo>
                    <a:cubicBezTo>
                      <a:pt x="205223" y="1165458"/>
                      <a:pt x="215590" y="1160224"/>
                      <a:pt x="225957" y="1152374"/>
                    </a:cubicBezTo>
                    <a:cubicBezTo>
                      <a:pt x="212998" y="1152374"/>
                      <a:pt x="202632" y="1152374"/>
                      <a:pt x="189674" y="1152374"/>
                    </a:cubicBezTo>
                    <a:close/>
                    <a:moveTo>
                      <a:pt x="1629311" y="1134056"/>
                    </a:moveTo>
                    <a:cubicBezTo>
                      <a:pt x="1642312" y="1141917"/>
                      <a:pt x="1668315" y="1149777"/>
                      <a:pt x="1673515" y="1149777"/>
                    </a:cubicBezTo>
                    <a:cubicBezTo>
                      <a:pt x="1681316" y="1155017"/>
                      <a:pt x="1707318" y="1162878"/>
                      <a:pt x="1725519" y="1165498"/>
                    </a:cubicBezTo>
                    <a:cubicBezTo>
                      <a:pt x="1722919" y="1170738"/>
                      <a:pt x="1722919" y="1173358"/>
                      <a:pt x="1722919" y="1175978"/>
                    </a:cubicBezTo>
                    <a:cubicBezTo>
                      <a:pt x="1720319" y="1181219"/>
                      <a:pt x="1720319" y="1183839"/>
                      <a:pt x="1717719" y="1191699"/>
                    </a:cubicBezTo>
                    <a:cubicBezTo>
                      <a:pt x="1702117" y="1183839"/>
                      <a:pt x="1681316" y="1175978"/>
                      <a:pt x="1670915" y="1173358"/>
                    </a:cubicBezTo>
                    <a:cubicBezTo>
                      <a:pt x="1655314" y="1168118"/>
                      <a:pt x="1631912" y="1160257"/>
                      <a:pt x="1621511" y="1162878"/>
                    </a:cubicBezTo>
                    <a:cubicBezTo>
                      <a:pt x="1621511" y="1157637"/>
                      <a:pt x="1624111" y="1155017"/>
                      <a:pt x="1624111" y="1149777"/>
                    </a:cubicBezTo>
                    <a:cubicBezTo>
                      <a:pt x="1626711" y="1144537"/>
                      <a:pt x="1626711" y="1139296"/>
                      <a:pt x="1629311" y="1134056"/>
                    </a:cubicBezTo>
                    <a:close/>
                    <a:moveTo>
                      <a:pt x="137841" y="1134056"/>
                    </a:moveTo>
                    <a:cubicBezTo>
                      <a:pt x="143024" y="1136673"/>
                      <a:pt x="153391" y="1136673"/>
                      <a:pt x="158574" y="1136673"/>
                    </a:cubicBezTo>
                    <a:cubicBezTo>
                      <a:pt x="168941" y="1139290"/>
                      <a:pt x="181899" y="1139290"/>
                      <a:pt x="192265" y="1139290"/>
                    </a:cubicBezTo>
                    <a:cubicBezTo>
                      <a:pt x="202632" y="1139290"/>
                      <a:pt x="218182" y="1139290"/>
                      <a:pt x="231140" y="1139290"/>
                    </a:cubicBezTo>
                    <a:cubicBezTo>
                      <a:pt x="233731" y="1141907"/>
                      <a:pt x="238915" y="1141907"/>
                      <a:pt x="241506" y="1139290"/>
                    </a:cubicBezTo>
                    <a:cubicBezTo>
                      <a:pt x="244098" y="1139290"/>
                      <a:pt x="244098" y="1139290"/>
                      <a:pt x="244098" y="1139290"/>
                    </a:cubicBezTo>
                    <a:cubicBezTo>
                      <a:pt x="244098" y="1144523"/>
                      <a:pt x="246690" y="1147140"/>
                      <a:pt x="246690" y="1149757"/>
                    </a:cubicBezTo>
                    <a:cubicBezTo>
                      <a:pt x="249281" y="1154990"/>
                      <a:pt x="249281" y="1157607"/>
                      <a:pt x="251873" y="1162841"/>
                    </a:cubicBezTo>
                    <a:cubicBezTo>
                      <a:pt x="249281" y="1162841"/>
                      <a:pt x="244098" y="1168074"/>
                      <a:pt x="238915" y="1170691"/>
                    </a:cubicBezTo>
                    <a:cubicBezTo>
                      <a:pt x="231140" y="1175925"/>
                      <a:pt x="218182" y="1183775"/>
                      <a:pt x="210407" y="1189009"/>
                    </a:cubicBezTo>
                    <a:cubicBezTo>
                      <a:pt x="194857" y="1199476"/>
                      <a:pt x="187082" y="1204710"/>
                      <a:pt x="181899" y="1209943"/>
                    </a:cubicBezTo>
                    <a:cubicBezTo>
                      <a:pt x="176715" y="1212560"/>
                      <a:pt x="171532" y="1217794"/>
                      <a:pt x="163757" y="1223027"/>
                    </a:cubicBezTo>
                    <a:cubicBezTo>
                      <a:pt x="163757" y="1217794"/>
                      <a:pt x="161166" y="1212560"/>
                      <a:pt x="161166" y="1209943"/>
                    </a:cubicBezTo>
                    <a:cubicBezTo>
                      <a:pt x="158574" y="1204710"/>
                      <a:pt x="158574" y="1199476"/>
                      <a:pt x="155982" y="1194242"/>
                    </a:cubicBezTo>
                    <a:cubicBezTo>
                      <a:pt x="166349" y="1191626"/>
                      <a:pt x="181899" y="1183775"/>
                      <a:pt x="187082" y="1178542"/>
                    </a:cubicBezTo>
                    <a:cubicBezTo>
                      <a:pt x="187082" y="1173308"/>
                      <a:pt x="184490" y="1168074"/>
                      <a:pt x="184490" y="1165458"/>
                    </a:cubicBezTo>
                    <a:cubicBezTo>
                      <a:pt x="181899" y="1160224"/>
                      <a:pt x="181899" y="1154990"/>
                      <a:pt x="179307" y="1152374"/>
                    </a:cubicBezTo>
                    <a:cubicBezTo>
                      <a:pt x="171532" y="1152374"/>
                      <a:pt x="153391" y="1152374"/>
                      <a:pt x="143024" y="1157607"/>
                    </a:cubicBezTo>
                    <a:cubicBezTo>
                      <a:pt x="143024" y="1152374"/>
                      <a:pt x="143024" y="1149757"/>
                      <a:pt x="140433" y="1147140"/>
                    </a:cubicBezTo>
                    <a:cubicBezTo>
                      <a:pt x="140433" y="1141907"/>
                      <a:pt x="137841" y="1139290"/>
                      <a:pt x="137841" y="1134056"/>
                    </a:cubicBezTo>
                    <a:close/>
                    <a:moveTo>
                      <a:pt x="809475" y="1113548"/>
                    </a:moveTo>
                    <a:cubicBezTo>
                      <a:pt x="804270" y="1113548"/>
                      <a:pt x="801668" y="1118773"/>
                      <a:pt x="801668" y="1123997"/>
                    </a:cubicBezTo>
                    <a:cubicBezTo>
                      <a:pt x="801668" y="1131833"/>
                      <a:pt x="801668" y="1131833"/>
                      <a:pt x="801668" y="1131833"/>
                    </a:cubicBezTo>
                    <a:cubicBezTo>
                      <a:pt x="801668" y="1137057"/>
                      <a:pt x="804270" y="1142281"/>
                      <a:pt x="809475" y="1142281"/>
                    </a:cubicBezTo>
                    <a:cubicBezTo>
                      <a:pt x="1085317" y="1142281"/>
                      <a:pt x="1085317" y="1142281"/>
                      <a:pt x="1085317" y="1142281"/>
                    </a:cubicBezTo>
                    <a:cubicBezTo>
                      <a:pt x="1090521" y="1142281"/>
                      <a:pt x="1095726" y="1137057"/>
                      <a:pt x="1095726" y="1131833"/>
                    </a:cubicBezTo>
                    <a:cubicBezTo>
                      <a:pt x="1095726" y="1123997"/>
                      <a:pt x="1095726" y="1123997"/>
                      <a:pt x="1095726" y="1123997"/>
                    </a:cubicBezTo>
                    <a:cubicBezTo>
                      <a:pt x="1095726" y="1118773"/>
                      <a:pt x="1090521" y="1113548"/>
                      <a:pt x="1085317" y="1113548"/>
                    </a:cubicBezTo>
                    <a:cubicBezTo>
                      <a:pt x="809475" y="1113548"/>
                      <a:pt x="809475" y="1113548"/>
                      <a:pt x="809475" y="1113548"/>
                    </a:cubicBezTo>
                    <a:close/>
                    <a:moveTo>
                      <a:pt x="1301306" y="1087427"/>
                    </a:moveTo>
                    <a:cubicBezTo>
                      <a:pt x="1296102" y="1090039"/>
                      <a:pt x="1293500" y="1095264"/>
                      <a:pt x="1293500" y="1103100"/>
                    </a:cubicBezTo>
                    <a:cubicBezTo>
                      <a:pt x="1293500" y="1150118"/>
                      <a:pt x="1293500" y="1150118"/>
                      <a:pt x="1293500" y="1150118"/>
                    </a:cubicBezTo>
                    <a:cubicBezTo>
                      <a:pt x="1293500" y="1160566"/>
                      <a:pt x="1298704" y="1168402"/>
                      <a:pt x="1309113" y="1168402"/>
                    </a:cubicBezTo>
                    <a:cubicBezTo>
                      <a:pt x="1314318" y="1168402"/>
                      <a:pt x="1314318" y="1168402"/>
                      <a:pt x="1314318" y="1168402"/>
                    </a:cubicBezTo>
                    <a:cubicBezTo>
                      <a:pt x="1322125" y="1168402"/>
                      <a:pt x="1329932" y="1160566"/>
                      <a:pt x="1329932" y="1150118"/>
                    </a:cubicBezTo>
                    <a:cubicBezTo>
                      <a:pt x="1329932" y="1103100"/>
                      <a:pt x="1329932" y="1103100"/>
                      <a:pt x="1329932" y="1103100"/>
                    </a:cubicBezTo>
                    <a:cubicBezTo>
                      <a:pt x="1329932" y="1095264"/>
                      <a:pt x="1327329" y="1090039"/>
                      <a:pt x="1322125" y="1087427"/>
                    </a:cubicBezTo>
                    <a:cubicBezTo>
                      <a:pt x="1322125" y="1097876"/>
                      <a:pt x="1322125" y="1097876"/>
                      <a:pt x="1322125" y="1097876"/>
                    </a:cubicBezTo>
                    <a:cubicBezTo>
                      <a:pt x="1322125" y="1097876"/>
                      <a:pt x="1319522" y="1100488"/>
                      <a:pt x="1316920" y="1100488"/>
                    </a:cubicBezTo>
                    <a:cubicBezTo>
                      <a:pt x="1306511" y="1100488"/>
                      <a:pt x="1306511" y="1100488"/>
                      <a:pt x="1306511" y="1100488"/>
                    </a:cubicBezTo>
                    <a:cubicBezTo>
                      <a:pt x="1303909" y="1100488"/>
                      <a:pt x="1301306" y="1097876"/>
                      <a:pt x="1301306" y="1097876"/>
                    </a:cubicBezTo>
                    <a:cubicBezTo>
                      <a:pt x="1301306" y="1087427"/>
                      <a:pt x="1301306" y="1087427"/>
                      <a:pt x="1301306" y="1087427"/>
                    </a:cubicBezTo>
                    <a:close/>
                    <a:moveTo>
                      <a:pt x="858918" y="1053470"/>
                    </a:moveTo>
                    <a:cubicBezTo>
                      <a:pt x="853714" y="1053470"/>
                      <a:pt x="848509" y="1058694"/>
                      <a:pt x="848509" y="1063918"/>
                    </a:cubicBezTo>
                    <a:cubicBezTo>
                      <a:pt x="848509" y="1071755"/>
                      <a:pt x="848509" y="1071755"/>
                      <a:pt x="848509" y="1071755"/>
                    </a:cubicBezTo>
                    <a:cubicBezTo>
                      <a:pt x="848509" y="1076979"/>
                      <a:pt x="853714" y="1082203"/>
                      <a:pt x="858918" y="1082203"/>
                    </a:cubicBezTo>
                    <a:cubicBezTo>
                      <a:pt x="1038476" y="1082203"/>
                      <a:pt x="1038476" y="1082203"/>
                      <a:pt x="1038476" y="1082203"/>
                    </a:cubicBezTo>
                    <a:cubicBezTo>
                      <a:pt x="1043680" y="1082203"/>
                      <a:pt x="1046283" y="1076979"/>
                      <a:pt x="1046283" y="1071755"/>
                    </a:cubicBezTo>
                    <a:cubicBezTo>
                      <a:pt x="1046283" y="1063918"/>
                      <a:pt x="1046283" y="1063918"/>
                      <a:pt x="1046283" y="1063918"/>
                    </a:cubicBezTo>
                    <a:cubicBezTo>
                      <a:pt x="1046283" y="1058694"/>
                      <a:pt x="1043680" y="1053470"/>
                      <a:pt x="1038476" y="1053470"/>
                    </a:cubicBezTo>
                    <a:cubicBezTo>
                      <a:pt x="858918" y="1053470"/>
                      <a:pt x="858918" y="1053470"/>
                      <a:pt x="858918" y="1053470"/>
                    </a:cubicBezTo>
                    <a:close/>
                    <a:moveTo>
                      <a:pt x="1649895" y="1048845"/>
                    </a:moveTo>
                    <a:cubicBezTo>
                      <a:pt x="1652518" y="1051427"/>
                      <a:pt x="1657764" y="1051427"/>
                      <a:pt x="1663009" y="1054009"/>
                    </a:cubicBezTo>
                    <a:cubicBezTo>
                      <a:pt x="1660387" y="1059174"/>
                      <a:pt x="1655141" y="1066920"/>
                      <a:pt x="1652518" y="1079831"/>
                    </a:cubicBezTo>
                    <a:cubicBezTo>
                      <a:pt x="1655141" y="1082413"/>
                      <a:pt x="1676123" y="1084995"/>
                      <a:pt x="1697105" y="1090160"/>
                    </a:cubicBezTo>
                    <a:cubicBezTo>
                      <a:pt x="1718088" y="1095324"/>
                      <a:pt x="1739070" y="1097906"/>
                      <a:pt x="1744315" y="1097906"/>
                    </a:cubicBezTo>
                    <a:cubicBezTo>
                      <a:pt x="1741692" y="1103070"/>
                      <a:pt x="1741692" y="1105652"/>
                      <a:pt x="1739070" y="1110817"/>
                    </a:cubicBezTo>
                    <a:cubicBezTo>
                      <a:pt x="1739070" y="1115981"/>
                      <a:pt x="1739070" y="1118563"/>
                      <a:pt x="1736447" y="1123728"/>
                    </a:cubicBezTo>
                    <a:cubicBezTo>
                      <a:pt x="1723333" y="1118563"/>
                      <a:pt x="1697105" y="1113399"/>
                      <a:pt x="1686614" y="1110817"/>
                    </a:cubicBezTo>
                    <a:cubicBezTo>
                      <a:pt x="1676123" y="1108235"/>
                      <a:pt x="1657764" y="1105652"/>
                      <a:pt x="1647272" y="1103070"/>
                    </a:cubicBezTo>
                    <a:cubicBezTo>
                      <a:pt x="1644650" y="1113399"/>
                      <a:pt x="1644650" y="1126310"/>
                      <a:pt x="1644650" y="1131474"/>
                    </a:cubicBezTo>
                    <a:cubicBezTo>
                      <a:pt x="1644650" y="1134056"/>
                      <a:pt x="1644650" y="1134056"/>
                      <a:pt x="1644650" y="1134056"/>
                    </a:cubicBezTo>
                    <a:cubicBezTo>
                      <a:pt x="1642027" y="1131474"/>
                      <a:pt x="1634159" y="1128892"/>
                      <a:pt x="1631536" y="1128892"/>
                    </a:cubicBezTo>
                    <a:cubicBezTo>
                      <a:pt x="1634159" y="1113399"/>
                      <a:pt x="1636781" y="1103070"/>
                      <a:pt x="1642027" y="1090160"/>
                    </a:cubicBezTo>
                    <a:cubicBezTo>
                      <a:pt x="1644650" y="1074667"/>
                      <a:pt x="1647272" y="1061756"/>
                      <a:pt x="1649895" y="1048845"/>
                    </a:cubicBezTo>
                    <a:close/>
                    <a:moveTo>
                      <a:pt x="218856" y="1013758"/>
                    </a:moveTo>
                    <a:cubicBezTo>
                      <a:pt x="218856" y="1021662"/>
                      <a:pt x="221449" y="1024297"/>
                      <a:pt x="221449" y="1029566"/>
                    </a:cubicBezTo>
                    <a:cubicBezTo>
                      <a:pt x="221449" y="1032201"/>
                      <a:pt x="221449" y="1037471"/>
                      <a:pt x="224043" y="1042740"/>
                    </a:cubicBezTo>
                    <a:cubicBezTo>
                      <a:pt x="213668" y="1042740"/>
                      <a:pt x="200700" y="1045375"/>
                      <a:pt x="179951" y="1048009"/>
                    </a:cubicBezTo>
                    <a:cubicBezTo>
                      <a:pt x="182545" y="1055914"/>
                      <a:pt x="182545" y="1058548"/>
                      <a:pt x="182545" y="1063818"/>
                    </a:cubicBezTo>
                    <a:cubicBezTo>
                      <a:pt x="185139" y="1071722"/>
                      <a:pt x="185139" y="1074357"/>
                      <a:pt x="185139" y="1082261"/>
                    </a:cubicBezTo>
                    <a:cubicBezTo>
                      <a:pt x="208481" y="1076991"/>
                      <a:pt x="218856" y="1076991"/>
                      <a:pt x="229230" y="1071722"/>
                    </a:cubicBezTo>
                    <a:cubicBezTo>
                      <a:pt x="229230" y="1076991"/>
                      <a:pt x="229230" y="1079626"/>
                      <a:pt x="229230" y="1084896"/>
                    </a:cubicBezTo>
                    <a:cubicBezTo>
                      <a:pt x="231824" y="1090165"/>
                      <a:pt x="231824" y="1095434"/>
                      <a:pt x="231824" y="1098069"/>
                    </a:cubicBezTo>
                    <a:cubicBezTo>
                      <a:pt x="218856" y="1100704"/>
                      <a:pt x="195513" y="1103339"/>
                      <a:pt x="182545" y="1105973"/>
                    </a:cubicBezTo>
                    <a:cubicBezTo>
                      <a:pt x="172170" y="1105973"/>
                      <a:pt x="143641" y="1111243"/>
                      <a:pt x="133266" y="1116512"/>
                    </a:cubicBezTo>
                    <a:cubicBezTo>
                      <a:pt x="133266" y="1111243"/>
                      <a:pt x="133266" y="1108608"/>
                      <a:pt x="133266" y="1103339"/>
                    </a:cubicBezTo>
                    <a:cubicBezTo>
                      <a:pt x="130672" y="1100704"/>
                      <a:pt x="130672" y="1098069"/>
                      <a:pt x="130672" y="1090165"/>
                    </a:cubicBezTo>
                    <a:cubicBezTo>
                      <a:pt x="143641" y="1087530"/>
                      <a:pt x="164390" y="1084896"/>
                      <a:pt x="174764" y="1084896"/>
                    </a:cubicBezTo>
                    <a:cubicBezTo>
                      <a:pt x="174764" y="1076991"/>
                      <a:pt x="174764" y="1071722"/>
                      <a:pt x="172170" y="1066452"/>
                    </a:cubicBezTo>
                    <a:cubicBezTo>
                      <a:pt x="172170" y="1061183"/>
                      <a:pt x="169577" y="1055914"/>
                      <a:pt x="169577" y="1050644"/>
                    </a:cubicBezTo>
                    <a:cubicBezTo>
                      <a:pt x="154015" y="1053279"/>
                      <a:pt x="138453" y="1055914"/>
                      <a:pt x="125485" y="1058548"/>
                    </a:cubicBezTo>
                    <a:cubicBezTo>
                      <a:pt x="122892" y="1053279"/>
                      <a:pt x="122892" y="1050644"/>
                      <a:pt x="122892" y="1048009"/>
                    </a:cubicBezTo>
                    <a:cubicBezTo>
                      <a:pt x="122892" y="1042740"/>
                      <a:pt x="122892" y="1040105"/>
                      <a:pt x="120298" y="1032201"/>
                    </a:cubicBezTo>
                    <a:cubicBezTo>
                      <a:pt x="133266" y="1032201"/>
                      <a:pt x="159202" y="1029566"/>
                      <a:pt x="169577" y="1026932"/>
                    </a:cubicBezTo>
                    <a:cubicBezTo>
                      <a:pt x="179951" y="1024297"/>
                      <a:pt x="216262" y="1019028"/>
                      <a:pt x="218856" y="1013758"/>
                    </a:cubicBezTo>
                    <a:close/>
                    <a:moveTo>
                      <a:pt x="864123" y="998616"/>
                    </a:moveTo>
                    <a:cubicBezTo>
                      <a:pt x="858918" y="998616"/>
                      <a:pt x="856316" y="1001228"/>
                      <a:pt x="856316" y="1006452"/>
                    </a:cubicBezTo>
                    <a:cubicBezTo>
                      <a:pt x="856316" y="1016901"/>
                      <a:pt x="856316" y="1016901"/>
                      <a:pt x="856316" y="1016901"/>
                    </a:cubicBezTo>
                    <a:cubicBezTo>
                      <a:pt x="856316" y="1022125"/>
                      <a:pt x="858918" y="1024737"/>
                      <a:pt x="864123" y="1024737"/>
                    </a:cubicBezTo>
                    <a:cubicBezTo>
                      <a:pt x="1030669" y="1024737"/>
                      <a:pt x="1030669" y="1024737"/>
                      <a:pt x="1030669" y="1024737"/>
                    </a:cubicBezTo>
                    <a:cubicBezTo>
                      <a:pt x="1035873" y="1024737"/>
                      <a:pt x="1041078" y="1022125"/>
                      <a:pt x="1041078" y="1016901"/>
                    </a:cubicBezTo>
                    <a:cubicBezTo>
                      <a:pt x="1041078" y="1006452"/>
                      <a:pt x="1041078" y="1006452"/>
                      <a:pt x="1041078" y="1006452"/>
                    </a:cubicBezTo>
                    <a:cubicBezTo>
                      <a:pt x="1041078" y="1001228"/>
                      <a:pt x="1035873" y="998616"/>
                      <a:pt x="1030669" y="998616"/>
                    </a:cubicBezTo>
                    <a:cubicBezTo>
                      <a:pt x="864123" y="998616"/>
                      <a:pt x="864123" y="998616"/>
                      <a:pt x="864123" y="998616"/>
                    </a:cubicBezTo>
                    <a:close/>
                    <a:moveTo>
                      <a:pt x="1009851" y="943762"/>
                    </a:moveTo>
                    <a:cubicBezTo>
                      <a:pt x="1004646" y="943762"/>
                      <a:pt x="999441" y="948986"/>
                      <a:pt x="999441" y="954210"/>
                    </a:cubicBezTo>
                    <a:cubicBezTo>
                      <a:pt x="999441" y="964659"/>
                      <a:pt x="999441" y="964659"/>
                      <a:pt x="999441" y="964659"/>
                    </a:cubicBezTo>
                    <a:cubicBezTo>
                      <a:pt x="999441" y="967271"/>
                      <a:pt x="1004646" y="972495"/>
                      <a:pt x="1009851" y="972495"/>
                    </a:cubicBezTo>
                    <a:cubicBezTo>
                      <a:pt x="1082715" y="972495"/>
                      <a:pt x="1082715" y="972495"/>
                      <a:pt x="1082715" y="972495"/>
                    </a:cubicBezTo>
                    <a:cubicBezTo>
                      <a:pt x="1087919" y="972495"/>
                      <a:pt x="1093124" y="967271"/>
                      <a:pt x="1093124" y="964659"/>
                    </a:cubicBezTo>
                    <a:cubicBezTo>
                      <a:pt x="1093124" y="954210"/>
                      <a:pt x="1093124" y="954210"/>
                      <a:pt x="1093124" y="954210"/>
                    </a:cubicBezTo>
                    <a:cubicBezTo>
                      <a:pt x="1093124" y="948986"/>
                      <a:pt x="1087919" y="943762"/>
                      <a:pt x="1082715" y="943762"/>
                    </a:cubicBezTo>
                    <a:close/>
                    <a:moveTo>
                      <a:pt x="1658040" y="943585"/>
                    </a:moveTo>
                    <a:cubicBezTo>
                      <a:pt x="1663240" y="946199"/>
                      <a:pt x="1668440" y="951426"/>
                      <a:pt x="1671041" y="954040"/>
                    </a:cubicBezTo>
                    <a:cubicBezTo>
                      <a:pt x="1678841" y="959267"/>
                      <a:pt x="1686642" y="964494"/>
                      <a:pt x="1715244" y="982790"/>
                    </a:cubicBezTo>
                    <a:cubicBezTo>
                      <a:pt x="1725645" y="982790"/>
                      <a:pt x="1730845" y="985403"/>
                      <a:pt x="1736046" y="985403"/>
                    </a:cubicBezTo>
                    <a:cubicBezTo>
                      <a:pt x="1743846" y="985403"/>
                      <a:pt x="1751647" y="985403"/>
                      <a:pt x="1756847" y="982790"/>
                    </a:cubicBezTo>
                    <a:cubicBezTo>
                      <a:pt x="1756847" y="988017"/>
                      <a:pt x="1756847" y="993244"/>
                      <a:pt x="1756847" y="995858"/>
                    </a:cubicBezTo>
                    <a:cubicBezTo>
                      <a:pt x="1754247" y="1001085"/>
                      <a:pt x="1754247" y="1003699"/>
                      <a:pt x="1754247" y="1011539"/>
                    </a:cubicBezTo>
                    <a:cubicBezTo>
                      <a:pt x="1751647" y="1008926"/>
                      <a:pt x="1741246" y="1008926"/>
                      <a:pt x="1736046" y="1006312"/>
                    </a:cubicBezTo>
                    <a:cubicBezTo>
                      <a:pt x="1728245" y="1006312"/>
                      <a:pt x="1723045" y="1006312"/>
                      <a:pt x="1712644" y="1006312"/>
                    </a:cubicBezTo>
                    <a:cubicBezTo>
                      <a:pt x="1689242" y="1014153"/>
                      <a:pt x="1668440" y="1024608"/>
                      <a:pt x="1663240" y="1027221"/>
                    </a:cubicBezTo>
                    <a:cubicBezTo>
                      <a:pt x="1660640" y="1029835"/>
                      <a:pt x="1655439" y="1032449"/>
                      <a:pt x="1652839" y="1035062"/>
                    </a:cubicBezTo>
                    <a:cubicBezTo>
                      <a:pt x="1652839" y="1029835"/>
                      <a:pt x="1652839" y="1024608"/>
                      <a:pt x="1652839" y="1019380"/>
                    </a:cubicBezTo>
                    <a:cubicBezTo>
                      <a:pt x="1652839" y="1014153"/>
                      <a:pt x="1655439" y="1008926"/>
                      <a:pt x="1655439" y="1003699"/>
                    </a:cubicBezTo>
                    <a:cubicBezTo>
                      <a:pt x="1658040" y="1003699"/>
                      <a:pt x="1660640" y="1003699"/>
                      <a:pt x="1665840" y="1001085"/>
                    </a:cubicBezTo>
                    <a:cubicBezTo>
                      <a:pt x="1673641" y="998471"/>
                      <a:pt x="1684042" y="995858"/>
                      <a:pt x="1702243" y="988017"/>
                    </a:cubicBezTo>
                    <a:cubicBezTo>
                      <a:pt x="1691842" y="980176"/>
                      <a:pt x="1678841" y="974949"/>
                      <a:pt x="1671041" y="969721"/>
                    </a:cubicBezTo>
                    <a:cubicBezTo>
                      <a:pt x="1665840" y="969721"/>
                      <a:pt x="1660640" y="967108"/>
                      <a:pt x="1658040" y="967108"/>
                    </a:cubicBezTo>
                    <a:cubicBezTo>
                      <a:pt x="1658040" y="961881"/>
                      <a:pt x="1658040" y="959267"/>
                      <a:pt x="1658040" y="954040"/>
                    </a:cubicBezTo>
                    <a:cubicBezTo>
                      <a:pt x="1658040" y="951426"/>
                      <a:pt x="1658040" y="946199"/>
                      <a:pt x="1658040" y="943585"/>
                    </a:cubicBezTo>
                    <a:close/>
                    <a:moveTo>
                      <a:pt x="189438" y="941079"/>
                    </a:moveTo>
                    <a:cubicBezTo>
                      <a:pt x="197238" y="941079"/>
                      <a:pt x="215440" y="946284"/>
                      <a:pt x="218040" y="977515"/>
                    </a:cubicBezTo>
                    <a:cubicBezTo>
                      <a:pt x="218040" y="985323"/>
                      <a:pt x="218040" y="995733"/>
                      <a:pt x="218040" y="1003541"/>
                    </a:cubicBezTo>
                    <a:cubicBezTo>
                      <a:pt x="212839" y="1000938"/>
                      <a:pt x="205039" y="1000938"/>
                      <a:pt x="199838" y="1000938"/>
                    </a:cubicBezTo>
                    <a:cubicBezTo>
                      <a:pt x="199838" y="998336"/>
                      <a:pt x="199838" y="998336"/>
                      <a:pt x="199838" y="998336"/>
                    </a:cubicBezTo>
                    <a:cubicBezTo>
                      <a:pt x="205039" y="995733"/>
                      <a:pt x="207639" y="990528"/>
                      <a:pt x="207639" y="977515"/>
                    </a:cubicBezTo>
                    <a:cubicBezTo>
                      <a:pt x="207639" y="967105"/>
                      <a:pt x="199838" y="961900"/>
                      <a:pt x="194638" y="961900"/>
                    </a:cubicBezTo>
                    <a:cubicBezTo>
                      <a:pt x="186837" y="961900"/>
                      <a:pt x="181637" y="964502"/>
                      <a:pt x="173836" y="982720"/>
                    </a:cubicBezTo>
                    <a:cubicBezTo>
                      <a:pt x="160835" y="1006144"/>
                      <a:pt x="153035" y="1008746"/>
                      <a:pt x="145234" y="1008746"/>
                    </a:cubicBezTo>
                    <a:cubicBezTo>
                      <a:pt x="132233" y="1008746"/>
                      <a:pt x="116632" y="1003541"/>
                      <a:pt x="114032" y="972310"/>
                    </a:cubicBezTo>
                    <a:cubicBezTo>
                      <a:pt x="114032" y="967105"/>
                      <a:pt x="114032" y="954092"/>
                      <a:pt x="114032" y="943682"/>
                    </a:cubicBezTo>
                    <a:cubicBezTo>
                      <a:pt x="119232" y="946284"/>
                      <a:pt x="127033" y="946284"/>
                      <a:pt x="132233" y="946284"/>
                    </a:cubicBezTo>
                    <a:cubicBezTo>
                      <a:pt x="127033" y="954092"/>
                      <a:pt x="124433" y="961900"/>
                      <a:pt x="124433" y="972310"/>
                    </a:cubicBezTo>
                    <a:cubicBezTo>
                      <a:pt x="124433" y="982720"/>
                      <a:pt x="129633" y="987926"/>
                      <a:pt x="137434" y="987926"/>
                    </a:cubicBezTo>
                    <a:cubicBezTo>
                      <a:pt x="142634" y="987926"/>
                      <a:pt x="145234" y="985323"/>
                      <a:pt x="150435" y="980118"/>
                    </a:cubicBezTo>
                    <a:cubicBezTo>
                      <a:pt x="155635" y="972310"/>
                      <a:pt x="158235" y="961900"/>
                      <a:pt x="166036" y="954092"/>
                    </a:cubicBezTo>
                    <a:cubicBezTo>
                      <a:pt x="173836" y="943682"/>
                      <a:pt x="181637" y="941079"/>
                      <a:pt x="189438" y="941079"/>
                    </a:cubicBezTo>
                    <a:close/>
                    <a:moveTo>
                      <a:pt x="1301306" y="930701"/>
                    </a:moveTo>
                    <a:cubicBezTo>
                      <a:pt x="1296102" y="933313"/>
                      <a:pt x="1293500" y="941150"/>
                      <a:pt x="1293500" y="946374"/>
                    </a:cubicBezTo>
                    <a:cubicBezTo>
                      <a:pt x="1293500" y="996004"/>
                      <a:pt x="1293500" y="996004"/>
                      <a:pt x="1293500" y="996004"/>
                    </a:cubicBezTo>
                    <a:cubicBezTo>
                      <a:pt x="1293500" y="1001228"/>
                      <a:pt x="1296102" y="1006452"/>
                      <a:pt x="1301306" y="1009064"/>
                    </a:cubicBezTo>
                    <a:cubicBezTo>
                      <a:pt x="1301306" y="998616"/>
                      <a:pt x="1301306" y="998616"/>
                      <a:pt x="1301306" y="998616"/>
                    </a:cubicBezTo>
                    <a:cubicBezTo>
                      <a:pt x="1301306" y="996004"/>
                      <a:pt x="1303909" y="993392"/>
                      <a:pt x="1306511" y="993392"/>
                    </a:cubicBezTo>
                    <a:cubicBezTo>
                      <a:pt x="1316920" y="993392"/>
                      <a:pt x="1316920" y="993392"/>
                      <a:pt x="1316920" y="993392"/>
                    </a:cubicBezTo>
                    <a:cubicBezTo>
                      <a:pt x="1319522" y="993392"/>
                      <a:pt x="1322125" y="996004"/>
                      <a:pt x="1322125" y="998616"/>
                    </a:cubicBezTo>
                    <a:cubicBezTo>
                      <a:pt x="1322125" y="1009064"/>
                      <a:pt x="1322125" y="1009064"/>
                      <a:pt x="1322125" y="1009064"/>
                    </a:cubicBezTo>
                    <a:cubicBezTo>
                      <a:pt x="1327329" y="1006452"/>
                      <a:pt x="1329932" y="1001228"/>
                      <a:pt x="1329932" y="996004"/>
                    </a:cubicBezTo>
                    <a:cubicBezTo>
                      <a:pt x="1329932" y="946374"/>
                      <a:pt x="1329932" y="946374"/>
                      <a:pt x="1329932" y="946374"/>
                    </a:cubicBezTo>
                    <a:cubicBezTo>
                      <a:pt x="1329932" y="941150"/>
                      <a:pt x="1327329" y="933313"/>
                      <a:pt x="1322125" y="930701"/>
                    </a:cubicBezTo>
                    <a:cubicBezTo>
                      <a:pt x="1322125" y="941150"/>
                      <a:pt x="1322125" y="941150"/>
                      <a:pt x="1322125" y="941150"/>
                    </a:cubicBezTo>
                    <a:cubicBezTo>
                      <a:pt x="1322125" y="943762"/>
                      <a:pt x="1319522" y="946374"/>
                      <a:pt x="1316920" y="946374"/>
                    </a:cubicBezTo>
                    <a:cubicBezTo>
                      <a:pt x="1306511" y="946374"/>
                      <a:pt x="1306511" y="946374"/>
                      <a:pt x="1306511" y="946374"/>
                    </a:cubicBezTo>
                    <a:cubicBezTo>
                      <a:pt x="1303909" y="946374"/>
                      <a:pt x="1301306" y="943762"/>
                      <a:pt x="1301306" y="941150"/>
                    </a:cubicBezTo>
                    <a:cubicBezTo>
                      <a:pt x="1301306" y="930701"/>
                      <a:pt x="1301306" y="930701"/>
                      <a:pt x="1301306" y="930701"/>
                    </a:cubicBezTo>
                    <a:close/>
                    <a:moveTo>
                      <a:pt x="785791" y="826169"/>
                    </a:moveTo>
                    <a:cubicBezTo>
                      <a:pt x="786441" y="825843"/>
                      <a:pt x="787092" y="825843"/>
                      <a:pt x="788393" y="827146"/>
                    </a:cubicBezTo>
                    <a:cubicBezTo>
                      <a:pt x="788393" y="827146"/>
                      <a:pt x="788393" y="827146"/>
                      <a:pt x="817022" y="842785"/>
                    </a:cubicBezTo>
                    <a:cubicBezTo>
                      <a:pt x="817022" y="842785"/>
                      <a:pt x="817022" y="842785"/>
                      <a:pt x="817022" y="845391"/>
                    </a:cubicBezTo>
                    <a:cubicBezTo>
                      <a:pt x="817022" y="845391"/>
                      <a:pt x="817022" y="845391"/>
                      <a:pt x="634840" y="1186836"/>
                    </a:cubicBezTo>
                    <a:cubicBezTo>
                      <a:pt x="634840" y="1186836"/>
                      <a:pt x="634840" y="1186836"/>
                      <a:pt x="658995" y="1200031"/>
                    </a:cubicBezTo>
                    <a:lnTo>
                      <a:pt x="691711" y="1217902"/>
                    </a:lnTo>
                    <a:lnTo>
                      <a:pt x="691711" y="1214291"/>
                    </a:lnTo>
                    <a:cubicBezTo>
                      <a:pt x="691711" y="1212532"/>
                      <a:pt x="691711" y="1212532"/>
                      <a:pt x="691711" y="1212532"/>
                    </a:cubicBezTo>
                    <a:cubicBezTo>
                      <a:pt x="691711" y="1202059"/>
                      <a:pt x="699532" y="1194205"/>
                      <a:pt x="709960" y="1194205"/>
                    </a:cubicBezTo>
                    <a:cubicBezTo>
                      <a:pt x="1192245" y="1194205"/>
                      <a:pt x="1192245" y="1194205"/>
                      <a:pt x="1192245" y="1194205"/>
                    </a:cubicBezTo>
                    <a:cubicBezTo>
                      <a:pt x="1202673" y="1194205"/>
                      <a:pt x="1210494" y="1202059"/>
                      <a:pt x="1210494" y="1212532"/>
                    </a:cubicBezTo>
                    <a:cubicBezTo>
                      <a:pt x="1210494" y="1325110"/>
                      <a:pt x="1210494" y="1325110"/>
                      <a:pt x="1210494" y="1325110"/>
                    </a:cubicBezTo>
                    <a:cubicBezTo>
                      <a:pt x="1210494" y="1332964"/>
                      <a:pt x="1202673" y="1340818"/>
                      <a:pt x="1192245" y="1340818"/>
                    </a:cubicBezTo>
                    <a:cubicBezTo>
                      <a:pt x="709960" y="1340818"/>
                      <a:pt x="709960" y="1340818"/>
                      <a:pt x="709960" y="1340818"/>
                    </a:cubicBezTo>
                    <a:cubicBezTo>
                      <a:pt x="699532" y="1340818"/>
                      <a:pt x="691711" y="1332964"/>
                      <a:pt x="691711" y="1325110"/>
                    </a:cubicBezTo>
                    <a:cubicBezTo>
                      <a:pt x="691711" y="1282893"/>
                      <a:pt x="691711" y="1256507"/>
                      <a:pt x="691711" y="1240017"/>
                    </a:cubicBezTo>
                    <a:lnTo>
                      <a:pt x="691711" y="1240016"/>
                    </a:lnTo>
                    <a:lnTo>
                      <a:pt x="691711" y="1226604"/>
                    </a:lnTo>
                    <a:lnTo>
                      <a:pt x="691711" y="1218827"/>
                    </a:lnTo>
                    <a:lnTo>
                      <a:pt x="691568" y="1219091"/>
                    </a:lnTo>
                    <a:lnTo>
                      <a:pt x="690536" y="1221000"/>
                    </a:lnTo>
                    <a:lnTo>
                      <a:pt x="689264" y="1223352"/>
                    </a:lnTo>
                    <a:cubicBezTo>
                      <a:pt x="685621" y="1230087"/>
                      <a:pt x="677295" y="1245481"/>
                      <a:pt x="658263" y="1280668"/>
                    </a:cubicBezTo>
                    <a:cubicBezTo>
                      <a:pt x="658263" y="1280668"/>
                      <a:pt x="658263" y="1280668"/>
                      <a:pt x="538544" y="1218113"/>
                    </a:cubicBezTo>
                    <a:cubicBezTo>
                      <a:pt x="535941" y="1199868"/>
                      <a:pt x="528133" y="1181623"/>
                      <a:pt x="512518" y="1171197"/>
                    </a:cubicBezTo>
                    <a:cubicBezTo>
                      <a:pt x="512518" y="1171197"/>
                      <a:pt x="512518" y="1171197"/>
                      <a:pt x="535941" y="1132101"/>
                    </a:cubicBezTo>
                    <a:cubicBezTo>
                      <a:pt x="535941" y="1132101"/>
                      <a:pt x="535941" y="1132101"/>
                      <a:pt x="601006" y="1168591"/>
                    </a:cubicBezTo>
                    <a:cubicBezTo>
                      <a:pt x="601006" y="1168591"/>
                      <a:pt x="601006" y="1168591"/>
                      <a:pt x="783188" y="827146"/>
                    </a:cubicBezTo>
                    <a:cubicBezTo>
                      <a:pt x="784489" y="827146"/>
                      <a:pt x="785140" y="826495"/>
                      <a:pt x="785791" y="826169"/>
                    </a:cubicBezTo>
                    <a:close/>
                    <a:moveTo>
                      <a:pt x="825088" y="818381"/>
                    </a:moveTo>
                    <a:cubicBezTo>
                      <a:pt x="1387182" y="818381"/>
                      <a:pt x="1387182" y="818381"/>
                      <a:pt x="1387182" y="818381"/>
                    </a:cubicBezTo>
                    <a:cubicBezTo>
                      <a:pt x="1387182" y="857562"/>
                      <a:pt x="1387182" y="857562"/>
                      <a:pt x="1387182" y="857562"/>
                    </a:cubicBezTo>
                    <a:cubicBezTo>
                      <a:pt x="1387182" y="857562"/>
                      <a:pt x="1387182" y="875847"/>
                      <a:pt x="1335136" y="883683"/>
                    </a:cubicBezTo>
                    <a:cubicBezTo>
                      <a:pt x="1332534" y="883683"/>
                      <a:pt x="1327329" y="886296"/>
                      <a:pt x="1322125" y="886296"/>
                    </a:cubicBezTo>
                    <a:cubicBezTo>
                      <a:pt x="1322125" y="909804"/>
                      <a:pt x="1322125" y="909804"/>
                      <a:pt x="1322125" y="909804"/>
                    </a:cubicBezTo>
                    <a:cubicBezTo>
                      <a:pt x="1335136" y="912417"/>
                      <a:pt x="1345545" y="922865"/>
                      <a:pt x="1345545" y="938538"/>
                    </a:cubicBezTo>
                    <a:cubicBezTo>
                      <a:pt x="1345545" y="1003840"/>
                      <a:pt x="1345545" y="1003840"/>
                      <a:pt x="1345545" y="1003840"/>
                    </a:cubicBezTo>
                    <a:cubicBezTo>
                      <a:pt x="1345545" y="1016901"/>
                      <a:pt x="1335136" y="1029961"/>
                      <a:pt x="1322125" y="1029961"/>
                    </a:cubicBezTo>
                    <a:cubicBezTo>
                      <a:pt x="1322125" y="1066531"/>
                      <a:pt x="1322125" y="1066531"/>
                      <a:pt x="1322125" y="1066531"/>
                    </a:cubicBezTo>
                    <a:cubicBezTo>
                      <a:pt x="1335136" y="1069143"/>
                      <a:pt x="1345545" y="1079591"/>
                      <a:pt x="1345545" y="1095264"/>
                    </a:cubicBezTo>
                    <a:cubicBezTo>
                      <a:pt x="1345545" y="1157954"/>
                      <a:pt x="1345545" y="1157954"/>
                      <a:pt x="1345545" y="1157954"/>
                    </a:cubicBezTo>
                    <a:cubicBezTo>
                      <a:pt x="1345545" y="1173627"/>
                      <a:pt x="1335136" y="1186687"/>
                      <a:pt x="1319522" y="1186687"/>
                    </a:cubicBezTo>
                    <a:cubicBezTo>
                      <a:pt x="1303909" y="1186687"/>
                      <a:pt x="1303909" y="1186687"/>
                      <a:pt x="1303909" y="1186687"/>
                    </a:cubicBezTo>
                    <a:cubicBezTo>
                      <a:pt x="1288295" y="1186687"/>
                      <a:pt x="1275284" y="1173627"/>
                      <a:pt x="1275284" y="1157954"/>
                    </a:cubicBezTo>
                    <a:cubicBezTo>
                      <a:pt x="1275284" y="1095264"/>
                      <a:pt x="1275284" y="1095264"/>
                      <a:pt x="1275284" y="1095264"/>
                    </a:cubicBezTo>
                    <a:cubicBezTo>
                      <a:pt x="1275284" y="1079591"/>
                      <a:pt x="1288295" y="1069143"/>
                      <a:pt x="1301306" y="1066531"/>
                    </a:cubicBezTo>
                    <a:cubicBezTo>
                      <a:pt x="1301306" y="1029961"/>
                      <a:pt x="1301306" y="1029961"/>
                      <a:pt x="1301306" y="1029961"/>
                    </a:cubicBezTo>
                    <a:cubicBezTo>
                      <a:pt x="1288295" y="1029961"/>
                      <a:pt x="1275284" y="1016901"/>
                      <a:pt x="1275284" y="1003840"/>
                    </a:cubicBezTo>
                    <a:cubicBezTo>
                      <a:pt x="1275284" y="938538"/>
                      <a:pt x="1275284" y="938538"/>
                      <a:pt x="1275284" y="938538"/>
                    </a:cubicBezTo>
                    <a:cubicBezTo>
                      <a:pt x="1275284" y="922865"/>
                      <a:pt x="1288295" y="912417"/>
                      <a:pt x="1301306" y="909804"/>
                    </a:cubicBezTo>
                    <a:cubicBezTo>
                      <a:pt x="1301306" y="888908"/>
                      <a:pt x="1301306" y="888908"/>
                      <a:pt x="1301306" y="888908"/>
                    </a:cubicBezTo>
                    <a:cubicBezTo>
                      <a:pt x="1262272" y="896744"/>
                      <a:pt x="1223238" y="909804"/>
                      <a:pt x="1192011" y="943762"/>
                    </a:cubicBezTo>
                    <a:cubicBezTo>
                      <a:pt x="1158181" y="943762"/>
                      <a:pt x="1158181" y="943762"/>
                      <a:pt x="1158181" y="943762"/>
                    </a:cubicBezTo>
                    <a:cubicBezTo>
                      <a:pt x="1158181" y="943762"/>
                      <a:pt x="1142567" y="948986"/>
                      <a:pt x="1126953" y="964659"/>
                    </a:cubicBezTo>
                    <a:cubicBezTo>
                      <a:pt x="1113942" y="972495"/>
                      <a:pt x="1103533" y="985556"/>
                      <a:pt x="1098328" y="1001228"/>
                    </a:cubicBezTo>
                    <a:cubicBezTo>
                      <a:pt x="1085317" y="1001228"/>
                      <a:pt x="1085317" y="1001228"/>
                      <a:pt x="1085317" y="1001228"/>
                    </a:cubicBezTo>
                    <a:cubicBezTo>
                      <a:pt x="1085317" y="1001228"/>
                      <a:pt x="1080112" y="1006452"/>
                      <a:pt x="1074908" y="1011677"/>
                    </a:cubicBezTo>
                    <a:cubicBezTo>
                      <a:pt x="1074908" y="1011677"/>
                      <a:pt x="1072305" y="1011677"/>
                      <a:pt x="1072305" y="1011677"/>
                    </a:cubicBezTo>
                    <a:cubicBezTo>
                      <a:pt x="1072305" y="1011677"/>
                      <a:pt x="1072305" y="1014289"/>
                      <a:pt x="1072305" y="1014289"/>
                    </a:cubicBezTo>
                    <a:cubicBezTo>
                      <a:pt x="1069703" y="1014289"/>
                      <a:pt x="1069703" y="1014289"/>
                      <a:pt x="1069703" y="1014289"/>
                    </a:cubicBezTo>
                    <a:cubicBezTo>
                      <a:pt x="1067101" y="1019513"/>
                      <a:pt x="1064499" y="1027349"/>
                      <a:pt x="1064499" y="1032573"/>
                    </a:cubicBezTo>
                    <a:cubicBezTo>
                      <a:pt x="1067101" y="1050858"/>
                      <a:pt x="1072305" y="1056082"/>
                      <a:pt x="1087919" y="1069143"/>
                    </a:cubicBezTo>
                    <a:cubicBezTo>
                      <a:pt x="1106135" y="1082203"/>
                      <a:pt x="1134760" y="1113548"/>
                      <a:pt x="1147772" y="1129221"/>
                    </a:cubicBezTo>
                    <a:cubicBezTo>
                      <a:pt x="1158181" y="1144894"/>
                      <a:pt x="1160783" y="1163178"/>
                      <a:pt x="1150374" y="1171015"/>
                    </a:cubicBezTo>
                    <a:cubicBezTo>
                      <a:pt x="1150374" y="1171015"/>
                      <a:pt x="1147772" y="1171015"/>
                      <a:pt x="1145169" y="1171015"/>
                    </a:cubicBezTo>
                    <a:cubicBezTo>
                      <a:pt x="947396" y="1171015"/>
                      <a:pt x="947396" y="1171015"/>
                      <a:pt x="947396" y="1171015"/>
                    </a:cubicBezTo>
                    <a:cubicBezTo>
                      <a:pt x="752224" y="1171015"/>
                      <a:pt x="752224" y="1171015"/>
                      <a:pt x="752224" y="1171015"/>
                    </a:cubicBezTo>
                    <a:cubicBezTo>
                      <a:pt x="739213" y="1171015"/>
                      <a:pt x="739213" y="1147506"/>
                      <a:pt x="749622" y="1129221"/>
                    </a:cubicBezTo>
                    <a:cubicBezTo>
                      <a:pt x="762634" y="1113548"/>
                      <a:pt x="793861" y="1082203"/>
                      <a:pt x="809475" y="1069143"/>
                    </a:cubicBezTo>
                    <a:cubicBezTo>
                      <a:pt x="825088" y="1056082"/>
                      <a:pt x="830293" y="1050858"/>
                      <a:pt x="832895" y="1032573"/>
                    </a:cubicBezTo>
                    <a:cubicBezTo>
                      <a:pt x="835498" y="1016901"/>
                      <a:pt x="812077" y="1001228"/>
                      <a:pt x="812077" y="1001228"/>
                    </a:cubicBezTo>
                    <a:cubicBezTo>
                      <a:pt x="801668" y="1001228"/>
                      <a:pt x="801668" y="1001228"/>
                      <a:pt x="801668" y="1001228"/>
                    </a:cubicBezTo>
                    <a:cubicBezTo>
                      <a:pt x="796463" y="993392"/>
                      <a:pt x="788656" y="980331"/>
                      <a:pt x="778247" y="972495"/>
                    </a:cubicBezTo>
                    <a:cubicBezTo>
                      <a:pt x="939589" y="972495"/>
                      <a:pt x="939589" y="972495"/>
                      <a:pt x="939589" y="972495"/>
                    </a:cubicBezTo>
                    <a:cubicBezTo>
                      <a:pt x="944794" y="972495"/>
                      <a:pt x="947396" y="967271"/>
                      <a:pt x="947396" y="964659"/>
                    </a:cubicBezTo>
                    <a:cubicBezTo>
                      <a:pt x="947396" y="954210"/>
                      <a:pt x="947396" y="954210"/>
                      <a:pt x="947396" y="954210"/>
                    </a:cubicBezTo>
                    <a:cubicBezTo>
                      <a:pt x="947396" y="948986"/>
                      <a:pt x="944794" y="943762"/>
                      <a:pt x="939589" y="943762"/>
                    </a:cubicBezTo>
                    <a:cubicBezTo>
                      <a:pt x="791259" y="943762"/>
                      <a:pt x="791259" y="943762"/>
                      <a:pt x="791259" y="943762"/>
                    </a:cubicBezTo>
                    <a:cubicBezTo>
                      <a:pt x="848509" y="834054"/>
                      <a:pt x="848509" y="834054"/>
                      <a:pt x="848509" y="834054"/>
                    </a:cubicBezTo>
                    <a:cubicBezTo>
                      <a:pt x="851111" y="831441"/>
                      <a:pt x="848509" y="831441"/>
                      <a:pt x="848509" y="828829"/>
                    </a:cubicBezTo>
                    <a:cubicBezTo>
                      <a:pt x="825088" y="818381"/>
                      <a:pt x="825088" y="818381"/>
                      <a:pt x="825088" y="818381"/>
                    </a:cubicBezTo>
                    <a:close/>
                    <a:moveTo>
                      <a:pt x="653338" y="815769"/>
                    </a:moveTo>
                    <a:cubicBezTo>
                      <a:pt x="757429" y="815769"/>
                      <a:pt x="757429" y="815769"/>
                      <a:pt x="757429" y="815769"/>
                    </a:cubicBezTo>
                    <a:cubicBezTo>
                      <a:pt x="760031" y="815769"/>
                      <a:pt x="760031" y="820993"/>
                      <a:pt x="760031" y="820993"/>
                    </a:cubicBezTo>
                    <a:cubicBezTo>
                      <a:pt x="702781" y="925477"/>
                      <a:pt x="702781" y="925477"/>
                      <a:pt x="702781" y="925477"/>
                    </a:cubicBezTo>
                    <a:cubicBezTo>
                      <a:pt x="645531" y="925477"/>
                      <a:pt x="645531" y="925477"/>
                      <a:pt x="645531" y="925477"/>
                    </a:cubicBezTo>
                    <a:cubicBezTo>
                      <a:pt x="645531" y="852338"/>
                      <a:pt x="645531" y="852338"/>
                      <a:pt x="645531" y="852338"/>
                    </a:cubicBezTo>
                    <a:cubicBezTo>
                      <a:pt x="640326" y="852338"/>
                      <a:pt x="635122" y="852338"/>
                      <a:pt x="629917" y="857562"/>
                    </a:cubicBezTo>
                    <a:cubicBezTo>
                      <a:pt x="622110" y="873235"/>
                      <a:pt x="624713" y="909804"/>
                      <a:pt x="624713" y="925477"/>
                    </a:cubicBezTo>
                    <a:cubicBezTo>
                      <a:pt x="583076" y="925477"/>
                      <a:pt x="583076" y="925477"/>
                      <a:pt x="583076" y="925477"/>
                    </a:cubicBezTo>
                    <a:cubicBezTo>
                      <a:pt x="572667" y="915029"/>
                      <a:pt x="572667" y="915029"/>
                      <a:pt x="572667" y="915029"/>
                    </a:cubicBezTo>
                    <a:cubicBezTo>
                      <a:pt x="572667" y="844502"/>
                      <a:pt x="572667" y="844502"/>
                      <a:pt x="572667" y="844502"/>
                    </a:cubicBezTo>
                    <a:cubicBezTo>
                      <a:pt x="583076" y="828829"/>
                      <a:pt x="606497" y="815769"/>
                      <a:pt x="653338" y="815769"/>
                    </a:cubicBezTo>
                    <a:close/>
                    <a:moveTo>
                      <a:pt x="855868" y="756872"/>
                    </a:moveTo>
                    <a:lnTo>
                      <a:pt x="882183" y="756872"/>
                    </a:lnTo>
                    <a:lnTo>
                      <a:pt x="882183" y="793212"/>
                    </a:lnTo>
                    <a:lnTo>
                      <a:pt x="855868" y="793212"/>
                    </a:lnTo>
                    <a:close/>
                    <a:moveTo>
                      <a:pt x="679180" y="756872"/>
                    </a:moveTo>
                    <a:lnTo>
                      <a:pt x="843336" y="756872"/>
                    </a:lnTo>
                    <a:lnTo>
                      <a:pt x="843336" y="793212"/>
                    </a:lnTo>
                    <a:lnTo>
                      <a:pt x="679180" y="793212"/>
                    </a:lnTo>
                    <a:close/>
                    <a:moveTo>
                      <a:pt x="855868" y="701736"/>
                    </a:moveTo>
                    <a:lnTo>
                      <a:pt x="882183" y="701736"/>
                    </a:lnTo>
                    <a:lnTo>
                      <a:pt x="882183" y="738076"/>
                    </a:lnTo>
                    <a:lnTo>
                      <a:pt x="855868" y="738076"/>
                    </a:lnTo>
                    <a:close/>
                    <a:moveTo>
                      <a:pt x="679180" y="701736"/>
                    </a:moveTo>
                    <a:lnTo>
                      <a:pt x="843336" y="701736"/>
                    </a:lnTo>
                    <a:lnTo>
                      <a:pt x="843336" y="738076"/>
                    </a:lnTo>
                    <a:lnTo>
                      <a:pt x="679180" y="738076"/>
                    </a:lnTo>
                    <a:close/>
                    <a:moveTo>
                      <a:pt x="855868" y="646600"/>
                    </a:moveTo>
                    <a:lnTo>
                      <a:pt x="882183" y="646600"/>
                    </a:lnTo>
                    <a:lnTo>
                      <a:pt x="882183" y="682940"/>
                    </a:lnTo>
                    <a:lnTo>
                      <a:pt x="855868" y="682940"/>
                    </a:lnTo>
                    <a:close/>
                    <a:moveTo>
                      <a:pt x="679180" y="646600"/>
                    </a:moveTo>
                    <a:lnTo>
                      <a:pt x="708295" y="646600"/>
                    </a:lnTo>
                    <a:lnTo>
                      <a:pt x="843336" y="646600"/>
                    </a:lnTo>
                    <a:lnTo>
                      <a:pt x="843336" y="682940"/>
                    </a:lnTo>
                    <a:lnTo>
                      <a:pt x="679180" y="682940"/>
                    </a:lnTo>
                    <a:close/>
                    <a:moveTo>
                      <a:pt x="1124031" y="634069"/>
                    </a:moveTo>
                    <a:lnTo>
                      <a:pt x="1101475" y="646600"/>
                    </a:lnTo>
                    <a:lnTo>
                      <a:pt x="1106487" y="656624"/>
                    </a:lnTo>
                    <a:lnTo>
                      <a:pt x="1129043" y="644093"/>
                    </a:lnTo>
                    <a:close/>
                    <a:moveTo>
                      <a:pt x="1012505" y="634069"/>
                    </a:moveTo>
                    <a:lnTo>
                      <a:pt x="1012505" y="646600"/>
                    </a:lnTo>
                    <a:lnTo>
                      <a:pt x="1038820" y="646600"/>
                    </a:lnTo>
                    <a:lnTo>
                      <a:pt x="1038820" y="634069"/>
                    </a:lnTo>
                    <a:close/>
                    <a:moveTo>
                      <a:pt x="923534" y="634069"/>
                    </a:moveTo>
                    <a:lnTo>
                      <a:pt x="923534" y="646600"/>
                    </a:lnTo>
                    <a:lnTo>
                      <a:pt x="952356" y="646600"/>
                    </a:lnTo>
                    <a:lnTo>
                      <a:pt x="952356" y="634069"/>
                    </a:lnTo>
                    <a:close/>
                    <a:moveTo>
                      <a:pt x="1111500" y="610260"/>
                    </a:moveTo>
                    <a:lnTo>
                      <a:pt x="1087691" y="622791"/>
                    </a:lnTo>
                    <a:lnTo>
                      <a:pt x="1092703" y="634069"/>
                    </a:lnTo>
                    <a:lnTo>
                      <a:pt x="1116512" y="620284"/>
                    </a:lnTo>
                    <a:close/>
                    <a:moveTo>
                      <a:pt x="1012505" y="607753"/>
                    </a:moveTo>
                    <a:lnTo>
                      <a:pt x="1012505" y="620285"/>
                    </a:lnTo>
                    <a:lnTo>
                      <a:pt x="1038820" y="620285"/>
                    </a:lnTo>
                    <a:lnTo>
                      <a:pt x="1038820" y="607753"/>
                    </a:lnTo>
                    <a:close/>
                    <a:moveTo>
                      <a:pt x="923534" y="607753"/>
                    </a:moveTo>
                    <a:lnTo>
                      <a:pt x="923534" y="620285"/>
                    </a:lnTo>
                    <a:lnTo>
                      <a:pt x="952356" y="620285"/>
                    </a:lnTo>
                    <a:lnTo>
                      <a:pt x="952356" y="607753"/>
                    </a:lnTo>
                    <a:close/>
                    <a:moveTo>
                      <a:pt x="306894" y="581587"/>
                    </a:moveTo>
                    <a:cubicBezTo>
                      <a:pt x="299073" y="578970"/>
                      <a:pt x="291252" y="594671"/>
                      <a:pt x="293859" y="597287"/>
                    </a:cubicBezTo>
                    <a:cubicBezTo>
                      <a:pt x="293859" y="602521"/>
                      <a:pt x="306894" y="602521"/>
                      <a:pt x="309501" y="586820"/>
                    </a:cubicBezTo>
                    <a:cubicBezTo>
                      <a:pt x="309501" y="584204"/>
                      <a:pt x="306894" y="584204"/>
                      <a:pt x="306894" y="581587"/>
                    </a:cubicBezTo>
                    <a:close/>
                    <a:moveTo>
                      <a:pt x="1012505" y="581438"/>
                    </a:moveTo>
                    <a:lnTo>
                      <a:pt x="1012505" y="591463"/>
                    </a:lnTo>
                    <a:lnTo>
                      <a:pt x="1038820" y="591463"/>
                    </a:lnTo>
                    <a:lnTo>
                      <a:pt x="1038820" y="581438"/>
                    </a:lnTo>
                    <a:close/>
                    <a:moveTo>
                      <a:pt x="923534" y="581438"/>
                    </a:moveTo>
                    <a:lnTo>
                      <a:pt x="923534" y="591463"/>
                    </a:lnTo>
                    <a:lnTo>
                      <a:pt x="952356" y="591463"/>
                    </a:lnTo>
                    <a:lnTo>
                      <a:pt x="952356" y="581438"/>
                    </a:lnTo>
                    <a:close/>
                    <a:moveTo>
                      <a:pt x="851521" y="571414"/>
                    </a:moveTo>
                    <a:cubicBezTo>
                      <a:pt x="867146" y="602525"/>
                      <a:pt x="867146" y="602525"/>
                      <a:pt x="867146" y="602525"/>
                    </a:cubicBezTo>
                    <a:cubicBezTo>
                      <a:pt x="815064" y="628452"/>
                      <a:pt x="755169" y="644007"/>
                      <a:pt x="708295" y="646600"/>
                    </a:cubicBezTo>
                    <a:lnTo>
                      <a:pt x="700483" y="615488"/>
                    </a:lnTo>
                    <a:cubicBezTo>
                      <a:pt x="749961" y="612896"/>
                      <a:pt x="804647" y="594747"/>
                      <a:pt x="851521" y="571414"/>
                    </a:cubicBezTo>
                    <a:close/>
                    <a:moveTo>
                      <a:pt x="1106487" y="566401"/>
                    </a:moveTo>
                    <a:lnTo>
                      <a:pt x="1215507" y="764391"/>
                    </a:lnTo>
                    <a:lnTo>
                      <a:pt x="1162877" y="793213"/>
                    </a:lnTo>
                    <a:lnTo>
                      <a:pt x="1053857" y="595222"/>
                    </a:lnTo>
                    <a:close/>
                    <a:moveTo>
                      <a:pt x="889701" y="552618"/>
                    </a:moveTo>
                    <a:lnTo>
                      <a:pt x="903485" y="583946"/>
                    </a:lnTo>
                    <a:lnTo>
                      <a:pt x="877170" y="597730"/>
                    </a:lnTo>
                    <a:lnTo>
                      <a:pt x="864639" y="566402"/>
                    </a:lnTo>
                    <a:close/>
                    <a:moveTo>
                      <a:pt x="923534" y="552617"/>
                    </a:moveTo>
                    <a:lnTo>
                      <a:pt x="923534" y="566401"/>
                    </a:lnTo>
                    <a:lnTo>
                      <a:pt x="952356" y="566401"/>
                    </a:lnTo>
                    <a:lnTo>
                      <a:pt x="952356" y="552617"/>
                    </a:lnTo>
                    <a:close/>
                    <a:moveTo>
                      <a:pt x="165993" y="550472"/>
                    </a:moveTo>
                    <a:cubicBezTo>
                      <a:pt x="168070" y="550186"/>
                      <a:pt x="170677" y="550840"/>
                      <a:pt x="173936" y="552802"/>
                    </a:cubicBezTo>
                    <a:cubicBezTo>
                      <a:pt x="179150" y="555419"/>
                      <a:pt x="163508" y="581587"/>
                      <a:pt x="163508" y="584204"/>
                    </a:cubicBezTo>
                    <a:cubicBezTo>
                      <a:pt x="166115" y="586820"/>
                      <a:pt x="168722" y="586820"/>
                      <a:pt x="171329" y="586820"/>
                    </a:cubicBezTo>
                    <a:cubicBezTo>
                      <a:pt x="184364" y="578970"/>
                      <a:pt x="171329" y="555419"/>
                      <a:pt x="192185" y="560653"/>
                    </a:cubicBezTo>
                    <a:cubicBezTo>
                      <a:pt x="200006" y="565886"/>
                      <a:pt x="189578" y="578970"/>
                      <a:pt x="197399" y="584204"/>
                    </a:cubicBezTo>
                    <a:cubicBezTo>
                      <a:pt x="202613" y="589437"/>
                      <a:pt x="202613" y="568503"/>
                      <a:pt x="215648" y="565886"/>
                    </a:cubicBezTo>
                    <a:cubicBezTo>
                      <a:pt x="215648" y="565886"/>
                      <a:pt x="218255" y="565886"/>
                      <a:pt x="218255" y="565886"/>
                    </a:cubicBezTo>
                    <a:cubicBezTo>
                      <a:pt x="226077" y="578970"/>
                      <a:pt x="218255" y="597287"/>
                      <a:pt x="210434" y="605138"/>
                    </a:cubicBezTo>
                    <a:cubicBezTo>
                      <a:pt x="202613" y="615605"/>
                      <a:pt x="181757" y="610371"/>
                      <a:pt x="171329" y="605138"/>
                    </a:cubicBezTo>
                    <a:cubicBezTo>
                      <a:pt x="158294" y="599904"/>
                      <a:pt x="147866" y="592054"/>
                      <a:pt x="155687" y="578970"/>
                    </a:cubicBezTo>
                    <a:cubicBezTo>
                      <a:pt x="155687" y="578970"/>
                      <a:pt x="158294" y="571120"/>
                      <a:pt x="158294" y="568503"/>
                    </a:cubicBezTo>
                    <a:cubicBezTo>
                      <a:pt x="158294" y="564578"/>
                      <a:pt x="158661" y="560285"/>
                      <a:pt x="159806" y="556865"/>
                    </a:cubicBezTo>
                    <a:lnTo>
                      <a:pt x="160822" y="555816"/>
                    </a:lnTo>
                    <a:lnTo>
                      <a:pt x="161227" y="553784"/>
                    </a:lnTo>
                    <a:cubicBezTo>
                      <a:pt x="162367" y="551985"/>
                      <a:pt x="163915" y="550758"/>
                      <a:pt x="165993" y="550472"/>
                    </a:cubicBezTo>
                    <a:close/>
                    <a:moveTo>
                      <a:pt x="293859" y="544952"/>
                    </a:moveTo>
                    <a:cubicBezTo>
                      <a:pt x="291252" y="544952"/>
                      <a:pt x="291252" y="547569"/>
                      <a:pt x="291252" y="547569"/>
                    </a:cubicBezTo>
                    <a:cubicBezTo>
                      <a:pt x="288645" y="558036"/>
                      <a:pt x="275610" y="571120"/>
                      <a:pt x="283431" y="581587"/>
                    </a:cubicBezTo>
                    <a:cubicBezTo>
                      <a:pt x="288645" y="589437"/>
                      <a:pt x="304287" y="550185"/>
                      <a:pt x="301680" y="547569"/>
                    </a:cubicBezTo>
                    <a:cubicBezTo>
                      <a:pt x="296466" y="544952"/>
                      <a:pt x="299073" y="544952"/>
                      <a:pt x="293859" y="544952"/>
                    </a:cubicBezTo>
                    <a:close/>
                    <a:moveTo>
                      <a:pt x="993708" y="540086"/>
                    </a:moveTo>
                    <a:lnTo>
                      <a:pt x="1053857" y="540086"/>
                    </a:lnTo>
                    <a:lnTo>
                      <a:pt x="1053857" y="595222"/>
                    </a:lnTo>
                    <a:lnTo>
                      <a:pt x="1053857" y="793213"/>
                    </a:lnTo>
                    <a:lnTo>
                      <a:pt x="993708" y="793213"/>
                    </a:lnTo>
                    <a:close/>
                    <a:moveTo>
                      <a:pt x="247218" y="531378"/>
                    </a:moveTo>
                    <a:lnTo>
                      <a:pt x="241087" y="537491"/>
                    </a:lnTo>
                    <a:lnTo>
                      <a:pt x="240357" y="539285"/>
                    </a:lnTo>
                    <a:lnTo>
                      <a:pt x="241719" y="547569"/>
                    </a:lnTo>
                    <a:cubicBezTo>
                      <a:pt x="246933" y="550185"/>
                      <a:pt x="254754" y="542335"/>
                      <a:pt x="252147" y="534485"/>
                    </a:cubicBezTo>
                    <a:cubicBezTo>
                      <a:pt x="250843" y="531868"/>
                      <a:pt x="249051" y="531050"/>
                      <a:pt x="247218" y="531378"/>
                    </a:cubicBezTo>
                    <a:close/>
                    <a:moveTo>
                      <a:pt x="903485" y="516277"/>
                    </a:moveTo>
                    <a:lnTo>
                      <a:pt x="973658" y="516277"/>
                    </a:lnTo>
                    <a:lnTo>
                      <a:pt x="973658" y="793213"/>
                    </a:lnTo>
                    <a:lnTo>
                      <a:pt x="903485" y="793213"/>
                    </a:lnTo>
                    <a:lnTo>
                      <a:pt x="903485" y="583946"/>
                    </a:lnTo>
                    <a:close/>
                    <a:moveTo>
                      <a:pt x="1635723" y="514699"/>
                    </a:moveTo>
                    <a:lnTo>
                      <a:pt x="1635433" y="514706"/>
                    </a:lnTo>
                    <a:lnTo>
                      <a:pt x="1627453" y="514902"/>
                    </a:lnTo>
                    <a:cubicBezTo>
                      <a:pt x="1625345" y="516002"/>
                      <a:pt x="1624047" y="518283"/>
                      <a:pt x="1624047" y="522192"/>
                    </a:cubicBezTo>
                    <a:cubicBezTo>
                      <a:pt x="1624047" y="522192"/>
                      <a:pt x="1624047" y="524799"/>
                      <a:pt x="1624047" y="524799"/>
                    </a:cubicBezTo>
                    <a:cubicBezTo>
                      <a:pt x="1618858" y="530012"/>
                      <a:pt x="1611074" y="524799"/>
                      <a:pt x="1605885" y="530012"/>
                    </a:cubicBezTo>
                    <a:cubicBezTo>
                      <a:pt x="1603290" y="532618"/>
                      <a:pt x="1603290" y="548257"/>
                      <a:pt x="1605885" y="553470"/>
                    </a:cubicBezTo>
                    <a:cubicBezTo>
                      <a:pt x="1608479" y="563895"/>
                      <a:pt x="1624047" y="576928"/>
                      <a:pt x="1634426" y="571715"/>
                    </a:cubicBezTo>
                    <a:cubicBezTo>
                      <a:pt x="1647399" y="563895"/>
                      <a:pt x="1662968" y="556076"/>
                      <a:pt x="1662968" y="540437"/>
                    </a:cubicBezTo>
                    <a:cubicBezTo>
                      <a:pt x="1662968" y="537831"/>
                      <a:pt x="1660373" y="527405"/>
                      <a:pt x="1655184" y="524799"/>
                    </a:cubicBezTo>
                    <a:close/>
                    <a:moveTo>
                      <a:pt x="332964" y="510934"/>
                    </a:moveTo>
                    <a:cubicBezTo>
                      <a:pt x="338179" y="510934"/>
                      <a:pt x="351214" y="510934"/>
                      <a:pt x="351214" y="513551"/>
                    </a:cubicBezTo>
                    <a:cubicBezTo>
                      <a:pt x="364249" y="526635"/>
                      <a:pt x="351214" y="539718"/>
                      <a:pt x="348607" y="552802"/>
                    </a:cubicBezTo>
                    <a:cubicBezTo>
                      <a:pt x="343393" y="571120"/>
                      <a:pt x="335572" y="576353"/>
                      <a:pt x="346000" y="594671"/>
                    </a:cubicBezTo>
                    <a:cubicBezTo>
                      <a:pt x="353821" y="607755"/>
                      <a:pt x="343393" y="631306"/>
                      <a:pt x="327750" y="628689"/>
                    </a:cubicBezTo>
                    <a:cubicBezTo>
                      <a:pt x="322536" y="626072"/>
                      <a:pt x="327750" y="612988"/>
                      <a:pt x="322536" y="610371"/>
                    </a:cubicBezTo>
                    <a:cubicBezTo>
                      <a:pt x="301680" y="607755"/>
                      <a:pt x="301680" y="644389"/>
                      <a:pt x="273003" y="633922"/>
                    </a:cubicBezTo>
                    <a:cubicBezTo>
                      <a:pt x="273003" y="633922"/>
                      <a:pt x="273003" y="631306"/>
                      <a:pt x="270396" y="631306"/>
                    </a:cubicBezTo>
                    <a:cubicBezTo>
                      <a:pt x="267789" y="620838"/>
                      <a:pt x="278217" y="618222"/>
                      <a:pt x="280824" y="610371"/>
                    </a:cubicBezTo>
                    <a:cubicBezTo>
                      <a:pt x="278217" y="602521"/>
                      <a:pt x="267789" y="605138"/>
                      <a:pt x="265182" y="597287"/>
                    </a:cubicBezTo>
                    <a:cubicBezTo>
                      <a:pt x="262575" y="573736"/>
                      <a:pt x="275610" y="552802"/>
                      <a:pt x="286038" y="534485"/>
                    </a:cubicBezTo>
                    <a:cubicBezTo>
                      <a:pt x="291252" y="524018"/>
                      <a:pt x="299073" y="518784"/>
                      <a:pt x="309501" y="521401"/>
                    </a:cubicBezTo>
                    <a:cubicBezTo>
                      <a:pt x="322536" y="529251"/>
                      <a:pt x="312108" y="550185"/>
                      <a:pt x="319929" y="558036"/>
                    </a:cubicBezTo>
                    <a:cubicBezTo>
                      <a:pt x="335572" y="558036"/>
                      <a:pt x="325143" y="524018"/>
                      <a:pt x="330357" y="513551"/>
                    </a:cubicBezTo>
                    <a:cubicBezTo>
                      <a:pt x="330357" y="510934"/>
                      <a:pt x="332964" y="510934"/>
                      <a:pt x="332964" y="510934"/>
                    </a:cubicBezTo>
                    <a:close/>
                    <a:moveTo>
                      <a:pt x="364249" y="461215"/>
                    </a:moveTo>
                    <a:cubicBezTo>
                      <a:pt x="369463" y="466449"/>
                      <a:pt x="374677" y="476916"/>
                      <a:pt x="369463" y="484766"/>
                    </a:cubicBezTo>
                    <a:cubicBezTo>
                      <a:pt x="359035" y="487383"/>
                      <a:pt x="348607" y="484766"/>
                      <a:pt x="335572" y="484766"/>
                    </a:cubicBezTo>
                    <a:cubicBezTo>
                      <a:pt x="325143" y="484766"/>
                      <a:pt x="317322" y="490000"/>
                      <a:pt x="309501" y="497850"/>
                    </a:cubicBezTo>
                    <a:cubicBezTo>
                      <a:pt x="293859" y="510934"/>
                      <a:pt x="275610" y="526635"/>
                      <a:pt x="265182" y="544952"/>
                    </a:cubicBezTo>
                    <a:cubicBezTo>
                      <a:pt x="254754" y="571120"/>
                      <a:pt x="249540" y="589437"/>
                      <a:pt x="246933" y="615605"/>
                    </a:cubicBezTo>
                    <a:cubicBezTo>
                      <a:pt x="241719" y="636539"/>
                      <a:pt x="259968" y="649623"/>
                      <a:pt x="267789" y="667940"/>
                    </a:cubicBezTo>
                    <a:cubicBezTo>
                      <a:pt x="280824" y="696725"/>
                      <a:pt x="244326" y="678407"/>
                      <a:pt x="236505" y="665324"/>
                    </a:cubicBezTo>
                    <a:cubicBezTo>
                      <a:pt x="233898" y="660090"/>
                      <a:pt x="226077" y="644389"/>
                      <a:pt x="223470" y="639156"/>
                    </a:cubicBezTo>
                    <a:cubicBezTo>
                      <a:pt x="218255" y="631306"/>
                      <a:pt x="223470" y="618222"/>
                      <a:pt x="223470" y="610371"/>
                    </a:cubicBezTo>
                    <a:cubicBezTo>
                      <a:pt x="228684" y="594671"/>
                      <a:pt x="252147" y="552802"/>
                      <a:pt x="218255" y="552802"/>
                    </a:cubicBezTo>
                    <a:cubicBezTo>
                      <a:pt x="213041" y="552802"/>
                      <a:pt x="207827" y="558036"/>
                      <a:pt x="205220" y="550185"/>
                    </a:cubicBezTo>
                    <a:cubicBezTo>
                      <a:pt x="205220" y="544952"/>
                      <a:pt x="202613" y="539718"/>
                      <a:pt x="197399" y="537102"/>
                    </a:cubicBezTo>
                    <a:cubicBezTo>
                      <a:pt x="192185" y="539718"/>
                      <a:pt x="186971" y="539718"/>
                      <a:pt x="184364" y="537102"/>
                    </a:cubicBezTo>
                    <a:cubicBezTo>
                      <a:pt x="181757" y="524018"/>
                      <a:pt x="194792" y="518784"/>
                      <a:pt x="189578" y="505700"/>
                    </a:cubicBezTo>
                    <a:cubicBezTo>
                      <a:pt x="186971" y="495233"/>
                      <a:pt x="189578" y="484766"/>
                      <a:pt x="205220" y="484766"/>
                    </a:cubicBezTo>
                    <a:cubicBezTo>
                      <a:pt x="207827" y="490000"/>
                      <a:pt x="205220" y="500467"/>
                      <a:pt x="210434" y="503084"/>
                    </a:cubicBezTo>
                    <a:cubicBezTo>
                      <a:pt x="215648" y="503084"/>
                      <a:pt x="226077" y="495233"/>
                      <a:pt x="228684" y="503084"/>
                    </a:cubicBezTo>
                    <a:cubicBezTo>
                      <a:pt x="231291" y="508317"/>
                      <a:pt x="231291" y="513551"/>
                      <a:pt x="239112" y="516167"/>
                    </a:cubicBezTo>
                    <a:cubicBezTo>
                      <a:pt x="246933" y="518784"/>
                      <a:pt x="252147" y="510934"/>
                      <a:pt x="257361" y="516167"/>
                    </a:cubicBezTo>
                    <a:cubicBezTo>
                      <a:pt x="265182" y="524018"/>
                      <a:pt x="270396" y="513551"/>
                      <a:pt x="275610" y="505700"/>
                    </a:cubicBezTo>
                    <a:cubicBezTo>
                      <a:pt x="286038" y="490000"/>
                      <a:pt x="293859" y="479533"/>
                      <a:pt x="312108" y="471682"/>
                    </a:cubicBezTo>
                    <a:cubicBezTo>
                      <a:pt x="319929" y="466449"/>
                      <a:pt x="353821" y="461215"/>
                      <a:pt x="364249" y="461215"/>
                    </a:cubicBezTo>
                    <a:close/>
                    <a:moveTo>
                      <a:pt x="1568060" y="445302"/>
                    </a:moveTo>
                    <a:lnTo>
                      <a:pt x="1575073" y="445954"/>
                    </a:lnTo>
                    <a:lnTo>
                      <a:pt x="1578255" y="448265"/>
                    </a:lnTo>
                    <a:lnTo>
                      <a:pt x="1578778" y="448417"/>
                    </a:lnTo>
                    <a:cubicBezTo>
                      <a:pt x="1582533" y="451289"/>
                      <a:pt x="1586425" y="455076"/>
                      <a:pt x="1590317" y="457031"/>
                    </a:cubicBezTo>
                    <a:cubicBezTo>
                      <a:pt x="1590317" y="457031"/>
                      <a:pt x="1616263" y="477883"/>
                      <a:pt x="1624047" y="483095"/>
                    </a:cubicBezTo>
                    <a:cubicBezTo>
                      <a:pt x="1637021" y="490915"/>
                      <a:pt x="1652589" y="498734"/>
                      <a:pt x="1652589" y="501341"/>
                    </a:cubicBezTo>
                    <a:cubicBezTo>
                      <a:pt x="1660373" y="503947"/>
                      <a:pt x="1662968" y="503947"/>
                      <a:pt x="1670752" y="501341"/>
                    </a:cubicBezTo>
                    <a:cubicBezTo>
                      <a:pt x="1683725" y="496128"/>
                      <a:pt x="1694104" y="501341"/>
                      <a:pt x="1691509" y="516979"/>
                    </a:cubicBezTo>
                    <a:cubicBezTo>
                      <a:pt x="1691509" y="516979"/>
                      <a:pt x="1688914" y="519586"/>
                      <a:pt x="1688914" y="519586"/>
                    </a:cubicBezTo>
                    <a:cubicBezTo>
                      <a:pt x="1675941" y="519586"/>
                      <a:pt x="1678536" y="550863"/>
                      <a:pt x="1681130" y="558682"/>
                    </a:cubicBezTo>
                    <a:cubicBezTo>
                      <a:pt x="1683725" y="576928"/>
                      <a:pt x="1688914" y="592566"/>
                      <a:pt x="1688914" y="610811"/>
                    </a:cubicBezTo>
                    <a:cubicBezTo>
                      <a:pt x="1688914" y="618631"/>
                      <a:pt x="1691509" y="629057"/>
                      <a:pt x="1691509" y="634270"/>
                    </a:cubicBezTo>
                    <a:cubicBezTo>
                      <a:pt x="1694104" y="636876"/>
                      <a:pt x="1696698" y="647302"/>
                      <a:pt x="1694104" y="649908"/>
                    </a:cubicBezTo>
                    <a:cubicBezTo>
                      <a:pt x="1688914" y="657728"/>
                      <a:pt x="1678536" y="655121"/>
                      <a:pt x="1673346" y="647302"/>
                    </a:cubicBezTo>
                    <a:cubicBezTo>
                      <a:pt x="1673346" y="647302"/>
                      <a:pt x="1668157" y="610811"/>
                      <a:pt x="1668157" y="597779"/>
                    </a:cubicBezTo>
                    <a:cubicBezTo>
                      <a:pt x="1668157" y="595173"/>
                      <a:pt x="1665562" y="587353"/>
                      <a:pt x="1665562" y="584747"/>
                    </a:cubicBezTo>
                    <a:cubicBezTo>
                      <a:pt x="1662968" y="576928"/>
                      <a:pt x="1657778" y="579534"/>
                      <a:pt x="1655184" y="584747"/>
                    </a:cubicBezTo>
                    <a:cubicBezTo>
                      <a:pt x="1649994" y="597779"/>
                      <a:pt x="1655184" y="613418"/>
                      <a:pt x="1655184" y="626450"/>
                    </a:cubicBezTo>
                    <a:cubicBezTo>
                      <a:pt x="1657778" y="634270"/>
                      <a:pt x="1655184" y="642089"/>
                      <a:pt x="1652589" y="647302"/>
                    </a:cubicBezTo>
                    <a:cubicBezTo>
                      <a:pt x="1652589" y="647302"/>
                      <a:pt x="1644805" y="647302"/>
                      <a:pt x="1644805" y="647302"/>
                    </a:cubicBezTo>
                    <a:cubicBezTo>
                      <a:pt x="1639615" y="647302"/>
                      <a:pt x="1634426" y="644695"/>
                      <a:pt x="1634426" y="639482"/>
                    </a:cubicBezTo>
                    <a:cubicBezTo>
                      <a:pt x="1631831" y="621237"/>
                      <a:pt x="1637021" y="600386"/>
                      <a:pt x="1621453" y="584747"/>
                    </a:cubicBezTo>
                    <a:cubicBezTo>
                      <a:pt x="1611074" y="576928"/>
                      <a:pt x="1608479" y="600386"/>
                      <a:pt x="1608479" y="605599"/>
                    </a:cubicBezTo>
                    <a:cubicBezTo>
                      <a:pt x="1608479" y="621237"/>
                      <a:pt x="1608479" y="694218"/>
                      <a:pt x="1585128" y="694218"/>
                    </a:cubicBezTo>
                    <a:cubicBezTo>
                      <a:pt x="1564370" y="694218"/>
                      <a:pt x="1574749" y="670760"/>
                      <a:pt x="1579938" y="655121"/>
                    </a:cubicBezTo>
                    <a:cubicBezTo>
                      <a:pt x="1585128" y="642089"/>
                      <a:pt x="1587722" y="621237"/>
                      <a:pt x="1587722" y="602992"/>
                    </a:cubicBezTo>
                    <a:cubicBezTo>
                      <a:pt x="1587722" y="597779"/>
                      <a:pt x="1585128" y="576928"/>
                      <a:pt x="1585128" y="574321"/>
                    </a:cubicBezTo>
                    <a:cubicBezTo>
                      <a:pt x="1582533" y="569108"/>
                      <a:pt x="1582533" y="566502"/>
                      <a:pt x="1577344" y="563895"/>
                    </a:cubicBezTo>
                    <a:cubicBezTo>
                      <a:pt x="1569560" y="556076"/>
                      <a:pt x="1556586" y="553470"/>
                      <a:pt x="1546208" y="545650"/>
                    </a:cubicBezTo>
                    <a:cubicBezTo>
                      <a:pt x="1535829" y="540437"/>
                      <a:pt x="1504693" y="530012"/>
                      <a:pt x="1496909" y="527405"/>
                    </a:cubicBezTo>
                    <a:cubicBezTo>
                      <a:pt x="1491720" y="524799"/>
                      <a:pt x="1483936" y="519586"/>
                      <a:pt x="1481341" y="516979"/>
                    </a:cubicBezTo>
                    <a:cubicBezTo>
                      <a:pt x="1476152" y="498734"/>
                      <a:pt x="1502098" y="503947"/>
                      <a:pt x="1509882" y="506553"/>
                    </a:cubicBezTo>
                    <a:cubicBezTo>
                      <a:pt x="1512477" y="506553"/>
                      <a:pt x="1520261" y="509160"/>
                      <a:pt x="1522856" y="511766"/>
                    </a:cubicBezTo>
                    <a:cubicBezTo>
                      <a:pt x="1530640" y="514373"/>
                      <a:pt x="1541018" y="519586"/>
                      <a:pt x="1546208" y="522192"/>
                    </a:cubicBezTo>
                    <a:cubicBezTo>
                      <a:pt x="1551397" y="524799"/>
                      <a:pt x="1553992" y="527405"/>
                      <a:pt x="1553992" y="527405"/>
                    </a:cubicBezTo>
                    <a:cubicBezTo>
                      <a:pt x="1561776" y="535224"/>
                      <a:pt x="1577344" y="545650"/>
                      <a:pt x="1582533" y="537831"/>
                    </a:cubicBezTo>
                    <a:cubicBezTo>
                      <a:pt x="1587722" y="535224"/>
                      <a:pt x="1587722" y="522192"/>
                      <a:pt x="1585128" y="516979"/>
                    </a:cubicBezTo>
                    <a:cubicBezTo>
                      <a:pt x="1585128" y="511766"/>
                      <a:pt x="1569560" y="506553"/>
                      <a:pt x="1564370" y="506553"/>
                    </a:cubicBezTo>
                    <a:cubicBezTo>
                      <a:pt x="1556586" y="501341"/>
                      <a:pt x="1548802" y="493521"/>
                      <a:pt x="1546208" y="485702"/>
                    </a:cubicBezTo>
                    <a:cubicBezTo>
                      <a:pt x="1541018" y="472670"/>
                      <a:pt x="1556586" y="472670"/>
                      <a:pt x="1564370" y="477883"/>
                    </a:cubicBezTo>
                    <a:cubicBezTo>
                      <a:pt x="1572154" y="483095"/>
                      <a:pt x="1587722" y="498734"/>
                      <a:pt x="1600695" y="503947"/>
                    </a:cubicBezTo>
                    <a:cubicBezTo>
                      <a:pt x="1616263" y="509160"/>
                      <a:pt x="1611074" y="496128"/>
                      <a:pt x="1603290" y="490915"/>
                    </a:cubicBezTo>
                    <a:cubicBezTo>
                      <a:pt x="1590317" y="477883"/>
                      <a:pt x="1572154" y="472670"/>
                      <a:pt x="1561776" y="454424"/>
                    </a:cubicBezTo>
                    <a:cubicBezTo>
                      <a:pt x="1563722" y="449212"/>
                      <a:pt x="1565830" y="446442"/>
                      <a:pt x="1568060" y="445302"/>
                    </a:cubicBezTo>
                    <a:close/>
                    <a:moveTo>
                      <a:pt x="241719" y="435047"/>
                    </a:moveTo>
                    <a:cubicBezTo>
                      <a:pt x="249540" y="437664"/>
                      <a:pt x="259968" y="445515"/>
                      <a:pt x="267789" y="450748"/>
                    </a:cubicBezTo>
                    <a:cubicBezTo>
                      <a:pt x="273003" y="458598"/>
                      <a:pt x="275610" y="469065"/>
                      <a:pt x="275610" y="476916"/>
                    </a:cubicBezTo>
                    <a:cubicBezTo>
                      <a:pt x="275610" y="490000"/>
                      <a:pt x="270396" y="513551"/>
                      <a:pt x="252147" y="508317"/>
                    </a:cubicBezTo>
                    <a:cubicBezTo>
                      <a:pt x="246933" y="495233"/>
                      <a:pt x="265182" y="492616"/>
                      <a:pt x="257361" y="479533"/>
                    </a:cubicBezTo>
                    <a:cubicBezTo>
                      <a:pt x="244326" y="479533"/>
                      <a:pt x="249540" y="490000"/>
                      <a:pt x="239112" y="487383"/>
                    </a:cubicBezTo>
                    <a:cubicBezTo>
                      <a:pt x="228684" y="482149"/>
                      <a:pt x="241719" y="469065"/>
                      <a:pt x="233898" y="461215"/>
                    </a:cubicBezTo>
                    <a:cubicBezTo>
                      <a:pt x="228684" y="461215"/>
                      <a:pt x="226077" y="463832"/>
                      <a:pt x="223470" y="469065"/>
                    </a:cubicBezTo>
                    <a:cubicBezTo>
                      <a:pt x="220863" y="474299"/>
                      <a:pt x="220863" y="474299"/>
                      <a:pt x="215648" y="476916"/>
                    </a:cubicBezTo>
                    <a:cubicBezTo>
                      <a:pt x="213041" y="479533"/>
                      <a:pt x="202613" y="487383"/>
                      <a:pt x="202613" y="479533"/>
                    </a:cubicBezTo>
                    <a:cubicBezTo>
                      <a:pt x="202613" y="466449"/>
                      <a:pt x="210434" y="458598"/>
                      <a:pt x="215648" y="448131"/>
                    </a:cubicBezTo>
                    <a:cubicBezTo>
                      <a:pt x="220863" y="437664"/>
                      <a:pt x="228684" y="429814"/>
                      <a:pt x="241719" y="435047"/>
                    </a:cubicBezTo>
                    <a:close/>
                    <a:moveTo>
                      <a:pt x="936692" y="404250"/>
                    </a:moveTo>
                    <a:cubicBezTo>
                      <a:pt x="642447" y="404250"/>
                      <a:pt x="402884" y="644043"/>
                      <a:pt x="402884" y="938572"/>
                    </a:cubicBezTo>
                    <a:cubicBezTo>
                      <a:pt x="402884" y="1233101"/>
                      <a:pt x="642447" y="1472894"/>
                      <a:pt x="936692" y="1472894"/>
                    </a:cubicBezTo>
                    <a:cubicBezTo>
                      <a:pt x="1230938" y="1472894"/>
                      <a:pt x="1470500" y="1233101"/>
                      <a:pt x="1470500" y="938572"/>
                    </a:cubicBezTo>
                    <a:cubicBezTo>
                      <a:pt x="1470500" y="644043"/>
                      <a:pt x="1230938" y="404250"/>
                      <a:pt x="936692" y="404250"/>
                    </a:cubicBezTo>
                    <a:close/>
                    <a:moveTo>
                      <a:pt x="921069" y="286960"/>
                    </a:moveTo>
                    <a:cubicBezTo>
                      <a:pt x="923673" y="286960"/>
                      <a:pt x="926277" y="286960"/>
                      <a:pt x="928881" y="286960"/>
                    </a:cubicBezTo>
                    <a:cubicBezTo>
                      <a:pt x="928881" y="286960"/>
                      <a:pt x="928881" y="286960"/>
                      <a:pt x="931484" y="286960"/>
                    </a:cubicBezTo>
                    <a:cubicBezTo>
                      <a:pt x="931484" y="286960"/>
                      <a:pt x="931484" y="286960"/>
                      <a:pt x="934088" y="286960"/>
                    </a:cubicBezTo>
                    <a:cubicBezTo>
                      <a:pt x="934088" y="286960"/>
                      <a:pt x="934088" y="286960"/>
                      <a:pt x="936692" y="286960"/>
                    </a:cubicBezTo>
                    <a:cubicBezTo>
                      <a:pt x="936692" y="286960"/>
                      <a:pt x="936692" y="286960"/>
                      <a:pt x="939296" y="286960"/>
                    </a:cubicBezTo>
                    <a:cubicBezTo>
                      <a:pt x="939296" y="286960"/>
                      <a:pt x="939296" y="286960"/>
                      <a:pt x="941900" y="286960"/>
                    </a:cubicBezTo>
                    <a:cubicBezTo>
                      <a:pt x="941900" y="286960"/>
                      <a:pt x="941900" y="286960"/>
                      <a:pt x="944504" y="286960"/>
                    </a:cubicBezTo>
                    <a:cubicBezTo>
                      <a:pt x="947108" y="286960"/>
                      <a:pt x="949712" y="286960"/>
                      <a:pt x="952316" y="286960"/>
                    </a:cubicBezTo>
                    <a:cubicBezTo>
                      <a:pt x="952316" y="286960"/>
                      <a:pt x="952316" y="289566"/>
                      <a:pt x="954920" y="289566"/>
                    </a:cubicBezTo>
                    <a:cubicBezTo>
                      <a:pt x="954920" y="289566"/>
                      <a:pt x="954920" y="289566"/>
                      <a:pt x="960128" y="339089"/>
                    </a:cubicBezTo>
                    <a:cubicBezTo>
                      <a:pt x="960128" y="341695"/>
                      <a:pt x="960128" y="344302"/>
                      <a:pt x="962732" y="344302"/>
                    </a:cubicBezTo>
                    <a:cubicBezTo>
                      <a:pt x="970544" y="344302"/>
                      <a:pt x="978355" y="346908"/>
                      <a:pt x="986167" y="346908"/>
                    </a:cubicBezTo>
                    <a:cubicBezTo>
                      <a:pt x="988771" y="344302"/>
                      <a:pt x="988771" y="344302"/>
                      <a:pt x="991375" y="341695"/>
                    </a:cubicBezTo>
                    <a:cubicBezTo>
                      <a:pt x="991375" y="341695"/>
                      <a:pt x="991375" y="341695"/>
                      <a:pt x="1004395" y="292173"/>
                    </a:cubicBezTo>
                    <a:cubicBezTo>
                      <a:pt x="1004395" y="292173"/>
                      <a:pt x="1004395" y="289566"/>
                      <a:pt x="1006999" y="292173"/>
                    </a:cubicBezTo>
                    <a:cubicBezTo>
                      <a:pt x="1009603" y="292173"/>
                      <a:pt x="1014811" y="292173"/>
                      <a:pt x="1020018" y="292173"/>
                    </a:cubicBezTo>
                    <a:cubicBezTo>
                      <a:pt x="1020018" y="292173"/>
                      <a:pt x="1020018" y="292173"/>
                      <a:pt x="1022622" y="292173"/>
                    </a:cubicBezTo>
                    <a:cubicBezTo>
                      <a:pt x="1027830" y="292173"/>
                      <a:pt x="1033038" y="294779"/>
                      <a:pt x="1035642" y="294779"/>
                    </a:cubicBezTo>
                    <a:cubicBezTo>
                      <a:pt x="1038246" y="294779"/>
                      <a:pt x="1038246" y="297386"/>
                      <a:pt x="1038246" y="297386"/>
                    </a:cubicBezTo>
                    <a:cubicBezTo>
                      <a:pt x="1038246" y="297386"/>
                      <a:pt x="1038246" y="297386"/>
                      <a:pt x="1038246" y="349515"/>
                    </a:cubicBezTo>
                    <a:cubicBezTo>
                      <a:pt x="1038246" y="349515"/>
                      <a:pt x="1038246" y="352121"/>
                      <a:pt x="1040850" y="352121"/>
                    </a:cubicBezTo>
                    <a:cubicBezTo>
                      <a:pt x="1048662" y="354728"/>
                      <a:pt x="1056474" y="357334"/>
                      <a:pt x="1064286" y="357334"/>
                    </a:cubicBezTo>
                    <a:cubicBezTo>
                      <a:pt x="1066889" y="357334"/>
                      <a:pt x="1066889" y="357334"/>
                      <a:pt x="1066889" y="354728"/>
                    </a:cubicBezTo>
                    <a:cubicBezTo>
                      <a:pt x="1066889" y="354728"/>
                      <a:pt x="1066889" y="354728"/>
                      <a:pt x="1087721" y="307811"/>
                    </a:cubicBezTo>
                    <a:cubicBezTo>
                      <a:pt x="1087721" y="305205"/>
                      <a:pt x="1087721" y="305205"/>
                      <a:pt x="1090325" y="305205"/>
                    </a:cubicBezTo>
                    <a:cubicBezTo>
                      <a:pt x="1095533" y="307811"/>
                      <a:pt x="1098137" y="307811"/>
                      <a:pt x="1103345" y="310418"/>
                    </a:cubicBezTo>
                    <a:cubicBezTo>
                      <a:pt x="1103345" y="310418"/>
                      <a:pt x="1103345" y="310418"/>
                      <a:pt x="1105949" y="310418"/>
                    </a:cubicBezTo>
                    <a:cubicBezTo>
                      <a:pt x="1111156" y="310418"/>
                      <a:pt x="1116364" y="313024"/>
                      <a:pt x="1118968" y="313024"/>
                    </a:cubicBezTo>
                    <a:cubicBezTo>
                      <a:pt x="1121572" y="313024"/>
                      <a:pt x="1121572" y="315631"/>
                      <a:pt x="1121572" y="315631"/>
                    </a:cubicBezTo>
                    <a:cubicBezTo>
                      <a:pt x="1121572" y="315631"/>
                      <a:pt x="1121572" y="315631"/>
                      <a:pt x="1113760" y="367760"/>
                    </a:cubicBezTo>
                    <a:cubicBezTo>
                      <a:pt x="1113760" y="367760"/>
                      <a:pt x="1113760" y="370366"/>
                      <a:pt x="1116364" y="372973"/>
                    </a:cubicBezTo>
                    <a:cubicBezTo>
                      <a:pt x="1124176" y="372973"/>
                      <a:pt x="1131988" y="375579"/>
                      <a:pt x="1139800" y="380792"/>
                    </a:cubicBezTo>
                    <a:cubicBezTo>
                      <a:pt x="1139800" y="378186"/>
                      <a:pt x="1142404" y="378186"/>
                      <a:pt x="1142404" y="375579"/>
                    </a:cubicBezTo>
                    <a:cubicBezTo>
                      <a:pt x="1142404" y="375579"/>
                      <a:pt x="1142404" y="375579"/>
                      <a:pt x="1168443" y="331269"/>
                    </a:cubicBezTo>
                    <a:cubicBezTo>
                      <a:pt x="1168443" y="331269"/>
                      <a:pt x="1168443" y="331269"/>
                      <a:pt x="1171047" y="331269"/>
                    </a:cubicBezTo>
                    <a:cubicBezTo>
                      <a:pt x="1176255" y="333876"/>
                      <a:pt x="1178859" y="333876"/>
                      <a:pt x="1184067" y="336482"/>
                    </a:cubicBezTo>
                    <a:cubicBezTo>
                      <a:pt x="1184067" y="336482"/>
                      <a:pt x="1184067" y="336482"/>
                      <a:pt x="1186671" y="336482"/>
                    </a:cubicBezTo>
                    <a:cubicBezTo>
                      <a:pt x="1191879" y="339089"/>
                      <a:pt x="1194483" y="341695"/>
                      <a:pt x="1199690" y="341695"/>
                    </a:cubicBezTo>
                    <a:cubicBezTo>
                      <a:pt x="1202294" y="344302"/>
                      <a:pt x="1202294" y="344302"/>
                      <a:pt x="1202294" y="344302"/>
                    </a:cubicBezTo>
                    <a:cubicBezTo>
                      <a:pt x="1202294" y="344302"/>
                      <a:pt x="1202294" y="344302"/>
                      <a:pt x="1186671" y="393824"/>
                    </a:cubicBezTo>
                    <a:cubicBezTo>
                      <a:pt x="1186671" y="396431"/>
                      <a:pt x="1186671" y="399037"/>
                      <a:pt x="1189275" y="399037"/>
                    </a:cubicBezTo>
                    <a:cubicBezTo>
                      <a:pt x="1194483" y="404250"/>
                      <a:pt x="1202294" y="406856"/>
                      <a:pt x="1210106" y="412069"/>
                    </a:cubicBezTo>
                    <a:cubicBezTo>
                      <a:pt x="1212710" y="412069"/>
                      <a:pt x="1212710" y="409463"/>
                      <a:pt x="1215314" y="409463"/>
                    </a:cubicBezTo>
                    <a:cubicBezTo>
                      <a:pt x="1215314" y="409463"/>
                      <a:pt x="1215314" y="409463"/>
                      <a:pt x="1246561" y="367760"/>
                    </a:cubicBezTo>
                    <a:cubicBezTo>
                      <a:pt x="1246561" y="367760"/>
                      <a:pt x="1246561" y="365153"/>
                      <a:pt x="1249165" y="367760"/>
                    </a:cubicBezTo>
                    <a:cubicBezTo>
                      <a:pt x="1251769" y="370366"/>
                      <a:pt x="1256977" y="370366"/>
                      <a:pt x="1262185" y="372973"/>
                    </a:cubicBezTo>
                    <a:cubicBezTo>
                      <a:pt x="1262185" y="372973"/>
                      <a:pt x="1262185" y="375579"/>
                      <a:pt x="1262185" y="375579"/>
                    </a:cubicBezTo>
                    <a:cubicBezTo>
                      <a:pt x="1267393" y="378186"/>
                      <a:pt x="1272601" y="380792"/>
                      <a:pt x="1275205" y="383398"/>
                    </a:cubicBezTo>
                    <a:cubicBezTo>
                      <a:pt x="1277809" y="383398"/>
                      <a:pt x="1275205" y="383398"/>
                      <a:pt x="1275205" y="386005"/>
                    </a:cubicBezTo>
                    <a:cubicBezTo>
                      <a:pt x="1275205" y="386005"/>
                      <a:pt x="1275205" y="386005"/>
                      <a:pt x="1256977" y="432921"/>
                    </a:cubicBezTo>
                    <a:cubicBezTo>
                      <a:pt x="1254373" y="435527"/>
                      <a:pt x="1254373" y="435527"/>
                      <a:pt x="1256977" y="438134"/>
                    </a:cubicBezTo>
                    <a:cubicBezTo>
                      <a:pt x="1262185" y="443347"/>
                      <a:pt x="1269997" y="445953"/>
                      <a:pt x="1275205" y="451166"/>
                    </a:cubicBezTo>
                    <a:cubicBezTo>
                      <a:pt x="1277809" y="451166"/>
                      <a:pt x="1280413" y="451166"/>
                      <a:pt x="1280413" y="448560"/>
                    </a:cubicBezTo>
                    <a:cubicBezTo>
                      <a:pt x="1280413" y="448560"/>
                      <a:pt x="1280413" y="448560"/>
                      <a:pt x="1316868" y="412069"/>
                    </a:cubicBezTo>
                    <a:cubicBezTo>
                      <a:pt x="1319472" y="412069"/>
                      <a:pt x="1319472" y="412069"/>
                      <a:pt x="1322076" y="412069"/>
                    </a:cubicBezTo>
                    <a:cubicBezTo>
                      <a:pt x="1324680" y="414676"/>
                      <a:pt x="1327284" y="417282"/>
                      <a:pt x="1332492" y="422495"/>
                    </a:cubicBezTo>
                    <a:cubicBezTo>
                      <a:pt x="1337699" y="425102"/>
                      <a:pt x="1340303" y="427708"/>
                      <a:pt x="1345511" y="430315"/>
                    </a:cubicBezTo>
                    <a:cubicBezTo>
                      <a:pt x="1345511" y="432921"/>
                      <a:pt x="1345511" y="432921"/>
                      <a:pt x="1345511" y="432921"/>
                    </a:cubicBezTo>
                    <a:cubicBezTo>
                      <a:pt x="1345511" y="432921"/>
                      <a:pt x="1345511" y="432921"/>
                      <a:pt x="1319472" y="479837"/>
                    </a:cubicBezTo>
                    <a:cubicBezTo>
                      <a:pt x="1319472" y="479837"/>
                      <a:pt x="1319472" y="482443"/>
                      <a:pt x="1319472" y="485050"/>
                    </a:cubicBezTo>
                    <a:cubicBezTo>
                      <a:pt x="1324680" y="490263"/>
                      <a:pt x="1329888" y="495476"/>
                      <a:pt x="1337699" y="500689"/>
                    </a:cubicBezTo>
                    <a:cubicBezTo>
                      <a:pt x="1337699" y="500689"/>
                      <a:pt x="1340303" y="500689"/>
                      <a:pt x="1342907" y="498082"/>
                    </a:cubicBezTo>
                    <a:cubicBezTo>
                      <a:pt x="1342907" y="498082"/>
                      <a:pt x="1342907" y="498082"/>
                      <a:pt x="1381966" y="466805"/>
                    </a:cubicBezTo>
                    <a:cubicBezTo>
                      <a:pt x="1384570" y="466805"/>
                      <a:pt x="1384570" y="466805"/>
                      <a:pt x="1387174" y="466805"/>
                    </a:cubicBezTo>
                    <a:cubicBezTo>
                      <a:pt x="1389778" y="469411"/>
                      <a:pt x="1392382" y="474624"/>
                      <a:pt x="1397590" y="477231"/>
                    </a:cubicBezTo>
                    <a:cubicBezTo>
                      <a:pt x="1400194" y="482443"/>
                      <a:pt x="1405402" y="485050"/>
                      <a:pt x="1408006" y="490263"/>
                    </a:cubicBezTo>
                    <a:cubicBezTo>
                      <a:pt x="1408006" y="490263"/>
                      <a:pt x="1408006" y="490263"/>
                      <a:pt x="1408006" y="492869"/>
                    </a:cubicBezTo>
                    <a:cubicBezTo>
                      <a:pt x="1408006" y="492869"/>
                      <a:pt x="1408006" y="492869"/>
                      <a:pt x="1376759" y="531966"/>
                    </a:cubicBezTo>
                    <a:cubicBezTo>
                      <a:pt x="1374155" y="534572"/>
                      <a:pt x="1374155" y="537179"/>
                      <a:pt x="1374155" y="537179"/>
                    </a:cubicBezTo>
                    <a:cubicBezTo>
                      <a:pt x="1381966" y="544998"/>
                      <a:pt x="1384570" y="550211"/>
                      <a:pt x="1389778" y="555424"/>
                    </a:cubicBezTo>
                    <a:cubicBezTo>
                      <a:pt x="1392382" y="555424"/>
                      <a:pt x="1394986" y="555424"/>
                      <a:pt x="1397590" y="555424"/>
                    </a:cubicBezTo>
                    <a:cubicBezTo>
                      <a:pt x="1397590" y="555424"/>
                      <a:pt x="1397590" y="555424"/>
                      <a:pt x="1441857" y="529360"/>
                    </a:cubicBezTo>
                    <a:cubicBezTo>
                      <a:pt x="1441857" y="529360"/>
                      <a:pt x="1441857" y="529360"/>
                      <a:pt x="1444461" y="529360"/>
                    </a:cubicBezTo>
                    <a:cubicBezTo>
                      <a:pt x="1447065" y="534572"/>
                      <a:pt x="1449669" y="537179"/>
                      <a:pt x="1452273" y="542392"/>
                    </a:cubicBezTo>
                    <a:cubicBezTo>
                      <a:pt x="1457481" y="547605"/>
                      <a:pt x="1460085" y="550211"/>
                      <a:pt x="1462689" y="555424"/>
                    </a:cubicBezTo>
                    <a:cubicBezTo>
                      <a:pt x="1462689" y="555424"/>
                      <a:pt x="1462689" y="555424"/>
                      <a:pt x="1462689" y="558030"/>
                    </a:cubicBezTo>
                    <a:cubicBezTo>
                      <a:pt x="1462689" y="558030"/>
                      <a:pt x="1462689" y="558030"/>
                      <a:pt x="1426233" y="594521"/>
                    </a:cubicBezTo>
                    <a:cubicBezTo>
                      <a:pt x="1423629" y="594521"/>
                      <a:pt x="1423629" y="597127"/>
                      <a:pt x="1423629" y="599734"/>
                    </a:cubicBezTo>
                    <a:cubicBezTo>
                      <a:pt x="1428837" y="604947"/>
                      <a:pt x="1431441" y="612766"/>
                      <a:pt x="1436649" y="617979"/>
                    </a:cubicBezTo>
                    <a:cubicBezTo>
                      <a:pt x="1439253" y="620585"/>
                      <a:pt x="1439253" y="620585"/>
                      <a:pt x="1441857" y="617979"/>
                    </a:cubicBezTo>
                    <a:cubicBezTo>
                      <a:pt x="1441857" y="617979"/>
                      <a:pt x="1441857" y="617979"/>
                      <a:pt x="1488728" y="599734"/>
                    </a:cubicBezTo>
                    <a:cubicBezTo>
                      <a:pt x="1491332" y="599734"/>
                      <a:pt x="1491332" y="597127"/>
                      <a:pt x="1493936" y="599734"/>
                    </a:cubicBezTo>
                    <a:cubicBezTo>
                      <a:pt x="1493936" y="602340"/>
                      <a:pt x="1496540" y="607553"/>
                      <a:pt x="1501748" y="612766"/>
                    </a:cubicBezTo>
                    <a:cubicBezTo>
                      <a:pt x="1504352" y="617979"/>
                      <a:pt x="1506956" y="623192"/>
                      <a:pt x="1506956" y="625798"/>
                    </a:cubicBezTo>
                    <a:cubicBezTo>
                      <a:pt x="1509560" y="628405"/>
                      <a:pt x="1506956" y="628405"/>
                      <a:pt x="1506956" y="628405"/>
                    </a:cubicBezTo>
                    <a:cubicBezTo>
                      <a:pt x="1506956" y="628405"/>
                      <a:pt x="1506956" y="628405"/>
                      <a:pt x="1467896" y="659682"/>
                    </a:cubicBezTo>
                    <a:cubicBezTo>
                      <a:pt x="1465293" y="662288"/>
                      <a:pt x="1465293" y="662288"/>
                      <a:pt x="1465293" y="664895"/>
                    </a:cubicBezTo>
                    <a:cubicBezTo>
                      <a:pt x="1467896" y="672714"/>
                      <a:pt x="1470500" y="680534"/>
                      <a:pt x="1475708" y="685746"/>
                    </a:cubicBezTo>
                    <a:cubicBezTo>
                      <a:pt x="1475708" y="688353"/>
                      <a:pt x="1478312" y="688353"/>
                      <a:pt x="1480916" y="688353"/>
                    </a:cubicBezTo>
                    <a:cubicBezTo>
                      <a:pt x="1480916" y="688353"/>
                      <a:pt x="1480916" y="688353"/>
                      <a:pt x="1530391" y="675321"/>
                    </a:cubicBezTo>
                    <a:cubicBezTo>
                      <a:pt x="1530391" y="675321"/>
                      <a:pt x="1530391" y="672714"/>
                      <a:pt x="1532995" y="675321"/>
                    </a:cubicBezTo>
                    <a:cubicBezTo>
                      <a:pt x="1532995" y="680534"/>
                      <a:pt x="1535599" y="683140"/>
                      <a:pt x="1538203" y="688353"/>
                    </a:cubicBezTo>
                    <a:cubicBezTo>
                      <a:pt x="1538203" y="688353"/>
                      <a:pt x="1538203" y="688353"/>
                      <a:pt x="1538203" y="690959"/>
                    </a:cubicBezTo>
                    <a:cubicBezTo>
                      <a:pt x="1540807" y="696172"/>
                      <a:pt x="1543411" y="698779"/>
                      <a:pt x="1543411" y="703992"/>
                    </a:cubicBezTo>
                    <a:cubicBezTo>
                      <a:pt x="1543411" y="706598"/>
                      <a:pt x="1543411" y="706598"/>
                      <a:pt x="1543411" y="706598"/>
                    </a:cubicBezTo>
                    <a:cubicBezTo>
                      <a:pt x="1543411" y="706598"/>
                      <a:pt x="1543411" y="706598"/>
                      <a:pt x="1499144" y="732662"/>
                    </a:cubicBezTo>
                    <a:cubicBezTo>
                      <a:pt x="1496540" y="732662"/>
                      <a:pt x="1496540" y="735269"/>
                      <a:pt x="1493936" y="735269"/>
                    </a:cubicBezTo>
                    <a:cubicBezTo>
                      <a:pt x="1499144" y="743088"/>
                      <a:pt x="1501748" y="750908"/>
                      <a:pt x="1504352" y="758727"/>
                    </a:cubicBezTo>
                    <a:cubicBezTo>
                      <a:pt x="1504352" y="761333"/>
                      <a:pt x="1506956" y="761333"/>
                      <a:pt x="1506956" y="761333"/>
                    </a:cubicBezTo>
                    <a:cubicBezTo>
                      <a:pt x="1506956" y="761333"/>
                      <a:pt x="1506956" y="761333"/>
                      <a:pt x="1559034" y="753514"/>
                    </a:cubicBezTo>
                    <a:cubicBezTo>
                      <a:pt x="1559034" y="753514"/>
                      <a:pt x="1561638" y="753514"/>
                      <a:pt x="1561638" y="756120"/>
                    </a:cubicBezTo>
                    <a:cubicBezTo>
                      <a:pt x="1561638" y="758727"/>
                      <a:pt x="1564242" y="763940"/>
                      <a:pt x="1566846" y="769153"/>
                    </a:cubicBezTo>
                    <a:cubicBezTo>
                      <a:pt x="1566846" y="769153"/>
                      <a:pt x="1566846" y="769153"/>
                      <a:pt x="1566846" y="771759"/>
                    </a:cubicBezTo>
                    <a:cubicBezTo>
                      <a:pt x="1566846" y="776972"/>
                      <a:pt x="1569450" y="779579"/>
                      <a:pt x="1569450" y="784791"/>
                    </a:cubicBezTo>
                    <a:cubicBezTo>
                      <a:pt x="1569450" y="787398"/>
                      <a:pt x="1569450" y="787398"/>
                      <a:pt x="1569450" y="787398"/>
                    </a:cubicBezTo>
                    <a:cubicBezTo>
                      <a:pt x="1569450" y="787398"/>
                      <a:pt x="1569450" y="787398"/>
                      <a:pt x="1519975" y="808249"/>
                    </a:cubicBezTo>
                    <a:cubicBezTo>
                      <a:pt x="1519975" y="808249"/>
                      <a:pt x="1517371" y="808249"/>
                      <a:pt x="1517371" y="810856"/>
                    </a:cubicBezTo>
                    <a:cubicBezTo>
                      <a:pt x="1519975" y="818675"/>
                      <a:pt x="1519975" y="826495"/>
                      <a:pt x="1522579" y="834314"/>
                    </a:cubicBezTo>
                    <a:cubicBezTo>
                      <a:pt x="1522579" y="836920"/>
                      <a:pt x="1525183" y="836920"/>
                      <a:pt x="1527787" y="836920"/>
                    </a:cubicBezTo>
                    <a:cubicBezTo>
                      <a:pt x="1527787" y="836920"/>
                      <a:pt x="1527787" y="836920"/>
                      <a:pt x="1577262" y="836920"/>
                    </a:cubicBezTo>
                    <a:cubicBezTo>
                      <a:pt x="1579866" y="836920"/>
                      <a:pt x="1579866" y="836920"/>
                      <a:pt x="1579866" y="839527"/>
                    </a:cubicBezTo>
                    <a:cubicBezTo>
                      <a:pt x="1579866" y="842133"/>
                      <a:pt x="1582470" y="847346"/>
                      <a:pt x="1582470" y="852559"/>
                    </a:cubicBezTo>
                    <a:cubicBezTo>
                      <a:pt x="1582470" y="852559"/>
                      <a:pt x="1582470" y="852559"/>
                      <a:pt x="1582470" y="855166"/>
                    </a:cubicBezTo>
                    <a:cubicBezTo>
                      <a:pt x="1582470" y="860378"/>
                      <a:pt x="1582470" y="865591"/>
                      <a:pt x="1585074" y="868198"/>
                    </a:cubicBezTo>
                    <a:cubicBezTo>
                      <a:pt x="1585074" y="870804"/>
                      <a:pt x="1582470" y="870804"/>
                      <a:pt x="1582470" y="870804"/>
                    </a:cubicBezTo>
                    <a:cubicBezTo>
                      <a:pt x="1582470" y="870804"/>
                      <a:pt x="1582470" y="870804"/>
                      <a:pt x="1532995" y="883836"/>
                    </a:cubicBezTo>
                    <a:cubicBezTo>
                      <a:pt x="1530391" y="886443"/>
                      <a:pt x="1530391" y="886443"/>
                      <a:pt x="1527787" y="889049"/>
                    </a:cubicBezTo>
                    <a:cubicBezTo>
                      <a:pt x="1530391" y="896869"/>
                      <a:pt x="1530391" y="904688"/>
                      <a:pt x="1530391" y="912507"/>
                    </a:cubicBezTo>
                    <a:cubicBezTo>
                      <a:pt x="1530391" y="915114"/>
                      <a:pt x="1532995" y="915114"/>
                      <a:pt x="1535599" y="915114"/>
                    </a:cubicBezTo>
                    <a:cubicBezTo>
                      <a:pt x="1535599" y="915114"/>
                      <a:pt x="1535599" y="915114"/>
                      <a:pt x="1585074" y="922933"/>
                    </a:cubicBezTo>
                    <a:cubicBezTo>
                      <a:pt x="1587678" y="922933"/>
                      <a:pt x="1587678" y="922933"/>
                      <a:pt x="1587678" y="922933"/>
                    </a:cubicBezTo>
                    <a:cubicBezTo>
                      <a:pt x="1587678" y="922933"/>
                      <a:pt x="1587678" y="922933"/>
                      <a:pt x="1587678" y="938572"/>
                    </a:cubicBezTo>
                    <a:cubicBezTo>
                      <a:pt x="1587678" y="938572"/>
                      <a:pt x="1587678" y="938572"/>
                      <a:pt x="1587678" y="954211"/>
                    </a:cubicBezTo>
                    <a:cubicBezTo>
                      <a:pt x="1587678" y="956817"/>
                      <a:pt x="1587678" y="956817"/>
                      <a:pt x="1585074" y="956817"/>
                    </a:cubicBezTo>
                    <a:cubicBezTo>
                      <a:pt x="1585074" y="956817"/>
                      <a:pt x="1585074" y="956817"/>
                      <a:pt x="1535599" y="962030"/>
                    </a:cubicBezTo>
                    <a:cubicBezTo>
                      <a:pt x="1532995" y="964637"/>
                      <a:pt x="1530391" y="964637"/>
                      <a:pt x="1530391" y="964637"/>
                    </a:cubicBezTo>
                    <a:cubicBezTo>
                      <a:pt x="1530391" y="975062"/>
                      <a:pt x="1530391" y="982882"/>
                      <a:pt x="1527787" y="990701"/>
                    </a:cubicBezTo>
                    <a:cubicBezTo>
                      <a:pt x="1530391" y="990701"/>
                      <a:pt x="1530391" y="993308"/>
                      <a:pt x="1532995" y="993308"/>
                    </a:cubicBezTo>
                    <a:cubicBezTo>
                      <a:pt x="1532995" y="993308"/>
                      <a:pt x="1532995" y="993308"/>
                      <a:pt x="1582470" y="1006340"/>
                    </a:cubicBezTo>
                    <a:cubicBezTo>
                      <a:pt x="1582470" y="1006340"/>
                      <a:pt x="1585074" y="1006340"/>
                      <a:pt x="1585074" y="1008946"/>
                    </a:cubicBezTo>
                    <a:cubicBezTo>
                      <a:pt x="1582470" y="1014159"/>
                      <a:pt x="1582470" y="1019372"/>
                      <a:pt x="1582470" y="1024585"/>
                    </a:cubicBezTo>
                    <a:cubicBezTo>
                      <a:pt x="1582470" y="1029798"/>
                      <a:pt x="1579866" y="1035011"/>
                      <a:pt x="1579866" y="1040224"/>
                    </a:cubicBezTo>
                    <a:cubicBezTo>
                      <a:pt x="1579866" y="1040224"/>
                      <a:pt x="1579866" y="1040224"/>
                      <a:pt x="1577262" y="1040224"/>
                    </a:cubicBezTo>
                    <a:cubicBezTo>
                      <a:pt x="1577262" y="1040224"/>
                      <a:pt x="1577262" y="1040224"/>
                      <a:pt x="1527787" y="1040224"/>
                    </a:cubicBezTo>
                    <a:cubicBezTo>
                      <a:pt x="1525183" y="1040224"/>
                      <a:pt x="1522579" y="1040224"/>
                      <a:pt x="1522579" y="1042830"/>
                    </a:cubicBezTo>
                    <a:cubicBezTo>
                      <a:pt x="1519975" y="1050649"/>
                      <a:pt x="1519975" y="1058469"/>
                      <a:pt x="1517371" y="1066288"/>
                    </a:cubicBezTo>
                    <a:cubicBezTo>
                      <a:pt x="1517371" y="1068895"/>
                      <a:pt x="1519975" y="1068895"/>
                      <a:pt x="1519975" y="1071501"/>
                    </a:cubicBezTo>
                    <a:cubicBezTo>
                      <a:pt x="1519975" y="1071501"/>
                      <a:pt x="1519975" y="1071501"/>
                      <a:pt x="1569450" y="1089746"/>
                    </a:cubicBezTo>
                    <a:cubicBezTo>
                      <a:pt x="1569450" y="1089746"/>
                      <a:pt x="1569450" y="1092353"/>
                      <a:pt x="1569450" y="1092353"/>
                    </a:cubicBezTo>
                    <a:cubicBezTo>
                      <a:pt x="1569450" y="1097565"/>
                      <a:pt x="1566846" y="1102778"/>
                      <a:pt x="1566846" y="1107991"/>
                    </a:cubicBezTo>
                    <a:cubicBezTo>
                      <a:pt x="1564242" y="1113204"/>
                      <a:pt x="1561638" y="1118417"/>
                      <a:pt x="1561638" y="1123630"/>
                    </a:cubicBezTo>
                    <a:cubicBezTo>
                      <a:pt x="1561638" y="1123630"/>
                      <a:pt x="1559034" y="1123630"/>
                      <a:pt x="1559034" y="1123630"/>
                    </a:cubicBezTo>
                    <a:cubicBezTo>
                      <a:pt x="1559034" y="1123630"/>
                      <a:pt x="1559034" y="1123630"/>
                      <a:pt x="1506956" y="1118417"/>
                    </a:cubicBezTo>
                    <a:cubicBezTo>
                      <a:pt x="1506956" y="1115811"/>
                      <a:pt x="1504352" y="1118417"/>
                      <a:pt x="1504352" y="1118417"/>
                    </a:cubicBezTo>
                    <a:cubicBezTo>
                      <a:pt x="1501748" y="1126236"/>
                      <a:pt x="1499144" y="1134056"/>
                      <a:pt x="1496540" y="1141875"/>
                    </a:cubicBezTo>
                    <a:cubicBezTo>
                      <a:pt x="1496540" y="1144482"/>
                      <a:pt x="1496540" y="1144482"/>
                      <a:pt x="1499144" y="1144482"/>
                    </a:cubicBezTo>
                    <a:cubicBezTo>
                      <a:pt x="1499144" y="1144482"/>
                      <a:pt x="1499144" y="1144482"/>
                      <a:pt x="1543411" y="1170546"/>
                    </a:cubicBezTo>
                    <a:cubicBezTo>
                      <a:pt x="1543411" y="1173152"/>
                      <a:pt x="1543411" y="1173152"/>
                      <a:pt x="1543411" y="1173152"/>
                    </a:cubicBezTo>
                    <a:cubicBezTo>
                      <a:pt x="1543411" y="1178365"/>
                      <a:pt x="1540807" y="1183578"/>
                      <a:pt x="1538203" y="1188791"/>
                    </a:cubicBezTo>
                    <a:cubicBezTo>
                      <a:pt x="1535599" y="1194004"/>
                      <a:pt x="1532995" y="1199217"/>
                      <a:pt x="1532995" y="1201823"/>
                    </a:cubicBezTo>
                    <a:cubicBezTo>
                      <a:pt x="1530391" y="1204430"/>
                      <a:pt x="1530391" y="1204430"/>
                      <a:pt x="1530391" y="1204430"/>
                    </a:cubicBezTo>
                    <a:cubicBezTo>
                      <a:pt x="1530391" y="1204430"/>
                      <a:pt x="1530391" y="1204430"/>
                      <a:pt x="1480916" y="1191398"/>
                    </a:cubicBezTo>
                    <a:cubicBezTo>
                      <a:pt x="1478312" y="1188791"/>
                      <a:pt x="1475708" y="1191398"/>
                      <a:pt x="1475708" y="1191398"/>
                    </a:cubicBezTo>
                    <a:cubicBezTo>
                      <a:pt x="1470500" y="1199217"/>
                      <a:pt x="1467896" y="1204430"/>
                      <a:pt x="1465293" y="1212249"/>
                    </a:cubicBezTo>
                    <a:cubicBezTo>
                      <a:pt x="1465293" y="1214856"/>
                      <a:pt x="1465293" y="1217462"/>
                      <a:pt x="1467896" y="1217462"/>
                    </a:cubicBezTo>
                    <a:cubicBezTo>
                      <a:pt x="1467896" y="1217462"/>
                      <a:pt x="1467896" y="1217462"/>
                      <a:pt x="1506956" y="1248739"/>
                    </a:cubicBezTo>
                    <a:cubicBezTo>
                      <a:pt x="1506956" y="1248739"/>
                      <a:pt x="1509560" y="1248739"/>
                      <a:pt x="1506956" y="1251346"/>
                    </a:cubicBezTo>
                    <a:cubicBezTo>
                      <a:pt x="1506956" y="1256559"/>
                      <a:pt x="1504352" y="1259165"/>
                      <a:pt x="1501748" y="1264378"/>
                    </a:cubicBezTo>
                    <a:cubicBezTo>
                      <a:pt x="1496540" y="1269591"/>
                      <a:pt x="1493936" y="1274804"/>
                      <a:pt x="1493936" y="1277410"/>
                    </a:cubicBezTo>
                    <a:cubicBezTo>
                      <a:pt x="1491332" y="1280017"/>
                      <a:pt x="1491332" y="1280017"/>
                      <a:pt x="1491332" y="1280017"/>
                    </a:cubicBezTo>
                    <a:cubicBezTo>
                      <a:pt x="1491332" y="1280017"/>
                      <a:pt x="1491332" y="1280017"/>
                      <a:pt x="1441857" y="1259165"/>
                    </a:cubicBezTo>
                    <a:cubicBezTo>
                      <a:pt x="1439253" y="1259165"/>
                      <a:pt x="1439253" y="1259165"/>
                      <a:pt x="1436649" y="1259165"/>
                    </a:cubicBezTo>
                    <a:cubicBezTo>
                      <a:pt x="1431441" y="1266985"/>
                      <a:pt x="1428837" y="1272198"/>
                      <a:pt x="1423629" y="1280017"/>
                    </a:cubicBezTo>
                    <a:cubicBezTo>
                      <a:pt x="1423629" y="1280017"/>
                      <a:pt x="1423629" y="1282623"/>
                      <a:pt x="1426233" y="1285230"/>
                    </a:cubicBezTo>
                    <a:cubicBezTo>
                      <a:pt x="1426233" y="1285230"/>
                      <a:pt x="1426233" y="1285230"/>
                      <a:pt x="1462689" y="1321720"/>
                    </a:cubicBezTo>
                    <a:cubicBezTo>
                      <a:pt x="1462689" y="1321720"/>
                      <a:pt x="1462689" y="1321720"/>
                      <a:pt x="1462689" y="1324326"/>
                    </a:cubicBezTo>
                    <a:cubicBezTo>
                      <a:pt x="1460085" y="1326933"/>
                      <a:pt x="1457481" y="1332146"/>
                      <a:pt x="1452273" y="1334752"/>
                    </a:cubicBezTo>
                    <a:cubicBezTo>
                      <a:pt x="1452273" y="1334752"/>
                      <a:pt x="1452273" y="1334752"/>
                      <a:pt x="1452273" y="1337359"/>
                    </a:cubicBezTo>
                    <a:cubicBezTo>
                      <a:pt x="1449669" y="1339965"/>
                      <a:pt x="1447065" y="1345178"/>
                      <a:pt x="1444461" y="1347785"/>
                    </a:cubicBezTo>
                    <a:cubicBezTo>
                      <a:pt x="1441857" y="1350391"/>
                      <a:pt x="1441857" y="1347785"/>
                      <a:pt x="1441857" y="1347785"/>
                    </a:cubicBezTo>
                    <a:cubicBezTo>
                      <a:pt x="1441857" y="1347785"/>
                      <a:pt x="1441857" y="1347785"/>
                      <a:pt x="1397590" y="1321720"/>
                    </a:cubicBezTo>
                    <a:cubicBezTo>
                      <a:pt x="1394986" y="1321720"/>
                      <a:pt x="1392382" y="1321720"/>
                      <a:pt x="1389778" y="1321720"/>
                    </a:cubicBezTo>
                    <a:cubicBezTo>
                      <a:pt x="1384570" y="1326933"/>
                      <a:pt x="1381966" y="1334752"/>
                      <a:pt x="1374155" y="1339965"/>
                    </a:cubicBezTo>
                    <a:cubicBezTo>
                      <a:pt x="1374155" y="1342572"/>
                      <a:pt x="1374155" y="1342572"/>
                      <a:pt x="1376759" y="1345178"/>
                    </a:cubicBezTo>
                    <a:cubicBezTo>
                      <a:pt x="1376759" y="1345178"/>
                      <a:pt x="1376759" y="1345178"/>
                      <a:pt x="1408006" y="1386881"/>
                    </a:cubicBezTo>
                    <a:cubicBezTo>
                      <a:pt x="1408006" y="1386881"/>
                      <a:pt x="1408006" y="1386881"/>
                      <a:pt x="1408006" y="1389488"/>
                    </a:cubicBezTo>
                    <a:cubicBezTo>
                      <a:pt x="1405402" y="1392094"/>
                      <a:pt x="1400194" y="1394701"/>
                      <a:pt x="1397590" y="1399913"/>
                    </a:cubicBezTo>
                    <a:cubicBezTo>
                      <a:pt x="1392382" y="1405126"/>
                      <a:pt x="1389778" y="1407733"/>
                      <a:pt x="1387174" y="1410339"/>
                    </a:cubicBezTo>
                    <a:cubicBezTo>
                      <a:pt x="1384570" y="1412946"/>
                      <a:pt x="1384570" y="1410339"/>
                      <a:pt x="1384570" y="1410339"/>
                    </a:cubicBezTo>
                    <a:cubicBezTo>
                      <a:pt x="1384570" y="1410339"/>
                      <a:pt x="1384570" y="1410339"/>
                      <a:pt x="1342907" y="1379062"/>
                    </a:cubicBezTo>
                    <a:cubicBezTo>
                      <a:pt x="1340303" y="1379062"/>
                      <a:pt x="1337699" y="1376455"/>
                      <a:pt x="1337699" y="1379062"/>
                    </a:cubicBezTo>
                    <a:cubicBezTo>
                      <a:pt x="1329888" y="1384275"/>
                      <a:pt x="1324680" y="1389488"/>
                      <a:pt x="1319472" y="1392094"/>
                    </a:cubicBezTo>
                    <a:cubicBezTo>
                      <a:pt x="1319472" y="1394701"/>
                      <a:pt x="1319472" y="1397307"/>
                      <a:pt x="1319472" y="1399913"/>
                    </a:cubicBezTo>
                    <a:cubicBezTo>
                      <a:pt x="1319472" y="1399913"/>
                      <a:pt x="1319472" y="1399913"/>
                      <a:pt x="1345511" y="1444223"/>
                    </a:cubicBezTo>
                    <a:cubicBezTo>
                      <a:pt x="1345511" y="1444223"/>
                      <a:pt x="1345511" y="1446830"/>
                      <a:pt x="1345511" y="1446830"/>
                    </a:cubicBezTo>
                    <a:cubicBezTo>
                      <a:pt x="1342907" y="1449436"/>
                      <a:pt x="1337699" y="1452042"/>
                      <a:pt x="1332492" y="1454649"/>
                    </a:cubicBezTo>
                    <a:cubicBezTo>
                      <a:pt x="1332492" y="1454649"/>
                      <a:pt x="1332492" y="1457255"/>
                      <a:pt x="1332492" y="1457255"/>
                    </a:cubicBezTo>
                    <a:cubicBezTo>
                      <a:pt x="1327284" y="1459862"/>
                      <a:pt x="1324680" y="1462468"/>
                      <a:pt x="1322076" y="1465075"/>
                    </a:cubicBezTo>
                    <a:cubicBezTo>
                      <a:pt x="1319472" y="1467681"/>
                      <a:pt x="1319472" y="1465075"/>
                      <a:pt x="1316868" y="1465075"/>
                    </a:cubicBezTo>
                    <a:cubicBezTo>
                      <a:pt x="1316868" y="1465075"/>
                      <a:pt x="1316868" y="1465075"/>
                      <a:pt x="1280413" y="1428584"/>
                    </a:cubicBezTo>
                    <a:cubicBezTo>
                      <a:pt x="1280413" y="1425978"/>
                      <a:pt x="1277809" y="1425978"/>
                      <a:pt x="1275205" y="1425978"/>
                    </a:cubicBezTo>
                    <a:cubicBezTo>
                      <a:pt x="1269997" y="1431191"/>
                      <a:pt x="1262185" y="1436404"/>
                      <a:pt x="1256977" y="1439010"/>
                    </a:cubicBezTo>
                    <a:cubicBezTo>
                      <a:pt x="1254373" y="1441617"/>
                      <a:pt x="1254373" y="1444223"/>
                      <a:pt x="1256977" y="1446830"/>
                    </a:cubicBezTo>
                    <a:cubicBezTo>
                      <a:pt x="1256977" y="1446830"/>
                      <a:pt x="1256977" y="1446830"/>
                      <a:pt x="1275205" y="1493746"/>
                    </a:cubicBezTo>
                    <a:cubicBezTo>
                      <a:pt x="1275205" y="1493746"/>
                      <a:pt x="1277809" y="1493746"/>
                      <a:pt x="1275205" y="1496352"/>
                    </a:cubicBezTo>
                    <a:cubicBezTo>
                      <a:pt x="1272601" y="1498959"/>
                      <a:pt x="1267393" y="1501565"/>
                      <a:pt x="1262185" y="1504171"/>
                    </a:cubicBezTo>
                    <a:cubicBezTo>
                      <a:pt x="1256977" y="1506778"/>
                      <a:pt x="1251769" y="1509384"/>
                      <a:pt x="1249165" y="1511991"/>
                    </a:cubicBezTo>
                    <a:cubicBezTo>
                      <a:pt x="1246561" y="1511991"/>
                      <a:pt x="1246561" y="1511991"/>
                      <a:pt x="1246561" y="1509384"/>
                    </a:cubicBezTo>
                    <a:cubicBezTo>
                      <a:pt x="1246561" y="1509384"/>
                      <a:pt x="1246561" y="1509384"/>
                      <a:pt x="1215314" y="1470288"/>
                    </a:cubicBezTo>
                    <a:cubicBezTo>
                      <a:pt x="1212710" y="1467681"/>
                      <a:pt x="1212710" y="1467681"/>
                      <a:pt x="1210106" y="1467681"/>
                    </a:cubicBezTo>
                    <a:cubicBezTo>
                      <a:pt x="1202294" y="1470288"/>
                      <a:pt x="1194483" y="1475500"/>
                      <a:pt x="1189275" y="1478107"/>
                    </a:cubicBezTo>
                    <a:cubicBezTo>
                      <a:pt x="1186671" y="1478107"/>
                      <a:pt x="1186671" y="1480713"/>
                      <a:pt x="1186671" y="1483320"/>
                    </a:cubicBezTo>
                    <a:cubicBezTo>
                      <a:pt x="1186671" y="1483320"/>
                      <a:pt x="1186671" y="1483320"/>
                      <a:pt x="1202294" y="1532842"/>
                    </a:cubicBezTo>
                    <a:cubicBezTo>
                      <a:pt x="1202294" y="1532842"/>
                      <a:pt x="1202294" y="1535449"/>
                      <a:pt x="1199690" y="1535449"/>
                    </a:cubicBezTo>
                    <a:cubicBezTo>
                      <a:pt x="1194483" y="1535449"/>
                      <a:pt x="1191879" y="1538055"/>
                      <a:pt x="1186671" y="1540662"/>
                    </a:cubicBezTo>
                    <a:cubicBezTo>
                      <a:pt x="1178859" y="1543268"/>
                      <a:pt x="1176255" y="1545875"/>
                      <a:pt x="1171047" y="1545875"/>
                    </a:cubicBezTo>
                    <a:cubicBezTo>
                      <a:pt x="1171047" y="1548481"/>
                      <a:pt x="1168443" y="1545875"/>
                      <a:pt x="1168443" y="1545875"/>
                    </a:cubicBezTo>
                    <a:cubicBezTo>
                      <a:pt x="1168443" y="1545875"/>
                      <a:pt x="1168443" y="1545875"/>
                      <a:pt x="1142404" y="1501565"/>
                    </a:cubicBezTo>
                    <a:cubicBezTo>
                      <a:pt x="1142404" y="1498959"/>
                      <a:pt x="1139800" y="1498959"/>
                      <a:pt x="1139800" y="1498959"/>
                    </a:cubicBezTo>
                    <a:cubicBezTo>
                      <a:pt x="1131988" y="1501565"/>
                      <a:pt x="1124176" y="1504171"/>
                      <a:pt x="1116364" y="1506778"/>
                    </a:cubicBezTo>
                    <a:cubicBezTo>
                      <a:pt x="1113760" y="1506778"/>
                      <a:pt x="1113760" y="1509384"/>
                      <a:pt x="1113760" y="1511991"/>
                    </a:cubicBezTo>
                    <a:cubicBezTo>
                      <a:pt x="1113760" y="1511991"/>
                      <a:pt x="1113760" y="1511991"/>
                      <a:pt x="1121572" y="1561513"/>
                    </a:cubicBezTo>
                    <a:cubicBezTo>
                      <a:pt x="1121572" y="1564120"/>
                      <a:pt x="1121572" y="1564120"/>
                      <a:pt x="1118968" y="1564120"/>
                    </a:cubicBezTo>
                    <a:cubicBezTo>
                      <a:pt x="1116364" y="1566726"/>
                      <a:pt x="1111156" y="1566726"/>
                      <a:pt x="1105949" y="1569333"/>
                    </a:cubicBezTo>
                    <a:cubicBezTo>
                      <a:pt x="1098137" y="1569333"/>
                      <a:pt x="1095533" y="1571939"/>
                      <a:pt x="1090325" y="1571939"/>
                    </a:cubicBezTo>
                    <a:cubicBezTo>
                      <a:pt x="1087721" y="1571939"/>
                      <a:pt x="1087721" y="1571939"/>
                      <a:pt x="1087721" y="1571939"/>
                    </a:cubicBezTo>
                    <a:cubicBezTo>
                      <a:pt x="1087721" y="1571939"/>
                      <a:pt x="1087721" y="1571939"/>
                      <a:pt x="1066889" y="1522417"/>
                    </a:cubicBezTo>
                    <a:cubicBezTo>
                      <a:pt x="1066889" y="1522417"/>
                      <a:pt x="1066889" y="1519810"/>
                      <a:pt x="1064286" y="1519810"/>
                    </a:cubicBezTo>
                    <a:cubicBezTo>
                      <a:pt x="1056474" y="1522417"/>
                      <a:pt x="1048662" y="1522417"/>
                      <a:pt x="1040850" y="1525023"/>
                    </a:cubicBezTo>
                    <a:cubicBezTo>
                      <a:pt x="1038246" y="1525023"/>
                      <a:pt x="1038246" y="1527629"/>
                      <a:pt x="1038246" y="1530236"/>
                    </a:cubicBezTo>
                    <a:cubicBezTo>
                      <a:pt x="1038246" y="1530236"/>
                      <a:pt x="1038246" y="1530236"/>
                      <a:pt x="1038246" y="1579758"/>
                    </a:cubicBezTo>
                    <a:cubicBezTo>
                      <a:pt x="1038246" y="1582365"/>
                      <a:pt x="1038246" y="1582365"/>
                      <a:pt x="1035642" y="1582365"/>
                    </a:cubicBezTo>
                    <a:cubicBezTo>
                      <a:pt x="1033038" y="1582365"/>
                      <a:pt x="1027830" y="1584971"/>
                      <a:pt x="1022622" y="1584971"/>
                    </a:cubicBezTo>
                    <a:cubicBezTo>
                      <a:pt x="1022622" y="1584971"/>
                      <a:pt x="1022622" y="1584971"/>
                      <a:pt x="1020018" y="1584971"/>
                    </a:cubicBezTo>
                    <a:cubicBezTo>
                      <a:pt x="1014811" y="1584971"/>
                      <a:pt x="1009603" y="1584971"/>
                      <a:pt x="1006999" y="1587578"/>
                    </a:cubicBezTo>
                    <a:cubicBezTo>
                      <a:pt x="1004395" y="1587578"/>
                      <a:pt x="1004395" y="1584971"/>
                      <a:pt x="1004395" y="1584971"/>
                    </a:cubicBezTo>
                    <a:cubicBezTo>
                      <a:pt x="1004395" y="1584971"/>
                      <a:pt x="1004395" y="1584971"/>
                      <a:pt x="991375" y="1535449"/>
                    </a:cubicBezTo>
                    <a:cubicBezTo>
                      <a:pt x="988771" y="1532842"/>
                      <a:pt x="988771" y="1532842"/>
                      <a:pt x="986167" y="1532842"/>
                    </a:cubicBezTo>
                    <a:cubicBezTo>
                      <a:pt x="978355" y="1532842"/>
                      <a:pt x="970544" y="1532842"/>
                      <a:pt x="962732" y="1532842"/>
                    </a:cubicBezTo>
                    <a:cubicBezTo>
                      <a:pt x="960128" y="1535449"/>
                      <a:pt x="960128" y="1535449"/>
                      <a:pt x="960128" y="1538055"/>
                    </a:cubicBezTo>
                    <a:cubicBezTo>
                      <a:pt x="960128" y="1538055"/>
                      <a:pt x="960128" y="1538055"/>
                      <a:pt x="954920" y="1587578"/>
                    </a:cubicBezTo>
                    <a:cubicBezTo>
                      <a:pt x="952316" y="1590184"/>
                      <a:pt x="952316" y="1590184"/>
                      <a:pt x="952316" y="1590184"/>
                    </a:cubicBezTo>
                    <a:cubicBezTo>
                      <a:pt x="952316" y="1590184"/>
                      <a:pt x="952316" y="1590184"/>
                      <a:pt x="949712" y="1590184"/>
                    </a:cubicBezTo>
                    <a:cubicBezTo>
                      <a:pt x="949712" y="1590184"/>
                      <a:pt x="949712" y="1590184"/>
                      <a:pt x="944504" y="1590184"/>
                    </a:cubicBezTo>
                    <a:cubicBezTo>
                      <a:pt x="944504" y="1590184"/>
                      <a:pt x="944504" y="1590184"/>
                      <a:pt x="941900" y="1590184"/>
                    </a:cubicBezTo>
                    <a:cubicBezTo>
                      <a:pt x="941900" y="1590184"/>
                      <a:pt x="941900" y="1590184"/>
                      <a:pt x="939296" y="1590184"/>
                    </a:cubicBezTo>
                    <a:cubicBezTo>
                      <a:pt x="939296" y="1590184"/>
                      <a:pt x="939296" y="1590184"/>
                      <a:pt x="936692" y="1590184"/>
                    </a:cubicBezTo>
                    <a:cubicBezTo>
                      <a:pt x="936692" y="1590184"/>
                      <a:pt x="936692" y="1590184"/>
                      <a:pt x="934088" y="1590184"/>
                    </a:cubicBezTo>
                    <a:cubicBezTo>
                      <a:pt x="934088" y="1590184"/>
                      <a:pt x="934088" y="1590184"/>
                      <a:pt x="931484" y="1590184"/>
                    </a:cubicBezTo>
                    <a:cubicBezTo>
                      <a:pt x="931484" y="1590184"/>
                      <a:pt x="931484" y="1590184"/>
                      <a:pt x="921069" y="1590184"/>
                    </a:cubicBezTo>
                    <a:cubicBezTo>
                      <a:pt x="918465" y="1590184"/>
                      <a:pt x="918465" y="1590184"/>
                      <a:pt x="918465" y="1587578"/>
                    </a:cubicBezTo>
                    <a:cubicBezTo>
                      <a:pt x="918465" y="1587578"/>
                      <a:pt x="918465" y="1587578"/>
                      <a:pt x="913257" y="1538055"/>
                    </a:cubicBezTo>
                    <a:cubicBezTo>
                      <a:pt x="910653" y="1535449"/>
                      <a:pt x="910653" y="1535449"/>
                      <a:pt x="910653" y="1532842"/>
                    </a:cubicBezTo>
                    <a:cubicBezTo>
                      <a:pt x="900237" y="1532842"/>
                      <a:pt x="892425" y="1532842"/>
                      <a:pt x="884614" y="1532842"/>
                    </a:cubicBezTo>
                    <a:cubicBezTo>
                      <a:pt x="884614" y="1532842"/>
                      <a:pt x="882010" y="1532842"/>
                      <a:pt x="882010" y="1535449"/>
                    </a:cubicBezTo>
                    <a:cubicBezTo>
                      <a:pt x="882010" y="1535449"/>
                      <a:pt x="882010" y="1535449"/>
                      <a:pt x="868990" y="1584971"/>
                    </a:cubicBezTo>
                    <a:cubicBezTo>
                      <a:pt x="868990" y="1584971"/>
                      <a:pt x="868990" y="1587578"/>
                      <a:pt x="866386" y="1587578"/>
                    </a:cubicBezTo>
                    <a:cubicBezTo>
                      <a:pt x="861178" y="1584971"/>
                      <a:pt x="855970" y="1584971"/>
                      <a:pt x="850762" y="1584971"/>
                    </a:cubicBezTo>
                    <a:cubicBezTo>
                      <a:pt x="845554" y="1584971"/>
                      <a:pt x="840346" y="1582365"/>
                      <a:pt x="835139" y="1582365"/>
                    </a:cubicBezTo>
                    <a:cubicBezTo>
                      <a:pt x="835139" y="1582365"/>
                      <a:pt x="835139" y="1582365"/>
                      <a:pt x="835139" y="1579758"/>
                    </a:cubicBezTo>
                    <a:cubicBezTo>
                      <a:pt x="835139" y="1579758"/>
                      <a:pt x="835139" y="1579758"/>
                      <a:pt x="835139" y="1530236"/>
                    </a:cubicBezTo>
                    <a:cubicBezTo>
                      <a:pt x="835139" y="1527629"/>
                      <a:pt x="835139" y="1525023"/>
                      <a:pt x="832535" y="1525023"/>
                    </a:cubicBezTo>
                    <a:cubicBezTo>
                      <a:pt x="824723" y="1522417"/>
                      <a:pt x="816911" y="1522417"/>
                      <a:pt x="809099" y="1519810"/>
                    </a:cubicBezTo>
                    <a:cubicBezTo>
                      <a:pt x="806495" y="1519810"/>
                      <a:pt x="806495" y="1522417"/>
                      <a:pt x="803891" y="1522417"/>
                    </a:cubicBezTo>
                    <a:cubicBezTo>
                      <a:pt x="803891" y="1522417"/>
                      <a:pt x="803891" y="1522417"/>
                      <a:pt x="785664" y="1571939"/>
                    </a:cubicBezTo>
                    <a:cubicBezTo>
                      <a:pt x="785664" y="1571939"/>
                      <a:pt x="785664" y="1571939"/>
                      <a:pt x="783060" y="1571939"/>
                    </a:cubicBezTo>
                    <a:cubicBezTo>
                      <a:pt x="777852" y="1571939"/>
                      <a:pt x="772644" y="1569333"/>
                      <a:pt x="767436" y="1569333"/>
                    </a:cubicBezTo>
                    <a:cubicBezTo>
                      <a:pt x="762228" y="1566726"/>
                      <a:pt x="757020" y="1566726"/>
                      <a:pt x="751812" y="1564120"/>
                    </a:cubicBezTo>
                    <a:cubicBezTo>
                      <a:pt x="751812" y="1564120"/>
                      <a:pt x="751812" y="1564120"/>
                      <a:pt x="751812" y="1561513"/>
                    </a:cubicBezTo>
                    <a:cubicBezTo>
                      <a:pt x="751812" y="1561513"/>
                      <a:pt x="751812" y="1561513"/>
                      <a:pt x="757020" y="1511991"/>
                    </a:cubicBezTo>
                    <a:cubicBezTo>
                      <a:pt x="759624" y="1509384"/>
                      <a:pt x="757020" y="1506778"/>
                      <a:pt x="757020" y="1506778"/>
                    </a:cubicBezTo>
                    <a:cubicBezTo>
                      <a:pt x="749209" y="1504171"/>
                      <a:pt x="741397" y="1501565"/>
                      <a:pt x="733585" y="1498959"/>
                    </a:cubicBezTo>
                    <a:cubicBezTo>
                      <a:pt x="730981" y="1498959"/>
                      <a:pt x="730981" y="1498959"/>
                      <a:pt x="730981" y="1501565"/>
                    </a:cubicBezTo>
                    <a:cubicBezTo>
                      <a:pt x="730981" y="1501565"/>
                      <a:pt x="730981" y="1501565"/>
                      <a:pt x="704942" y="1545875"/>
                    </a:cubicBezTo>
                    <a:cubicBezTo>
                      <a:pt x="704942" y="1545875"/>
                      <a:pt x="702338" y="1548481"/>
                      <a:pt x="702338" y="1545875"/>
                    </a:cubicBezTo>
                    <a:cubicBezTo>
                      <a:pt x="697130" y="1545875"/>
                      <a:pt x="691922" y="1543268"/>
                      <a:pt x="686714" y="1540662"/>
                    </a:cubicBezTo>
                    <a:cubicBezTo>
                      <a:pt x="681506" y="1538055"/>
                      <a:pt x="676298" y="1535449"/>
                      <a:pt x="673694" y="1535449"/>
                    </a:cubicBezTo>
                    <a:cubicBezTo>
                      <a:pt x="671090" y="1535449"/>
                      <a:pt x="671090" y="1532842"/>
                      <a:pt x="671090" y="1532842"/>
                    </a:cubicBezTo>
                    <a:cubicBezTo>
                      <a:pt x="671090" y="1532842"/>
                      <a:pt x="671090" y="1532842"/>
                      <a:pt x="684110" y="1483320"/>
                    </a:cubicBezTo>
                    <a:cubicBezTo>
                      <a:pt x="686714" y="1480713"/>
                      <a:pt x="684110" y="1478107"/>
                      <a:pt x="684110" y="1478107"/>
                    </a:cubicBezTo>
                    <a:cubicBezTo>
                      <a:pt x="676298" y="1475500"/>
                      <a:pt x="671090" y="1470288"/>
                      <a:pt x="663278" y="1467681"/>
                    </a:cubicBezTo>
                    <a:cubicBezTo>
                      <a:pt x="660675" y="1467681"/>
                      <a:pt x="658071" y="1467681"/>
                      <a:pt x="658071" y="1470288"/>
                    </a:cubicBezTo>
                    <a:cubicBezTo>
                      <a:pt x="658071" y="1470288"/>
                      <a:pt x="658071" y="1470288"/>
                      <a:pt x="626823" y="1509384"/>
                    </a:cubicBezTo>
                    <a:cubicBezTo>
                      <a:pt x="626823" y="1511991"/>
                      <a:pt x="626823" y="1511991"/>
                      <a:pt x="624219" y="1511991"/>
                    </a:cubicBezTo>
                    <a:cubicBezTo>
                      <a:pt x="619011" y="1509384"/>
                      <a:pt x="616407" y="1506778"/>
                      <a:pt x="611200" y="1504171"/>
                    </a:cubicBezTo>
                    <a:cubicBezTo>
                      <a:pt x="605992" y="1501565"/>
                      <a:pt x="600784" y="1498959"/>
                      <a:pt x="598180" y="1496352"/>
                    </a:cubicBezTo>
                    <a:cubicBezTo>
                      <a:pt x="595576" y="1493746"/>
                      <a:pt x="595576" y="1493746"/>
                      <a:pt x="595576" y="1493746"/>
                    </a:cubicBezTo>
                    <a:cubicBezTo>
                      <a:pt x="595576" y="1493746"/>
                      <a:pt x="595576" y="1493746"/>
                      <a:pt x="616407" y="1446830"/>
                    </a:cubicBezTo>
                    <a:cubicBezTo>
                      <a:pt x="616407" y="1444223"/>
                      <a:pt x="616407" y="1441617"/>
                      <a:pt x="616407" y="1439010"/>
                    </a:cubicBezTo>
                    <a:cubicBezTo>
                      <a:pt x="608596" y="1436404"/>
                      <a:pt x="603388" y="1431191"/>
                      <a:pt x="598180" y="1425978"/>
                    </a:cubicBezTo>
                    <a:cubicBezTo>
                      <a:pt x="595576" y="1425978"/>
                      <a:pt x="592972" y="1425978"/>
                      <a:pt x="590368" y="1428584"/>
                    </a:cubicBezTo>
                    <a:cubicBezTo>
                      <a:pt x="590368" y="1428584"/>
                      <a:pt x="590368" y="1428584"/>
                      <a:pt x="553913" y="1465075"/>
                    </a:cubicBezTo>
                    <a:cubicBezTo>
                      <a:pt x="553913" y="1465075"/>
                      <a:pt x="553913" y="1467681"/>
                      <a:pt x="551309" y="1465075"/>
                    </a:cubicBezTo>
                    <a:cubicBezTo>
                      <a:pt x="548705" y="1462468"/>
                      <a:pt x="546101" y="1459862"/>
                      <a:pt x="540893" y="1457255"/>
                    </a:cubicBezTo>
                    <a:cubicBezTo>
                      <a:pt x="540893" y="1457255"/>
                      <a:pt x="540893" y="1457255"/>
                      <a:pt x="540893" y="1454649"/>
                    </a:cubicBezTo>
                    <a:cubicBezTo>
                      <a:pt x="535685" y="1452042"/>
                      <a:pt x="530477" y="1449436"/>
                      <a:pt x="527873" y="1446830"/>
                    </a:cubicBezTo>
                    <a:cubicBezTo>
                      <a:pt x="527873" y="1446830"/>
                      <a:pt x="527873" y="1444223"/>
                      <a:pt x="527873" y="1444223"/>
                    </a:cubicBezTo>
                    <a:cubicBezTo>
                      <a:pt x="527873" y="1444223"/>
                      <a:pt x="527873" y="1444223"/>
                      <a:pt x="553913" y="1399913"/>
                    </a:cubicBezTo>
                    <a:cubicBezTo>
                      <a:pt x="553913" y="1397307"/>
                      <a:pt x="553913" y="1394701"/>
                      <a:pt x="553913" y="1392094"/>
                    </a:cubicBezTo>
                    <a:cubicBezTo>
                      <a:pt x="548705" y="1389488"/>
                      <a:pt x="540893" y="1384275"/>
                      <a:pt x="535685" y="1379062"/>
                    </a:cubicBezTo>
                    <a:cubicBezTo>
                      <a:pt x="533081" y="1376455"/>
                      <a:pt x="533081" y="1379062"/>
                      <a:pt x="530477" y="1379062"/>
                    </a:cubicBezTo>
                    <a:cubicBezTo>
                      <a:pt x="530477" y="1379062"/>
                      <a:pt x="530477" y="1379062"/>
                      <a:pt x="488814" y="1410339"/>
                    </a:cubicBezTo>
                    <a:cubicBezTo>
                      <a:pt x="488814" y="1410339"/>
                      <a:pt x="488814" y="1412946"/>
                      <a:pt x="486210" y="1410339"/>
                    </a:cubicBezTo>
                    <a:cubicBezTo>
                      <a:pt x="483606" y="1407733"/>
                      <a:pt x="481003" y="1405126"/>
                      <a:pt x="475795" y="1399913"/>
                    </a:cubicBezTo>
                    <a:cubicBezTo>
                      <a:pt x="470587" y="1394701"/>
                      <a:pt x="467983" y="1392094"/>
                      <a:pt x="465379" y="1389488"/>
                    </a:cubicBezTo>
                    <a:cubicBezTo>
                      <a:pt x="462775" y="1386881"/>
                      <a:pt x="465379" y="1386881"/>
                      <a:pt x="465379" y="1386881"/>
                    </a:cubicBezTo>
                    <a:cubicBezTo>
                      <a:pt x="465379" y="1386881"/>
                      <a:pt x="465379" y="1386881"/>
                      <a:pt x="496626" y="1345178"/>
                    </a:cubicBezTo>
                    <a:cubicBezTo>
                      <a:pt x="496626" y="1342572"/>
                      <a:pt x="499230" y="1342572"/>
                      <a:pt x="496626" y="1339965"/>
                    </a:cubicBezTo>
                    <a:cubicBezTo>
                      <a:pt x="491418" y="1334752"/>
                      <a:pt x="486210" y="1326933"/>
                      <a:pt x="483606" y="1321720"/>
                    </a:cubicBezTo>
                    <a:cubicBezTo>
                      <a:pt x="481003" y="1321720"/>
                      <a:pt x="478399" y="1321720"/>
                      <a:pt x="475795" y="1321720"/>
                    </a:cubicBezTo>
                    <a:cubicBezTo>
                      <a:pt x="475795" y="1321720"/>
                      <a:pt x="475795" y="1321720"/>
                      <a:pt x="431528" y="1347785"/>
                    </a:cubicBezTo>
                    <a:cubicBezTo>
                      <a:pt x="431528" y="1347785"/>
                      <a:pt x="431528" y="1350391"/>
                      <a:pt x="428924" y="1347785"/>
                    </a:cubicBezTo>
                    <a:cubicBezTo>
                      <a:pt x="426320" y="1345178"/>
                      <a:pt x="423716" y="1339965"/>
                      <a:pt x="421112" y="1337359"/>
                    </a:cubicBezTo>
                    <a:cubicBezTo>
                      <a:pt x="421112" y="1337359"/>
                      <a:pt x="421112" y="1337359"/>
                      <a:pt x="418508" y="1337359"/>
                    </a:cubicBezTo>
                    <a:cubicBezTo>
                      <a:pt x="418508" y="1337359"/>
                      <a:pt x="418508" y="1337359"/>
                      <a:pt x="418508" y="1334752"/>
                    </a:cubicBezTo>
                    <a:cubicBezTo>
                      <a:pt x="415904" y="1332146"/>
                      <a:pt x="413300" y="1326933"/>
                      <a:pt x="410696" y="1324326"/>
                    </a:cubicBezTo>
                    <a:cubicBezTo>
                      <a:pt x="408092" y="1321720"/>
                      <a:pt x="410696" y="1321720"/>
                      <a:pt x="410696" y="1321720"/>
                    </a:cubicBezTo>
                    <a:cubicBezTo>
                      <a:pt x="410696" y="1321720"/>
                      <a:pt x="410696" y="1321720"/>
                      <a:pt x="447151" y="1285230"/>
                    </a:cubicBezTo>
                    <a:cubicBezTo>
                      <a:pt x="449755" y="1282623"/>
                      <a:pt x="449755" y="1280017"/>
                      <a:pt x="449755" y="1280017"/>
                    </a:cubicBezTo>
                    <a:cubicBezTo>
                      <a:pt x="444547" y="1272198"/>
                      <a:pt x="439339" y="1266985"/>
                      <a:pt x="436736" y="1259165"/>
                    </a:cubicBezTo>
                    <a:cubicBezTo>
                      <a:pt x="434132" y="1259165"/>
                      <a:pt x="431528" y="1259165"/>
                      <a:pt x="431528" y="1259165"/>
                    </a:cubicBezTo>
                    <a:cubicBezTo>
                      <a:pt x="431528" y="1259165"/>
                      <a:pt x="431528" y="1259165"/>
                      <a:pt x="382053" y="1280017"/>
                    </a:cubicBezTo>
                    <a:cubicBezTo>
                      <a:pt x="382053" y="1280017"/>
                      <a:pt x="382053" y="1280017"/>
                      <a:pt x="379449" y="1277410"/>
                    </a:cubicBezTo>
                    <a:cubicBezTo>
                      <a:pt x="376845" y="1274804"/>
                      <a:pt x="374241" y="1269591"/>
                      <a:pt x="371637" y="1264378"/>
                    </a:cubicBezTo>
                    <a:cubicBezTo>
                      <a:pt x="369033" y="1259165"/>
                      <a:pt x="366429" y="1256559"/>
                      <a:pt x="363825" y="1251346"/>
                    </a:cubicBezTo>
                    <a:cubicBezTo>
                      <a:pt x="363825" y="1248739"/>
                      <a:pt x="363825" y="1248739"/>
                      <a:pt x="366429" y="1248739"/>
                    </a:cubicBezTo>
                    <a:cubicBezTo>
                      <a:pt x="366429" y="1248739"/>
                      <a:pt x="366429" y="1248739"/>
                      <a:pt x="405488" y="1217462"/>
                    </a:cubicBezTo>
                    <a:cubicBezTo>
                      <a:pt x="408092" y="1217462"/>
                      <a:pt x="408092" y="1214856"/>
                      <a:pt x="408092" y="1212249"/>
                    </a:cubicBezTo>
                    <a:cubicBezTo>
                      <a:pt x="405488" y="1204430"/>
                      <a:pt x="400280" y="1199217"/>
                      <a:pt x="397676" y="1191398"/>
                    </a:cubicBezTo>
                    <a:cubicBezTo>
                      <a:pt x="397676" y="1191398"/>
                      <a:pt x="395072" y="1188791"/>
                      <a:pt x="392468" y="1191398"/>
                    </a:cubicBezTo>
                    <a:cubicBezTo>
                      <a:pt x="392468" y="1191398"/>
                      <a:pt x="392468" y="1191398"/>
                      <a:pt x="342994" y="1204430"/>
                    </a:cubicBezTo>
                    <a:cubicBezTo>
                      <a:pt x="342994" y="1204430"/>
                      <a:pt x="340390" y="1204430"/>
                      <a:pt x="340390" y="1201823"/>
                    </a:cubicBezTo>
                    <a:cubicBezTo>
                      <a:pt x="337786" y="1199217"/>
                      <a:pt x="337786" y="1194004"/>
                      <a:pt x="335182" y="1188791"/>
                    </a:cubicBezTo>
                    <a:cubicBezTo>
                      <a:pt x="332578" y="1183578"/>
                      <a:pt x="329974" y="1178365"/>
                      <a:pt x="329974" y="1173152"/>
                    </a:cubicBezTo>
                    <a:cubicBezTo>
                      <a:pt x="327370" y="1173152"/>
                      <a:pt x="329974" y="1173152"/>
                      <a:pt x="329974" y="1170546"/>
                    </a:cubicBezTo>
                    <a:cubicBezTo>
                      <a:pt x="329974" y="1170546"/>
                      <a:pt x="329974" y="1170546"/>
                      <a:pt x="374241" y="1144482"/>
                    </a:cubicBezTo>
                    <a:cubicBezTo>
                      <a:pt x="376845" y="1144482"/>
                      <a:pt x="376845" y="1144482"/>
                      <a:pt x="376845" y="1141875"/>
                    </a:cubicBezTo>
                    <a:cubicBezTo>
                      <a:pt x="374241" y="1134056"/>
                      <a:pt x="371637" y="1126236"/>
                      <a:pt x="369033" y="1118417"/>
                    </a:cubicBezTo>
                    <a:cubicBezTo>
                      <a:pt x="369033" y="1118417"/>
                      <a:pt x="366429" y="1115811"/>
                      <a:pt x="363825" y="1118417"/>
                    </a:cubicBezTo>
                    <a:cubicBezTo>
                      <a:pt x="363825" y="1118417"/>
                      <a:pt x="363825" y="1118417"/>
                      <a:pt x="314350" y="1123630"/>
                    </a:cubicBezTo>
                    <a:cubicBezTo>
                      <a:pt x="314350" y="1123630"/>
                      <a:pt x="311746" y="1123630"/>
                      <a:pt x="311746" y="1123630"/>
                    </a:cubicBezTo>
                    <a:cubicBezTo>
                      <a:pt x="309142" y="1118417"/>
                      <a:pt x="309142" y="1113204"/>
                      <a:pt x="306538" y="1107991"/>
                    </a:cubicBezTo>
                    <a:cubicBezTo>
                      <a:pt x="306538" y="1102778"/>
                      <a:pt x="303934" y="1097565"/>
                      <a:pt x="303934" y="1092353"/>
                    </a:cubicBezTo>
                    <a:cubicBezTo>
                      <a:pt x="303934" y="1092353"/>
                      <a:pt x="303934" y="1089746"/>
                      <a:pt x="303934" y="1089746"/>
                    </a:cubicBezTo>
                    <a:cubicBezTo>
                      <a:pt x="303934" y="1089746"/>
                      <a:pt x="303934" y="1089746"/>
                      <a:pt x="353409" y="1071501"/>
                    </a:cubicBezTo>
                    <a:cubicBezTo>
                      <a:pt x="353409" y="1068895"/>
                      <a:pt x="356013" y="1068895"/>
                      <a:pt x="356013" y="1066288"/>
                    </a:cubicBezTo>
                    <a:cubicBezTo>
                      <a:pt x="353409" y="1058469"/>
                      <a:pt x="353409" y="1050649"/>
                      <a:pt x="350805" y="1042830"/>
                    </a:cubicBezTo>
                    <a:cubicBezTo>
                      <a:pt x="350805" y="1040224"/>
                      <a:pt x="348201" y="1040224"/>
                      <a:pt x="345598" y="1040224"/>
                    </a:cubicBezTo>
                    <a:cubicBezTo>
                      <a:pt x="345598" y="1040224"/>
                      <a:pt x="345598" y="1040224"/>
                      <a:pt x="296123" y="1040224"/>
                    </a:cubicBezTo>
                    <a:cubicBezTo>
                      <a:pt x="293519" y="1040224"/>
                      <a:pt x="293519" y="1040224"/>
                      <a:pt x="293519" y="1040224"/>
                    </a:cubicBezTo>
                    <a:cubicBezTo>
                      <a:pt x="290915" y="1035011"/>
                      <a:pt x="290915" y="1029798"/>
                      <a:pt x="290915" y="1024585"/>
                    </a:cubicBezTo>
                    <a:cubicBezTo>
                      <a:pt x="290915" y="1019372"/>
                      <a:pt x="288311" y="1014159"/>
                      <a:pt x="288311" y="1008946"/>
                    </a:cubicBezTo>
                    <a:cubicBezTo>
                      <a:pt x="288311" y="1006340"/>
                      <a:pt x="288311" y="1006340"/>
                      <a:pt x="290915" y="1006340"/>
                    </a:cubicBezTo>
                    <a:cubicBezTo>
                      <a:pt x="290915" y="1006340"/>
                      <a:pt x="290915" y="1006340"/>
                      <a:pt x="340390" y="993308"/>
                    </a:cubicBezTo>
                    <a:cubicBezTo>
                      <a:pt x="342994" y="993308"/>
                      <a:pt x="342994" y="990701"/>
                      <a:pt x="345598" y="990701"/>
                    </a:cubicBezTo>
                    <a:cubicBezTo>
                      <a:pt x="342994" y="982882"/>
                      <a:pt x="342994" y="975062"/>
                      <a:pt x="342994" y="964637"/>
                    </a:cubicBezTo>
                    <a:cubicBezTo>
                      <a:pt x="340390" y="964637"/>
                      <a:pt x="340390" y="964637"/>
                      <a:pt x="337786" y="962030"/>
                    </a:cubicBezTo>
                    <a:cubicBezTo>
                      <a:pt x="337786" y="962030"/>
                      <a:pt x="337786" y="962030"/>
                      <a:pt x="285707" y="956817"/>
                    </a:cubicBezTo>
                    <a:cubicBezTo>
                      <a:pt x="285707" y="956817"/>
                      <a:pt x="285707" y="956817"/>
                      <a:pt x="285707" y="954211"/>
                    </a:cubicBezTo>
                    <a:cubicBezTo>
                      <a:pt x="285707" y="948998"/>
                      <a:pt x="285707" y="943785"/>
                      <a:pt x="285707" y="938572"/>
                    </a:cubicBezTo>
                    <a:cubicBezTo>
                      <a:pt x="285707" y="933359"/>
                      <a:pt x="285707" y="928146"/>
                      <a:pt x="285707" y="922933"/>
                    </a:cubicBezTo>
                    <a:cubicBezTo>
                      <a:pt x="285707" y="922933"/>
                      <a:pt x="285707" y="922933"/>
                      <a:pt x="337786" y="915114"/>
                    </a:cubicBezTo>
                    <a:cubicBezTo>
                      <a:pt x="340390" y="915114"/>
                      <a:pt x="340390" y="915114"/>
                      <a:pt x="342994" y="912507"/>
                    </a:cubicBezTo>
                    <a:cubicBezTo>
                      <a:pt x="342994" y="904688"/>
                      <a:pt x="342994" y="896869"/>
                      <a:pt x="345598" y="889049"/>
                    </a:cubicBezTo>
                    <a:cubicBezTo>
                      <a:pt x="342994" y="886443"/>
                      <a:pt x="342994" y="886443"/>
                      <a:pt x="340390" y="883836"/>
                    </a:cubicBezTo>
                    <a:cubicBezTo>
                      <a:pt x="340390" y="883836"/>
                      <a:pt x="340390" y="883836"/>
                      <a:pt x="290915" y="870804"/>
                    </a:cubicBezTo>
                    <a:cubicBezTo>
                      <a:pt x="288311" y="870804"/>
                      <a:pt x="288311" y="870804"/>
                      <a:pt x="288311" y="868198"/>
                    </a:cubicBezTo>
                    <a:cubicBezTo>
                      <a:pt x="288311" y="865591"/>
                      <a:pt x="290915" y="860378"/>
                      <a:pt x="290915" y="855166"/>
                    </a:cubicBezTo>
                    <a:cubicBezTo>
                      <a:pt x="290915" y="855166"/>
                      <a:pt x="290915" y="855166"/>
                      <a:pt x="290915" y="852559"/>
                    </a:cubicBezTo>
                    <a:cubicBezTo>
                      <a:pt x="290915" y="847346"/>
                      <a:pt x="293519" y="842133"/>
                      <a:pt x="293519" y="839527"/>
                    </a:cubicBezTo>
                    <a:cubicBezTo>
                      <a:pt x="293519" y="836920"/>
                      <a:pt x="293519" y="836920"/>
                      <a:pt x="296123" y="836920"/>
                    </a:cubicBezTo>
                    <a:cubicBezTo>
                      <a:pt x="296123" y="836920"/>
                      <a:pt x="296123" y="836920"/>
                      <a:pt x="345598" y="836920"/>
                    </a:cubicBezTo>
                    <a:cubicBezTo>
                      <a:pt x="348201" y="836920"/>
                      <a:pt x="350805" y="836920"/>
                      <a:pt x="350805" y="834314"/>
                    </a:cubicBezTo>
                    <a:cubicBezTo>
                      <a:pt x="353409" y="826495"/>
                      <a:pt x="353409" y="818675"/>
                      <a:pt x="356013" y="810856"/>
                    </a:cubicBezTo>
                    <a:cubicBezTo>
                      <a:pt x="356013" y="808249"/>
                      <a:pt x="353409" y="808249"/>
                      <a:pt x="353409" y="808249"/>
                    </a:cubicBezTo>
                    <a:cubicBezTo>
                      <a:pt x="353409" y="808249"/>
                      <a:pt x="353409" y="808249"/>
                      <a:pt x="303934" y="787398"/>
                    </a:cubicBezTo>
                    <a:cubicBezTo>
                      <a:pt x="303934" y="787398"/>
                      <a:pt x="303934" y="787398"/>
                      <a:pt x="303934" y="784791"/>
                    </a:cubicBezTo>
                    <a:cubicBezTo>
                      <a:pt x="303934" y="779579"/>
                      <a:pt x="306538" y="776972"/>
                      <a:pt x="306538" y="771759"/>
                    </a:cubicBezTo>
                    <a:cubicBezTo>
                      <a:pt x="306538" y="771759"/>
                      <a:pt x="306538" y="771759"/>
                      <a:pt x="306538" y="769153"/>
                    </a:cubicBezTo>
                    <a:cubicBezTo>
                      <a:pt x="309142" y="763940"/>
                      <a:pt x="309142" y="758727"/>
                      <a:pt x="311746" y="756120"/>
                    </a:cubicBezTo>
                    <a:cubicBezTo>
                      <a:pt x="311746" y="753514"/>
                      <a:pt x="314350" y="753514"/>
                      <a:pt x="314350" y="753514"/>
                    </a:cubicBezTo>
                    <a:cubicBezTo>
                      <a:pt x="314350" y="753514"/>
                      <a:pt x="314350" y="753514"/>
                      <a:pt x="363825" y="761333"/>
                    </a:cubicBezTo>
                    <a:cubicBezTo>
                      <a:pt x="366429" y="761333"/>
                      <a:pt x="369033" y="761333"/>
                      <a:pt x="369033" y="758727"/>
                    </a:cubicBezTo>
                    <a:cubicBezTo>
                      <a:pt x="371637" y="750908"/>
                      <a:pt x="374241" y="743088"/>
                      <a:pt x="376845" y="735269"/>
                    </a:cubicBezTo>
                    <a:cubicBezTo>
                      <a:pt x="376845" y="735269"/>
                      <a:pt x="376845" y="732662"/>
                      <a:pt x="374241" y="732662"/>
                    </a:cubicBezTo>
                    <a:cubicBezTo>
                      <a:pt x="374241" y="732662"/>
                      <a:pt x="374241" y="732662"/>
                      <a:pt x="329974" y="706598"/>
                    </a:cubicBezTo>
                    <a:cubicBezTo>
                      <a:pt x="329974" y="706598"/>
                      <a:pt x="327370" y="706598"/>
                      <a:pt x="329974" y="703992"/>
                    </a:cubicBezTo>
                    <a:cubicBezTo>
                      <a:pt x="329974" y="698779"/>
                      <a:pt x="332578" y="696172"/>
                      <a:pt x="335182" y="690959"/>
                    </a:cubicBezTo>
                    <a:cubicBezTo>
                      <a:pt x="335182" y="690959"/>
                      <a:pt x="335182" y="690959"/>
                      <a:pt x="335182" y="688353"/>
                    </a:cubicBezTo>
                    <a:cubicBezTo>
                      <a:pt x="337786" y="683140"/>
                      <a:pt x="337786" y="680534"/>
                      <a:pt x="340390" y="675321"/>
                    </a:cubicBezTo>
                    <a:cubicBezTo>
                      <a:pt x="340390" y="672714"/>
                      <a:pt x="342994" y="675321"/>
                      <a:pt x="342994" y="675321"/>
                    </a:cubicBezTo>
                    <a:cubicBezTo>
                      <a:pt x="342994" y="675321"/>
                      <a:pt x="342994" y="675321"/>
                      <a:pt x="392468" y="688353"/>
                    </a:cubicBezTo>
                    <a:cubicBezTo>
                      <a:pt x="395072" y="688353"/>
                      <a:pt x="397676" y="688353"/>
                      <a:pt x="397676" y="685746"/>
                    </a:cubicBezTo>
                    <a:cubicBezTo>
                      <a:pt x="402884" y="680534"/>
                      <a:pt x="405488" y="672714"/>
                      <a:pt x="408092" y="664895"/>
                    </a:cubicBezTo>
                    <a:cubicBezTo>
                      <a:pt x="408092" y="662288"/>
                      <a:pt x="408092" y="662288"/>
                      <a:pt x="405488" y="659682"/>
                    </a:cubicBezTo>
                    <a:cubicBezTo>
                      <a:pt x="405488" y="659682"/>
                      <a:pt x="405488" y="659682"/>
                      <a:pt x="366429" y="628405"/>
                    </a:cubicBezTo>
                    <a:cubicBezTo>
                      <a:pt x="363825" y="628405"/>
                      <a:pt x="363825" y="628405"/>
                      <a:pt x="366429" y="625798"/>
                    </a:cubicBezTo>
                    <a:cubicBezTo>
                      <a:pt x="366429" y="623192"/>
                      <a:pt x="369033" y="617979"/>
                      <a:pt x="371637" y="612766"/>
                    </a:cubicBezTo>
                    <a:cubicBezTo>
                      <a:pt x="374241" y="607553"/>
                      <a:pt x="376845" y="602340"/>
                      <a:pt x="379449" y="599734"/>
                    </a:cubicBezTo>
                    <a:cubicBezTo>
                      <a:pt x="382053" y="597127"/>
                      <a:pt x="382053" y="599734"/>
                      <a:pt x="382053" y="599734"/>
                    </a:cubicBezTo>
                    <a:cubicBezTo>
                      <a:pt x="382053" y="599734"/>
                      <a:pt x="382053" y="599734"/>
                      <a:pt x="431528" y="617979"/>
                    </a:cubicBezTo>
                    <a:cubicBezTo>
                      <a:pt x="431528" y="620585"/>
                      <a:pt x="434132" y="620585"/>
                      <a:pt x="436736" y="617979"/>
                    </a:cubicBezTo>
                    <a:cubicBezTo>
                      <a:pt x="439339" y="612766"/>
                      <a:pt x="444547" y="604947"/>
                      <a:pt x="449755" y="599734"/>
                    </a:cubicBezTo>
                    <a:cubicBezTo>
                      <a:pt x="449755" y="597127"/>
                      <a:pt x="449755" y="594521"/>
                      <a:pt x="447151" y="594521"/>
                    </a:cubicBezTo>
                    <a:cubicBezTo>
                      <a:pt x="447151" y="594521"/>
                      <a:pt x="447151" y="594521"/>
                      <a:pt x="410696" y="558030"/>
                    </a:cubicBezTo>
                    <a:cubicBezTo>
                      <a:pt x="410696" y="555424"/>
                      <a:pt x="408092" y="555424"/>
                      <a:pt x="410696" y="555424"/>
                    </a:cubicBezTo>
                    <a:cubicBezTo>
                      <a:pt x="413300" y="550211"/>
                      <a:pt x="415904" y="547605"/>
                      <a:pt x="418508" y="542392"/>
                    </a:cubicBezTo>
                    <a:cubicBezTo>
                      <a:pt x="418508" y="542392"/>
                      <a:pt x="418508" y="542392"/>
                      <a:pt x="421112" y="542392"/>
                    </a:cubicBezTo>
                    <a:cubicBezTo>
                      <a:pt x="423716" y="537179"/>
                      <a:pt x="426320" y="534572"/>
                      <a:pt x="428924" y="529360"/>
                    </a:cubicBezTo>
                    <a:cubicBezTo>
                      <a:pt x="431528" y="529360"/>
                      <a:pt x="431528" y="529360"/>
                      <a:pt x="431528" y="529360"/>
                    </a:cubicBezTo>
                    <a:cubicBezTo>
                      <a:pt x="431528" y="529360"/>
                      <a:pt x="431528" y="529360"/>
                      <a:pt x="475795" y="555424"/>
                    </a:cubicBezTo>
                    <a:cubicBezTo>
                      <a:pt x="478399" y="555424"/>
                      <a:pt x="481003" y="555424"/>
                      <a:pt x="483606" y="555424"/>
                    </a:cubicBezTo>
                    <a:cubicBezTo>
                      <a:pt x="486210" y="550211"/>
                      <a:pt x="491418" y="544998"/>
                      <a:pt x="496626" y="537179"/>
                    </a:cubicBezTo>
                    <a:cubicBezTo>
                      <a:pt x="499230" y="537179"/>
                      <a:pt x="496626" y="534572"/>
                      <a:pt x="496626" y="531966"/>
                    </a:cubicBezTo>
                    <a:cubicBezTo>
                      <a:pt x="496626" y="531966"/>
                      <a:pt x="496626" y="531966"/>
                      <a:pt x="465379" y="492869"/>
                    </a:cubicBezTo>
                    <a:cubicBezTo>
                      <a:pt x="465379" y="490263"/>
                      <a:pt x="462775" y="490263"/>
                      <a:pt x="465379" y="490263"/>
                    </a:cubicBezTo>
                    <a:cubicBezTo>
                      <a:pt x="467983" y="485050"/>
                      <a:pt x="473191" y="482443"/>
                      <a:pt x="475795" y="477231"/>
                    </a:cubicBezTo>
                    <a:cubicBezTo>
                      <a:pt x="481003" y="474624"/>
                      <a:pt x="483606" y="469411"/>
                      <a:pt x="486210" y="466805"/>
                    </a:cubicBezTo>
                    <a:cubicBezTo>
                      <a:pt x="488814" y="466805"/>
                      <a:pt x="488814" y="466805"/>
                      <a:pt x="488814" y="466805"/>
                    </a:cubicBezTo>
                    <a:cubicBezTo>
                      <a:pt x="488814" y="466805"/>
                      <a:pt x="488814" y="466805"/>
                      <a:pt x="530477" y="498082"/>
                    </a:cubicBezTo>
                    <a:cubicBezTo>
                      <a:pt x="533081" y="500689"/>
                      <a:pt x="533081" y="500689"/>
                      <a:pt x="535685" y="500689"/>
                    </a:cubicBezTo>
                    <a:cubicBezTo>
                      <a:pt x="540893" y="495476"/>
                      <a:pt x="548705" y="490263"/>
                      <a:pt x="553913" y="485050"/>
                    </a:cubicBezTo>
                    <a:cubicBezTo>
                      <a:pt x="553913" y="482443"/>
                      <a:pt x="553913" y="479837"/>
                      <a:pt x="553913" y="479837"/>
                    </a:cubicBezTo>
                    <a:cubicBezTo>
                      <a:pt x="553913" y="479837"/>
                      <a:pt x="553913" y="479837"/>
                      <a:pt x="527873" y="432921"/>
                    </a:cubicBezTo>
                    <a:cubicBezTo>
                      <a:pt x="527873" y="432921"/>
                      <a:pt x="527873" y="432921"/>
                      <a:pt x="527873" y="430315"/>
                    </a:cubicBezTo>
                    <a:cubicBezTo>
                      <a:pt x="530477" y="427708"/>
                      <a:pt x="535685" y="425102"/>
                      <a:pt x="540893" y="422495"/>
                    </a:cubicBezTo>
                    <a:cubicBezTo>
                      <a:pt x="546101" y="417282"/>
                      <a:pt x="548705" y="414676"/>
                      <a:pt x="551309" y="412069"/>
                    </a:cubicBezTo>
                    <a:cubicBezTo>
                      <a:pt x="553913" y="412069"/>
                      <a:pt x="553913" y="412069"/>
                      <a:pt x="556517" y="412069"/>
                    </a:cubicBezTo>
                    <a:cubicBezTo>
                      <a:pt x="556517" y="412069"/>
                      <a:pt x="556517" y="412069"/>
                      <a:pt x="590368" y="448560"/>
                    </a:cubicBezTo>
                    <a:cubicBezTo>
                      <a:pt x="592972" y="451166"/>
                      <a:pt x="595576" y="451166"/>
                      <a:pt x="598180" y="451166"/>
                    </a:cubicBezTo>
                    <a:cubicBezTo>
                      <a:pt x="603388" y="445953"/>
                      <a:pt x="611200" y="443347"/>
                      <a:pt x="616407" y="438134"/>
                    </a:cubicBezTo>
                    <a:cubicBezTo>
                      <a:pt x="616407" y="435527"/>
                      <a:pt x="616407" y="435527"/>
                      <a:pt x="616407" y="432921"/>
                    </a:cubicBezTo>
                    <a:cubicBezTo>
                      <a:pt x="616407" y="432921"/>
                      <a:pt x="616407" y="432921"/>
                      <a:pt x="598180" y="386005"/>
                    </a:cubicBezTo>
                    <a:cubicBezTo>
                      <a:pt x="595576" y="383398"/>
                      <a:pt x="595576" y="383398"/>
                      <a:pt x="598180" y="383398"/>
                    </a:cubicBezTo>
                    <a:cubicBezTo>
                      <a:pt x="600784" y="380792"/>
                      <a:pt x="605992" y="378186"/>
                      <a:pt x="611200" y="375579"/>
                    </a:cubicBezTo>
                    <a:cubicBezTo>
                      <a:pt x="611200" y="375579"/>
                      <a:pt x="611200" y="375579"/>
                      <a:pt x="611200" y="372973"/>
                    </a:cubicBezTo>
                    <a:cubicBezTo>
                      <a:pt x="616407" y="370366"/>
                      <a:pt x="621615" y="370366"/>
                      <a:pt x="624219" y="367760"/>
                    </a:cubicBezTo>
                    <a:cubicBezTo>
                      <a:pt x="626823" y="365153"/>
                      <a:pt x="626823" y="367760"/>
                      <a:pt x="626823" y="367760"/>
                    </a:cubicBezTo>
                    <a:cubicBezTo>
                      <a:pt x="626823" y="367760"/>
                      <a:pt x="626823" y="367760"/>
                      <a:pt x="658071" y="409463"/>
                    </a:cubicBezTo>
                    <a:cubicBezTo>
                      <a:pt x="658071" y="409463"/>
                      <a:pt x="660675" y="412069"/>
                      <a:pt x="663278" y="412069"/>
                    </a:cubicBezTo>
                    <a:cubicBezTo>
                      <a:pt x="671090" y="406856"/>
                      <a:pt x="676298" y="404250"/>
                      <a:pt x="684110" y="399037"/>
                    </a:cubicBezTo>
                    <a:cubicBezTo>
                      <a:pt x="684110" y="399037"/>
                      <a:pt x="686714" y="396431"/>
                      <a:pt x="684110" y="393824"/>
                    </a:cubicBezTo>
                    <a:cubicBezTo>
                      <a:pt x="684110" y="393824"/>
                      <a:pt x="684110" y="393824"/>
                      <a:pt x="671090" y="344302"/>
                    </a:cubicBezTo>
                    <a:cubicBezTo>
                      <a:pt x="671090" y="344302"/>
                      <a:pt x="671090" y="344302"/>
                      <a:pt x="673694" y="341695"/>
                    </a:cubicBezTo>
                    <a:cubicBezTo>
                      <a:pt x="676298" y="341695"/>
                      <a:pt x="681506" y="339089"/>
                      <a:pt x="686714" y="336482"/>
                    </a:cubicBezTo>
                    <a:cubicBezTo>
                      <a:pt x="691922" y="333876"/>
                      <a:pt x="697130" y="333876"/>
                      <a:pt x="702338" y="331269"/>
                    </a:cubicBezTo>
                    <a:cubicBezTo>
                      <a:pt x="702338" y="331269"/>
                      <a:pt x="704942" y="331269"/>
                      <a:pt x="704942" y="331269"/>
                    </a:cubicBezTo>
                    <a:cubicBezTo>
                      <a:pt x="704942" y="331269"/>
                      <a:pt x="704942" y="331269"/>
                      <a:pt x="730981" y="375579"/>
                    </a:cubicBezTo>
                    <a:cubicBezTo>
                      <a:pt x="730981" y="378186"/>
                      <a:pt x="730981" y="378186"/>
                      <a:pt x="733585" y="380792"/>
                    </a:cubicBezTo>
                    <a:cubicBezTo>
                      <a:pt x="741397" y="375579"/>
                      <a:pt x="749209" y="372973"/>
                      <a:pt x="757020" y="372973"/>
                    </a:cubicBezTo>
                    <a:cubicBezTo>
                      <a:pt x="757020" y="370366"/>
                      <a:pt x="759624" y="367760"/>
                      <a:pt x="757020" y="367760"/>
                    </a:cubicBezTo>
                    <a:cubicBezTo>
                      <a:pt x="757020" y="367760"/>
                      <a:pt x="757020" y="367760"/>
                      <a:pt x="751812" y="315631"/>
                    </a:cubicBezTo>
                    <a:cubicBezTo>
                      <a:pt x="751812" y="315631"/>
                      <a:pt x="751812" y="313024"/>
                      <a:pt x="754416" y="313024"/>
                    </a:cubicBezTo>
                    <a:cubicBezTo>
                      <a:pt x="757020" y="313024"/>
                      <a:pt x="762228" y="310418"/>
                      <a:pt x="767436" y="310418"/>
                    </a:cubicBezTo>
                    <a:cubicBezTo>
                      <a:pt x="772644" y="307811"/>
                      <a:pt x="777852" y="307811"/>
                      <a:pt x="783060" y="305205"/>
                    </a:cubicBezTo>
                    <a:cubicBezTo>
                      <a:pt x="785664" y="305205"/>
                      <a:pt x="785664" y="305205"/>
                      <a:pt x="785664" y="307811"/>
                    </a:cubicBezTo>
                    <a:cubicBezTo>
                      <a:pt x="785664" y="307811"/>
                      <a:pt x="785664" y="307811"/>
                      <a:pt x="803891" y="354728"/>
                    </a:cubicBezTo>
                    <a:cubicBezTo>
                      <a:pt x="806495" y="357334"/>
                      <a:pt x="806495" y="357334"/>
                      <a:pt x="809099" y="357334"/>
                    </a:cubicBezTo>
                    <a:cubicBezTo>
                      <a:pt x="816911" y="357334"/>
                      <a:pt x="824723" y="354728"/>
                      <a:pt x="832535" y="352121"/>
                    </a:cubicBezTo>
                    <a:cubicBezTo>
                      <a:pt x="835139" y="352121"/>
                      <a:pt x="835139" y="349515"/>
                      <a:pt x="835139" y="349515"/>
                    </a:cubicBezTo>
                    <a:cubicBezTo>
                      <a:pt x="835139" y="349515"/>
                      <a:pt x="835139" y="349515"/>
                      <a:pt x="835139" y="297386"/>
                    </a:cubicBezTo>
                    <a:cubicBezTo>
                      <a:pt x="835139" y="297386"/>
                      <a:pt x="835139" y="294779"/>
                      <a:pt x="835139" y="294779"/>
                    </a:cubicBezTo>
                    <a:cubicBezTo>
                      <a:pt x="840346" y="294779"/>
                      <a:pt x="845554" y="292173"/>
                      <a:pt x="850762" y="292173"/>
                    </a:cubicBezTo>
                    <a:cubicBezTo>
                      <a:pt x="855970" y="292173"/>
                      <a:pt x="861178" y="292173"/>
                      <a:pt x="866386" y="292173"/>
                    </a:cubicBezTo>
                    <a:cubicBezTo>
                      <a:pt x="868990" y="289566"/>
                      <a:pt x="868990" y="292173"/>
                      <a:pt x="868990" y="292173"/>
                    </a:cubicBezTo>
                    <a:cubicBezTo>
                      <a:pt x="868990" y="292173"/>
                      <a:pt x="868990" y="292173"/>
                      <a:pt x="882010" y="341695"/>
                    </a:cubicBezTo>
                    <a:cubicBezTo>
                      <a:pt x="882010" y="344302"/>
                      <a:pt x="884614" y="344302"/>
                      <a:pt x="884614" y="346908"/>
                    </a:cubicBezTo>
                    <a:cubicBezTo>
                      <a:pt x="892425" y="346908"/>
                      <a:pt x="900237" y="344302"/>
                      <a:pt x="910653" y="344302"/>
                    </a:cubicBezTo>
                    <a:cubicBezTo>
                      <a:pt x="910653" y="344302"/>
                      <a:pt x="910653" y="341695"/>
                      <a:pt x="913257" y="339089"/>
                    </a:cubicBezTo>
                    <a:cubicBezTo>
                      <a:pt x="913257" y="339089"/>
                      <a:pt x="913257" y="339089"/>
                      <a:pt x="918465" y="289566"/>
                    </a:cubicBezTo>
                    <a:cubicBezTo>
                      <a:pt x="918465" y="289566"/>
                      <a:pt x="918465" y="286960"/>
                      <a:pt x="921069" y="286960"/>
                    </a:cubicBezTo>
                    <a:close/>
                    <a:moveTo>
                      <a:pt x="1238532" y="268668"/>
                    </a:moveTo>
                    <a:cubicBezTo>
                      <a:pt x="1230740" y="268668"/>
                      <a:pt x="1225544" y="273861"/>
                      <a:pt x="1225544" y="281651"/>
                    </a:cubicBezTo>
                    <a:cubicBezTo>
                      <a:pt x="1225544" y="297231"/>
                      <a:pt x="1243727" y="302424"/>
                      <a:pt x="1256715" y="302424"/>
                    </a:cubicBezTo>
                    <a:cubicBezTo>
                      <a:pt x="1256715" y="302424"/>
                      <a:pt x="1259313" y="299828"/>
                      <a:pt x="1259313" y="299828"/>
                    </a:cubicBezTo>
                    <a:cubicBezTo>
                      <a:pt x="1264508" y="292038"/>
                      <a:pt x="1264508" y="284248"/>
                      <a:pt x="1256715" y="276458"/>
                    </a:cubicBezTo>
                    <a:cubicBezTo>
                      <a:pt x="1256715" y="276458"/>
                      <a:pt x="1256715" y="276458"/>
                      <a:pt x="1254118" y="276458"/>
                    </a:cubicBezTo>
                    <a:cubicBezTo>
                      <a:pt x="1251520" y="273861"/>
                      <a:pt x="1248923" y="271264"/>
                      <a:pt x="1246325" y="271264"/>
                    </a:cubicBezTo>
                    <a:cubicBezTo>
                      <a:pt x="1243727" y="268668"/>
                      <a:pt x="1241130" y="268668"/>
                      <a:pt x="1238532" y="268668"/>
                    </a:cubicBezTo>
                    <a:close/>
                    <a:moveTo>
                      <a:pt x="1201192" y="250491"/>
                    </a:moveTo>
                    <a:cubicBezTo>
                      <a:pt x="1193724" y="249193"/>
                      <a:pt x="1185282" y="251790"/>
                      <a:pt x="1181386" y="258281"/>
                    </a:cubicBezTo>
                    <a:cubicBezTo>
                      <a:pt x="1178788" y="263475"/>
                      <a:pt x="1183983" y="271264"/>
                      <a:pt x="1191776" y="276458"/>
                    </a:cubicBezTo>
                    <a:cubicBezTo>
                      <a:pt x="1199569" y="279054"/>
                      <a:pt x="1215154" y="276458"/>
                      <a:pt x="1215154" y="266071"/>
                    </a:cubicBezTo>
                    <a:cubicBezTo>
                      <a:pt x="1215154" y="261527"/>
                      <a:pt x="1213531" y="257957"/>
                      <a:pt x="1210974" y="255360"/>
                    </a:cubicBezTo>
                    <a:lnTo>
                      <a:pt x="1204758" y="252266"/>
                    </a:lnTo>
                    <a:close/>
                    <a:moveTo>
                      <a:pt x="1251520" y="245298"/>
                    </a:moveTo>
                    <a:cubicBezTo>
                      <a:pt x="1251520" y="245298"/>
                      <a:pt x="1251520" y="247895"/>
                      <a:pt x="1251520" y="247895"/>
                    </a:cubicBezTo>
                    <a:cubicBezTo>
                      <a:pt x="1251520" y="258281"/>
                      <a:pt x="1272301" y="271264"/>
                      <a:pt x="1277496" y="263475"/>
                    </a:cubicBezTo>
                    <a:cubicBezTo>
                      <a:pt x="1280093" y="255685"/>
                      <a:pt x="1259313" y="245298"/>
                      <a:pt x="1251520" y="245298"/>
                    </a:cubicBezTo>
                    <a:close/>
                    <a:moveTo>
                      <a:pt x="1153462" y="239780"/>
                    </a:moveTo>
                    <a:cubicBezTo>
                      <a:pt x="1150864" y="240105"/>
                      <a:pt x="1148916" y="241403"/>
                      <a:pt x="1147617" y="242701"/>
                    </a:cubicBezTo>
                    <a:cubicBezTo>
                      <a:pt x="1132032" y="258281"/>
                      <a:pt x="1168398" y="268668"/>
                      <a:pt x="1165800" y="245298"/>
                    </a:cubicBezTo>
                    <a:cubicBezTo>
                      <a:pt x="1165800" y="245298"/>
                      <a:pt x="1163203" y="242701"/>
                      <a:pt x="1163203" y="242701"/>
                    </a:cubicBezTo>
                    <a:cubicBezTo>
                      <a:pt x="1159306" y="240105"/>
                      <a:pt x="1156059" y="239456"/>
                      <a:pt x="1153462" y="239780"/>
                    </a:cubicBezTo>
                    <a:close/>
                    <a:moveTo>
                      <a:pt x="1208985" y="225174"/>
                    </a:moveTo>
                    <a:lnTo>
                      <a:pt x="1202166" y="229718"/>
                    </a:lnTo>
                    <a:cubicBezTo>
                      <a:pt x="1202166" y="234912"/>
                      <a:pt x="1212557" y="240105"/>
                      <a:pt x="1217752" y="242701"/>
                    </a:cubicBezTo>
                    <a:cubicBezTo>
                      <a:pt x="1225544" y="245298"/>
                      <a:pt x="1225544" y="240105"/>
                      <a:pt x="1225544" y="234912"/>
                    </a:cubicBezTo>
                    <a:cubicBezTo>
                      <a:pt x="1225544" y="234912"/>
                      <a:pt x="1225544" y="232315"/>
                      <a:pt x="1225544" y="232315"/>
                    </a:cubicBezTo>
                    <a:close/>
                    <a:moveTo>
                      <a:pt x="1129434" y="219332"/>
                    </a:moveTo>
                    <a:cubicBezTo>
                      <a:pt x="1116446" y="208945"/>
                      <a:pt x="1106056" y="253088"/>
                      <a:pt x="1111251" y="255685"/>
                    </a:cubicBezTo>
                    <a:cubicBezTo>
                      <a:pt x="1119044" y="258281"/>
                      <a:pt x="1145020" y="229718"/>
                      <a:pt x="1129434" y="219332"/>
                    </a:cubicBezTo>
                    <a:close/>
                    <a:moveTo>
                      <a:pt x="1258379" y="219210"/>
                    </a:moveTo>
                    <a:cubicBezTo>
                      <a:pt x="1256391" y="219656"/>
                      <a:pt x="1254767" y="221279"/>
                      <a:pt x="1254118" y="224525"/>
                    </a:cubicBezTo>
                    <a:cubicBezTo>
                      <a:pt x="1254118" y="224525"/>
                      <a:pt x="1261910" y="229718"/>
                      <a:pt x="1261910" y="232315"/>
                    </a:cubicBezTo>
                    <a:cubicBezTo>
                      <a:pt x="1264508" y="232315"/>
                      <a:pt x="1267106" y="234912"/>
                      <a:pt x="1269703" y="234912"/>
                    </a:cubicBezTo>
                    <a:lnTo>
                      <a:pt x="1267936" y="224763"/>
                    </a:lnTo>
                    <a:lnTo>
                      <a:pt x="1266567" y="223083"/>
                    </a:lnTo>
                    <a:lnTo>
                      <a:pt x="1258380" y="219210"/>
                    </a:lnTo>
                    <a:close/>
                    <a:moveTo>
                      <a:pt x="1228142" y="208945"/>
                    </a:moveTo>
                    <a:cubicBezTo>
                      <a:pt x="1224895" y="208296"/>
                      <a:pt x="1221648" y="208945"/>
                      <a:pt x="1220349" y="211542"/>
                    </a:cubicBezTo>
                    <a:cubicBezTo>
                      <a:pt x="1220349" y="211542"/>
                      <a:pt x="1220349" y="214138"/>
                      <a:pt x="1220349" y="214138"/>
                    </a:cubicBezTo>
                    <a:cubicBezTo>
                      <a:pt x="1225544" y="216735"/>
                      <a:pt x="1230740" y="216735"/>
                      <a:pt x="1233337" y="216735"/>
                    </a:cubicBezTo>
                    <a:cubicBezTo>
                      <a:pt x="1235935" y="216735"/>
                      <a:pt x="1235935" y="216735"/>
                      <a:pt x="1235935" y="214138"/>
                    </a:cubicBezTo>
                    <a:cubicBezTo>
                      <a:pt x="1234636" y="211542"/>
                      <a:pt x="1231389" y="209594"/>
                      <a:pt x="1228142" y="208945"/>
                    </a:cubicBezTo>
                    <a:close/>
                    <a:moveTo>
                      <a:pt x="1241130" y="159609"/>
                    </a:moveTo>
                    <a:cubicBezTo>
                      <a:pt x="1230740" y="157012"/>
                      <a:pt x="1235935" y="169996"/>
                      <a:pt x="1238532" y="172592"/>
                    </a:cubicBezTo>
                    <a:cubicBezTo>
                      <a:pt x="1238532" y="172592"/>
                      <a:pt x="1241130" y="172592"/>
                      <a:pt x="1241130" y="172592"/>
                    </a:cubicBezTo>
                    <a:cubicBezTo>
                      <a:pt x="1241130" y="172592"/>
                      <a:pt x="1241130" y="175189"/>
                      <a:pt x="1243727" y="175189"/>
                    </a:cubicBezTo>
                    <a:cubicBezTo>
                      <a:pt x="1256715" y="175189"/>
                      <a:pt x="1277496" y="182979"/>
                      <a:pt x="1285289" y="193365"/>
                    </a:cubicBezTo>
                    <a:cubicBezTo>
                      <a:pt x="1285289" y="193365"/>
                      <a:pt x="1287886" y="193365"/>
                      <a:pt x="1287886" y="195962"/>
                    </a:cubicBezTo>
                    <a:cubicBezTo>
                      <a:pt x="1298276" y="198559"/>
                      <a:pt x="1303472" y="188172"/>
                      <a:pt x="1293081" y="180382"/>
                    </a:cubicBezTo>
                    <a:cubicBezTo>
                      <a:pt x="1293081" y="180382"/>
                      <a:pt x="1290484" y="180382"/>
                      <a:pt x="1290484" y="177785"/>
                    </a:cubicBezTo>
                    <a:cubicBezTo>
                      <a:pt x="1290484" y="177785"/>
                      <a:pt x="1290484" y="177785"/>
                      <a:pt x="1287886" y="177785"/>
                    </a:cubicBezTo>
                    <a:cubicBezTo>
                      <a:pt x="1282691" y="175189"/>
                      <a:pt x="1269703" y="169996"/>
                      <a:pt x="1261910" y="167399"/>
                    </a:cubicBezTo>
                    <a:cubicBezTo>
                      <a:pt x="1254118" y="164802"/>
                      <a:pt x="1254118" y="164802"/>
                      <a:pt x="1241130" y="159609"/>
                    </a:cubicBezTo>
                    <a:close/>
                    <a:moveTo>
                      <a:pt x="638770" y="129415"/>
                    </a:moveTo>
                    <a:cubicBezTo>
                      <a:pt x="643317" y="129415"/>
                      <a:pt x="647864" y="130717"/>
                      <a:pt x="650462" y="133322"/>
                    </a:cubicBezTo>
                    <a:cubicBezTo>
                      <a:pt x="650462" y="167184"/>
                      <a:pt x="681640" y="148950"/>
                      <a:pt x="702426" y="146346"/>
                    </a:cubicBezTo>
                    <a:cubicBezTo>
                      <a:pt x="707622" y="146346"/>
                      <a:pt x="769978" y="120298"/>
                      <a:pt x="762184" y="146346"/>
                    </a:cubicBezTo>
                    <a:cubicBezTo>
                      <a:pt x="756987" y="164579"/>
                      <a:pt x="736202" y="159369"/>
                      <a:pt x="723211" y="159369"/>
                    </a:cubicBezTo>
                    <a:cubicBezTo>
                      <a:pt x="707622" y="161974"/>
                      <a:pt x="692033" y="167184"/>
                      <a:pt x="676444" y="172393"/>
                    </a:cubicBezTo>
                    <a:cubicBezTo>
                      <a:pt x="663453" y="180207"/>
                      <a:pt x="673846" y="188022"/>
                      <a:pt x="684238" y="185417"/>
                    </a:cubicBezTo>
                    <a:cubicBezTo>
                      <a:pt x="694631" y="182812"/>
                      <a:pt x="705024" y="182812"/>
                      <a:pt x="715417" y="182812"/>
                    </a:cubicBezTo>
                    <a:cubicBezTo>
                      <a:pt x="738800" y="185417"/>
                      <a:pt x="764782" y="190627"/>
                      <a:pt x="785567" y="206255"/>
                    </a:cubicBezTo>
                    <a:cubicBezTo>
                      <a:pt x="795960" y="214069"/>
                      <a:pt x="824540" y="242722"/>
                      <a:pt x="806353" y="250536"/>
                    </a:cubicBezTo>
                    <a:cubicBezTo>
                      <a:pt x="795960" y="258350"/>
                      <a:pt x="780371" y="240117"/>
                      <a:pt x="772576" y="234907"/>
                    </a:cubicBezTo>
                    <a:cubicBezTo>
                      <a:pt x="759586" y="221884"/>
                      <a:pt x="751791" y="214069"/>
                      <a:pt x="733604" y="206255"/>
                    </a:cubicBezTo>
                    <a:cubicBezTo>
                      <a:pt x="702426" y="198441"/>
                      <a:pt x="671248" y="203650"/>
                      <a:pt x="647864" y="224488"/>
                    </a:cubicBezTo>
                    <a:cubicBezTo>
                      <a:pt x="624480" y="245327"/>
                      <a:pt x="608891" y="266165"/>
                      <a:pt x="603695" y="294817"/>
                    </a:cubicBezTo>
                    <a:cubicBezTo>
                      <a:pt x="601097" y="307841"/>
                      <a:pt x="595901" y="352122"/>
                      <a:pt x="575115" y="336493"/>
                    </a:cubicBezTo>
                    <a:cubicBezTo>
                      <a:pt x="554330" y="320865"/>
                      <a:pt x="585508" y="268769"/>
                      <a:pt x="590704" y="260955"/>
                    </a:cubicBezTo>
                    <a:cubicBezTo>
                      <a:pt x="593302" y="255746"/>
                      <a:pt x="598499" y="247931"/>
                      <a:pt x="606293" y="242722"/>
                    </a:cubicBezTo>
                    <a:cubicBezTo>
                      <a:pt x="608891" y="237512"/>
                      <a:pt x="616686" y="229698"/>
                      <a:pt x="624480" y="221884"/>
                    </a:cubicBezTo>
                    <a:cubicBezTo>
                      <a:pt x="627079" y="216674"/>
                      <a:pt x="640069" y="206255"/>
                      <a:pt x="642668" y="201046"/>
                    </a:cubicBezTo>
                    <a:cubicBezTo>
                      <a:pt x="650462" y="195836"/>
                      <a:pt x="653060" y="188022"/>
                      <a:pt x="640069" y="188022"/>
                    </a:cubicBezTo>
                    <a:cubicBezTo>
                      <a:pt x="629677" y="188022"/>
                      <a:pt x="624480" y="195836"/>
                      <a:pt x="608891" y="201046"/>
                    </a:cubicBezTo>
                    <a:cubicBezTo>
                      <a:pt x="593302" y="208860"/>
                      <a:pt x="556928" y="242722"/>
                      <a:pt x="549133" y="221884"/>
                    </a:cubicBezTo>
                    <a:cubicBezTo>
                      <a:pt x="541339" y="195836"/>
                      <a:pt x="595901" y="185417"/>
                      <a:pt x="611490" y="180207"/>
                    </a:cubicBezTo>
                    <a:cubicBezTo>
                      <a:pt x="616686" y="177603"/>
                      <a:pt x="619284" y="177603"/>
                      <a:pt x="624480" y="174998"/>
                    </a:cubicBezTo>
                    <a:cubicBezTo>
                      <a:pt x="627079" y="174998"/>
                      <a:pt x="629677" y="172393"/>
                      <a:pt x="632275" y="172393"/>
                    </a:cubicBezTo>
                    <a:cubicBezTo>
                      <a:pt x="634873" y="167184"/>
                      <a:pt x="637471" y="161974"/>
                      <a:pt x="634873" y="156765"/>
                    </a:cubicBezTo>
                    <a:cubicBezTo>
                      <a:pt x="632275" y="151555"/>
                      <a:pt x="627079" y="141136"/>
                      <a:pt x="627079" y="133322"/>
                    </a:cubicBezTo>
                    <a:cubicBezTo>
                      <a:pt x="629677" y="130717"/>
                      <a:pt x="634224" y="129415"/>
                      <a:pt x="638770" y="129415"/>
                    </a:cubicBezTo>
                    <a:close/>
                    <a:moveTo>
                      <a:pt x="1178463" y="111896"/>
                    </a:moveTo>
                    <a:cubicBezTo>
                      <a:pt x="1182035" y="110922"/>
                      <a:pt x="1186581" y="111571"/>
                      <a:pt x="1189178" y="112870"/>
                    </a:cubicBezTo>
                    <a:cubicBezTo>
                      <a:pt x="1189178" y="112870"/>
                      <a:pt x="1189178" y="112870"/>
                      <a:pt x="1194374" y="118063"/>
                    </a:cubicBezTo>
                    <a:cubicBezTo>
                      <a:pt x="1202166" y="123256"/>
                      <a:pt x="1207361" y="128449"/>
                      <a:pt x="1207361" y="136239"/>
                    </a:cubicBezTo>
                    <a:cubicBezTo>
                      <a:pt x="1207361" y="157012"/>
                      <a:pt x="1186581" y="151819"/>
                      <a:pt x="1178788" y="167399"/>
                    </a:cubicBezTo>
                    <a:cubicBezTo>
                      <a:pt x="1173593" y="180382"/>
                      <a:pt x="1176190" y="193365"/>
                      <a:pt x="1168398" y="206349"/>
                    </a:cubicBezTo>
                    <a:cubicBezTo>
                      <a:pt x="1163203" y="211542"/>
                      <a:pt x="1155410" y="208945"/>
                      <a:pt x="1152812" y="214138"/>
                    </a:cubicBezTo>
                    <a:cubicBezTo>
                      <a:pt x="1150215" y="214138"/>
                      <a:pt x="1163203" y="224525"/>
                      <a:pt x="1168398" y="227122"/>
                    </a:cubicBezTo>
                    <a:cubicBezTo>
                      <a:pt x="1176190" y="227122"/>
                      <a:pt x="1183983" y="216735"/>
                      <a:pt x="1189178" y="211542"/>
                    </a:cubicBezTo>
                    <a:cubicBezTo>
                      <a:pt x="1194374" y="208945"/>
                      <a:pt x="1196971" y="201155"/>
                      <a:pt x="1202166" y="198559"/>
                    </a:cubicBezTo>
                    <a:cubicBezTo>
                      <a:pt x="1204764" y="198559"/>
                      <a:pt x="1204764" y="198559"/>
                      <a:pt x="1204764" y="195962"/>
                    </a:cubicBezTo>
                    <a:cubicBezTo>
                      <a:pt x="1222947" y="188172"/>
                      <a:pt x="1246325" y="198559"/>
                      <a:pt x="1246325" y="193365"/>
                    </a:cubicBezTo>
                    <a:cubicBezTo>
                      <a:pt x="1246325" y="182979"/>
                      <a:pt x="1225544" y="182979"/>
                      <a:pt x="1217752" y="180382"/>
                    </a:cubicBezTo>
                    <a:cubicBezTo>
                      <a:pt x="1204764" y="172592"/>
                      <a:pt x="1217752" y="138836"/>
                      <a:pt x="1233337" y="141433"/>
                    </a:cubicBezTo>
                    <a:cubicBezTo>
                      <a:pt x="1261910" y="146626"/>
                      <a:pt x="1290484" y="159609"/>
                      <a:pt x="1316459" y="175189"/>
                    </a:cubicBezTo>
                    <a:cubicBezTo>
                      <a:pt x="1324252" y="177785"/>
                      <a:pt x="1332045" y="182979"/>
                      <a:pt x="1324252" y="193365"/>
                    </a:cubicBezTo>
                    <a:cubicBezTo>
                      <a:pt x="1321655" y="198559"/>
                      <a:pt x="1321655" y="206349"/>
                      <a:pt x="1316459" y="211542"/>
                    </a:cubicBezTo>
                    <a:cubicBezTo>
                      <a:pt x="1316459" y="214138"/>
                      <a:pt x="1306069" y="214138"/>
                      <a:pt x="1300874" y="211542"/>
                    </a:cubicBezTo>
                    <a:cubicBezTo>
                      <a:pt x="1290484" y="206349"/>
                      <a:pt x="1274898" y="198559"/>
                      <a:pt x="1272301" y="208945"/>
                    </a:cubicBezTo>
                    <a:cubicBezTo>
                      <a:pt x="1272301" y="208945"/>
                      <a:pt x="1274898" y="211542"/>
                      <a:pt x="1277496" y="211542"/>
                    </a:cubicBezTo>
                    <a:cubicBezTo>
                      <a:pt x="1287886" y="214138"/>
                      <a:pt x="1306069" y="224525"/>
                      <a:pt x="1300874" y="237508"/>
                    </a:cubicBezTo>
                    <a:cubicBezTo>
                      <a:pt x="1298276" y="247895"/>
                      <a:pt x="1298276" y="258281"/>
                      <a:pt x="1295679" y="268668"/>
                    </a:cubicBezTo>
                    <a:cubicBezTo>
                      <a:pt x="1293081" y="281651"/>
                      <a:pt x="1290484" y="299828"/>
                      <a:pt x="1280093" y="310214"/>
                    </a:cubicBezTo>
                    <a:cubicBezTo>
                      <a:pt x="1277496" y="312811"/>
                      <a:pt x="1272301" y="315407"/>
                      <a:pt x="1274898" y="320601"/>
                    </a:cubicBezTo>
                    <a:cubicBezTo>
                      <a:pt x="1280093" y="330987"/>
                      <a:pt x="1287886" y="338777"/>
                      <a:pt x="1287886" y="351760"/>
                    </a:cubicBezTo>
                    <a:cubicBezTo>
                      <a:pt x="1280093" y="362147"/>
                      <a:pt x="1256715" y="333584"/>
                      <a:pt x="1241130" y="318004"/>
                    </a:cubicBezTo>
                    <a:cubicBezTo>
                      <a:pt x="1238532" y="315407"/>
                      <a:pt x="1220349" y="302424"/>
                      <a:pt x="1202166" y="292038"/>
                    </a:cubicBezTo>
                    <a:cubicBezTo>
                      <a:pt x="1196971" y="292038"/>
                      <a:pt x="1194374" y="289441"/>
                      <a:pt x="1189178" y="286844"/>
                    </a:cubicBezTo>
                    <a:cubicBezTo>
                      <a:pt x="1173593" y="281651"/>
                      <a:pt x="1158007" y="279054"/>
                      <a:pt x="1142422" y="276458"/>
                    </a:cubicBezTo>
                    <a:cubicBezTo>
                      <a:pt x="1139824" y="276458"/>
                      <a:pt x="1137227" y="276458"/>
                      <a:pt x="1137227" y="276458"/>
                    </a:cubicBezTo>
                    <a:cubicBezTo>
                      <a:pt x="1111251" y="271264"/>
                      <a:pt x="1087873" y="271264"/>
                      <a:pt x="1087873" y="266071"/>
                    </a:cubicBezTo>
                    <a:cubicBezTo>
                      <a:pt x="1082678" y="255685"/>
                      <a:pt x="1090471" y="242701"/>
                      <a:pt x="1095666" y="232315"/>
                    </a:cubicBezTo>
                    <a:cubicBezTo>
                      <a:pt x="1098263" y="224525"/>
                      <a:pt x="1098263" y="216735"/>
                      <a:pt x="1100861" y="211542"/>
                    </a:cubicBezTo>
                    <a:cubicBezTo>
                      <a:pt x="1100861" y="208945"/>
                      <a:pt x="1108654" y="198559"/>
                      <a:pt x="1116446" y="201155"/>
                    </a:cubicBezTo>
                    <a:cubicBezTo>
                      <a:pt x="1124239" y="203752"/>
                      <a:pt x="1152812" y="195962"/>
                      <a:pt x="1155410" y="188172"/>
                    </a:cubicBezTo>
                    <a:cubicBezTo>
                      <a:pt x="1158007" y="180382"/>
                      <a:pt x="1152812" y="180382"/>
                      <a:pt x="1147617" y="180382"/>
                    </a:cubicBezTo>
                    <a:cubicBezTo>
                      <a:pt x="1145020" y="180382"/>
                      <a:pt x="1145020" y="180382"/>
                      <a:pt x="1142422" y="182979"/>
                    </a:cubicBezTo>
                    <a:cubicBezTo>
                      <a:pt x="1142422" y="182979"/>
                      <a:pt x="1139824" y="182979"/>
                      <a:pt x="1137227" y="182979"/>
                    </a:cubicBezTo>
                    <a:cubicBezTo>
                      <a:pt x="1129434" y="182979"/>
                      <a:pt x="1116446" y="182979"/>
                      <a:pt x="1113849" y="182979"/>
                    </a:cubicBezTo>
                    <a:cubicBezTo>
                      <a:pt x="1108654" y="182979"/>
                      <a:pt x="1103458" y="182979"/>
                      <a:pt x="1100861" y="180382"/>
                    </a:cubicBezTo>
                    <a:cubicBezTo>
                      <a:pt x="1098263" y="177785"/>
                      <a:pt x="1100861" y="169996"/>
                      <a:pt x="1100861" y="169996"/>
                    </a:cubicBezTo>
                    <a:cubicBezTo>
                      <a:pt x="1100861" y="169996"/>
                      <a:pt x="1103458" y="167399"/>
                      <a:pt x="1103458" y="167399"/>
                    </a:cubicBezTo>
                    <a:cubicBezTo>
                      <a:pt x="1113849" y="162206"/>
                      <a:pt x="1137227" y="172592"/>
                      <a:pt x="1150215" y="169996"/>
                    </a:cubicBezTo>
                    <a:cubicBezTo>
                      <a:pt x="1150215" y="169996"/>
                      <a:pt x="1150215" y="167399"/>
                      <a:pt x="1150215" y="167399"/>
                    </a:cubicBezTo>
                    <a:cubicBezTo>
                      <a:pt x="1158007" y="164802"/>
                      <a:pt x="1152812" y="162206"/>
                      <a:pt x="1145020" y="159609"/>
                    </a:cubicBezTo>
                    <a:cubicBezTo>
                      <a:pt x="1139824" y="157012"/>
                      <a:pt x="1129434" y="154416"/>
                      <a:pt x="1124239" y="154416"/>
                    </a:cubicBezTo>
                    <a:cubicBezTo>
                      <a:pt x="1124239" y="154416"/>
                      <a:pt x="1113849" y="154416"/>
                      <a:pt x="1111251" y="154416"/>
                    </a:cubicBezTo>
                    <a:cubicBezTo>
                      <a:pt x="1111251" y="151819"/>
                      <a:pt x="1108654" y="151819"/>
                      <a:pt x="1108654" y="151819"/>
                    </a:cubicBezTo>
                    <a:cubicBezTo>
                      <a:pt x="1106056" y="146626"/>
                      <a:pt x="1106056" y="138836"/>
                      <a:pt x="1111251" y="133643"/>
                    </a:cubicBezTo>
                    <a:cubicBezTo>
                      <a:pt x="1111251" y="133643"/>
                      <a:pt x="1113849" y="131046"/>
                      <a:pt x="1113849" y="131046"/>
                    </a:cubicBezTo>
                    <a:cubicBezTo>
                      <a:pt x="1116446" y="131046"/>
                      <a:pt x="1132032" y="136239"/>
                      <a:pt x="1134629" y="136239"/>
                    </a:cubicBezTo>
                    <a:cubicBezTo>
                      <a:pt x="1145020" y="138836"/>
                      <a:pt x="1163203" y="146626"/>
                      <a:pt x="1173593" y="141433"/>
                    </a:cubicBezTo>
                    <a:cubicBezTo>
                      <a:pt x="1183983" y="141433"/>
                      <a:pt x="1173593" y="125853"/>
                      <a:pt x="1173593" y="120659"/>
                    </a:cubicBezTo>
                    <a:cubicBezTo>
                      <a:pt x="1172294" y="115466"/>
                      <a:pt x="1174892" y="112870"/>
                      <a:pt x="1178463" y="111896"/>
                    </a:cubicBezTo>
                    <a:close/>
                    <a:moveTo>
                      <a:pt x="937319" y="44263"/>
                    </a:moveTo>
                    <a:cubicBezTo>
                      <a:pt x="445219" y="44263"/>
                      <a:pt x="44249" y="445790"/>
                      <a:pt x="44249" y="938572"/>
                    </a:cubicBezTo>
                    <a:cubicBezTo>
                      <a:pt x="44249" y="1431355"/>
                      <a:pt x="445219" y="1832882"/>
                      <a:pt x="937319" y="1832882"/>
                    </a:cubicBezTo>
                    <a:cubicBezTo>
                      <a:pt x="1429419" y="1832882"/>
                      <a:pt x="1830389" y="1431355"/>
                      <a:pt x="1830389" y="938572"/>
                    </a:cubicBezTo>
                    <a:cubicBezTo>
                      <a:pt x="1830389" y="445790"/>
                      <a:pt x="1429419" y="44263"/>
                      <a:pt x="937319" y="44263"/>
                    </a:cubicBezTo>
                    <a:close/>
                    <a:moveTo>
                      <a:pt x="937319" y="33834"/>
                    </a:moveTo>
                    <a:cubicBezTo>
                      <a:pt x="1434626" y="33834"/>
                      <a:pt x="1840804" y="440575"/>
                      <a:pt x="1840804" y="938572"/>
                    </a:cubicBezTo>
                    <a:cubicBezTo>
                      <a:pt x="1840804" y="1436570"/>
                      <a:pt x="1434626" y="1843311"/>
                      <a:pt x="937319" y="1843311"/>
                    </a:cubicBezTo>
                    <a:cubicBezTo>
                      <a:pt x="440012" y="1843311"/>
                      <a:pt x="33834" y="1436570"/>
                      <a:pt x="33834" y="938572"/>
                    </a:cubicBezTo>
                    <a:cubicBezTo>
                      <a:pt x="33834" y="440575"/>
                      <a:pt x="440012" y="33834"/>
                      <a:pt x="937319" y="33834"/>
                    </a:cubicBezTo>
                    <a:close/>
                    <a:moveTo>
                      <a:pt x="937318" y="23464"/>
                    </a:moveTo>
                    <a:cubicBezTo>
                      <a:pt x="432208" y="23464"/>
                      <a:pt x="23433" y="432786"/>
                      <a:pt x="23433" y="938572"/>
                    </a:cubicBezTo>
                    <a:cubicBezTo>
                      <a:pt x="23433" y="1444358"/>
                      <a:pt x="432208" y="1853680"/>
                      <a:pt x="937318" y="1853680"/>
                    </a:cubicBezTo>
                    <a:cubicBezTo>
                      <a:pt x="1442429" y="1853680"/>
                      <a:pt x="1851204" y="1444358"/>
                      <a:pt x="1851204" y="938572"/>
                    </a:cubicBezTo>
                    <a:cubicBezTo>
                      <a:pt x="1851204" y="432786"/>
                      <a:pt x="1442429" y="23464"/>
                      <a:pt x="937318" y="23464"/>
                    </a:cubicBezTo>
                    <a:close/>
                    <a:moveTo>
                      <a:pt x="937318" y="0"/>
                    </a:moveTo>
                    <a:cubicBezTo>
                      <a:pt x="1452843" y="0"/>
                      <a:pt x="1874637" y="422357"/>
                      <a:pt x="1874637" y="938572"/>
                    </a:cubicBezTo>
                    <a:cubicBezTo>
                      <a:pt x="1874637" y="1457394"/>
                      <a:pt x="1452843" y="1877144"/>
                      <a:pt x="937318" y="1877144"/>
                    </a:cubicBezTo>
                    <a:cubicBezTo>
                      <a:pt x="419190" y="1877144"/>
                      <a:pt x="0" y="1457394"/>
                      <a:pt x="0" y="938572"/>
                    </a:cubicBezTo>
                    <a:cubicBezTo>
                      <a:pt x="0" y="422357"/>
                      <a:pt x="419190" y="0"/>
                      <a:pt x="9373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8" name="îŝ1ïḍè"/>
              <p:cNvSpPr/>
              <p:nvPr/>
            </p:nvSpPr>
            <p:spPr bwMode="auto">
              <a:xfrm>
                <a:off x="4729762" y="2635257"/>
                <a:ext cx="4904667" cy="1131776"/>
              </a:xfrm>
              <a:custGeom>
                <a:avLst/>
                <a:gdLst>
                  <a:gd name="connsiteX0" fmla="*/ 2636882 w 4904667"/>
                  <a:gd name="connsiteY0" fmla="*/ 815768 h 1131776"/>
                  <a:gd name="connsiteX1" fmla="*/ 2839854 w 4904667"/>
                  <a:gd name="connsiteY1" fmla="*/ 872936 h 1131776"/>
                  <a:gd name="connsiteX2" fmla="*/ 3071451 w 4904667"/>
                  <a:gd name="connsiteY2" fmla="*/ 943096 h 1131776"/>
                  <a:gd name="connsiteX3" fmla="*/ 3240594 w 4904667"/>
                  <a:gd name="connsiteY3" fmla="*/ 940498 h 1131776"/>
                  <a:gd name="connsiteX4" fmla="*/ 3224981 w 4904667"/>
                  <a:gd name="connsiteY4" fmla="*/ 976877 h 1131776"/>
                  <a:gd name="connsiteX5" fmla="*/ 3144312 w 4904667"/>
                  <a:gd name="connsiteY5" fmla="*/ 1013257 h 1131776"/>
                  <a:gd name="connsiteX6" fmla="*/ 3102677 w 4904667"/>
                  <a:gd name="connsiteY6" fmla="*/ 1052235 h 1131776"/>
                  <a:gd name="connsiteX7" fmla="*/ 2985578 w 4904667"/>
                  <a:gd name="connsiteY7" fmla="*/ 1002863 h 1131776"/>
                  <a:gd name="connsiteX8" fmla="*/ 2842456 w 4904667"/>
                  <a:gd name="connsiteY8" fmla="*/ 922308 h 1131776"/>
                  <a:gd name="connsiteX9" fmla="*/ 2704539 w 4904667"/>
                  <a:gd name="connsiteY9" fmla="*/ 870337 h 1131776"/>
                  <a:gd name="connsiteX10" fmla="*/ 2636882 w 4904667"/>
                  <a:gd name="connsiteY10" fmla="*/ 815768 h 1131776"/>
                  <a:gd name="connsiteX11" fmla="*/ 1496427 w 4904667"/>
                  <a:gd name="connsiteY11" fmla="*/ 802820 h 1131776"/>
                  <a:gd name="connsiteX12" fmla="*/ 1459959 w 4904667"/>
                  <a:gd name="connsiteY12" fmla="*/ 810645 h 1131776"/>
                  <a:gd name="connsiteX13" fmla="*/ 1472983 w 4904667"/>
                  <a:gd name="connsiteY13" fmla="*/ 826293 h 1131776"/>
                  <a:gd name="connsiteX14" fmla="*/ 1478193 w 4904667"/>
                  <a:gd name="connsiteY14" fmla="*/ 831509 h 1131776"/>
                  <a:gd name="connsiteX15" fmla="*/ 1488612 w 4904667"/>
                  <a:gd name="connsiteY15" fmla="*/ 831509 h 1131776"/>
                  <a:gd name="connsiteX16" fmla="*/ 1496427 w 4904667"/>
                  <a:gd name="connsiteY16" fmla="*/ 802820 h 1131776"/>
                  <a:gd name="connsiteX17" fmla="*/ 2763444 w 4904667"/>
                  <a:gd name="connsiteY17" fmla="*/ 753316 h 1131776"/>
                  <a:gd name="connsiteX18" fmla="*/ 2794951 w 4904667"/>
                  <a:gd name="connsiteY18" fmla="*/ 771570 h 1131776"/>
                  <a:gd name="connsiteX19" fmla="*/ 2813329 w 4904667"/>
                  <a:gd name="connsiteY19" fmla="*/ 815903 h 1131776"/>
                  <a:gd name="connsiteX20" fmla="*/ 2771321 w 4904667"/>
                  <a:gd name="connsiteY20" fmla="*/ 828942 h 1131776"/>
                  <a:gd name="connsiteX21" fmla="*/ 2776572 w 4904667"/>
                  <a:gd name="connsiteY21" fmla="*/ 813295 h 1131776"/>
                  <a:gd name="connsiteX22" fmla="*/ 2763444 w 4904667"/>
                  <a:gd name="connsiteY22" fmla="*/ 753316 h 1131776"/>
                  <a:gd name="connsiteX23" fmla="*/ 655568 w 4904667"/>
                  <a:gd name="connsiteY23" fmla="*/ 707452 h 1131776"/>
                  <a:gd name="connsiteX24" fmla="*/ 663053 w 4904667"/>
                  <a:gd name="connsiteY24" fmla="*/ 708104 h 1131776"/>
                  <a:gd name="connsiteX25" fmla="*/ 665657 w 4904667"/>
                  <a:gd name="connsiteY25" fmla="*/ 736805 h 1131776"/>
                  <a:gd name="connsiteX26" fmla="*/ 655242 w 4904667"/>
                  <a:gd name="connsiteY26" fmla="*/ 773334 h 1131776"/>
                  <a:gd name="connsiteX27" fmla="*/ 621394 w 4904667"/>
                  <a:gd name="connsiteY27" fmla="*/ 802035 h 1131776"/>
                  <a:gd name="connsiteX28" fmla="*/ 480793 w 4904667"/>
                  <a:gd name="connsiteY28" fmla="*/ 843782 h 1131776"/>
                  <a:gd name="connsiteX29" fmla="*/ 381852 w 4904667"/>
                  <a:gd name="connsiteY29" fmla="*/ 890748 h 1131776"/>
                  <a:gd name="connsiteX30" fmla="*/ 212610 w 4904667"/>
                  <a:gd name="connsiteY30" fmla="*/ 1036862 h 1131776"/>
                  <a:gd name="connsiteX31" fmla="*/ 194384 w 4904667"/>
                  <a:gd name="connsiteY31" fmla="*/ 1057736 h 1131776"/>
                  <a:gd name="connsiteX32" fmla="*/ 168347 w 4904667"/>
                  <a:gd name="connsiteY32" fmla="*/ 1076000 h 1131776"/>
                  <a:gd name="connsiteX33" fmla="*/ 116273 w 4904667"/>
                  <a:gd name="connsiteY33" fmla="*/ 1086437 h 1131776"/>
                  <a:gd name="connsiteX34" fmla="*/ 61595 w 4904667"/>
                  <a:gd name="connsiteY34" fmla="*/ 1068173 h 1131776"/>
                  <a:gd name="connsiteX35" fmla="*/ 9521 w 4904667"/>
                  <a:gd name="connsiteY35" fmla="*/ 1015989 h 1131776"/>
                  <a:gd name="connsiteX36" fmla="*/ 1709 w 4904667"/>
                  <a:gd name="connsiteY36" fmla="*/ 979460 h 1131776"/>
                  <a:gd name="connsiteX37" fmla="*/ 4313 w 4904667"/>
                  <a:gd name="connsiteY37" fmla="*/ 958587 h 1131776"/>
                  <a:gd name="connsiteX38" fmla="*/ 9521 w 4904667"/>
                  <a:gd name="connsiteY38" fmla="*/ 955978 h 1131776"/>
                  <a:gd name="connsiteX39" fmla="*/ 6917 w 4904667"/>
                  <a:gd name="connsiteY39" fmla="*/ 940322 h 1131776"/>
                  <a:gd name="connsiteX40" fmla="*/ 9521 w 4904667"/>
                  <a:gd name="connsiteY40" fmla="*/ 935104 h 1131776"/>
                  <a:gd name="connsiteX41" fmla="*/ 64199 w 4904667"/>
                  <a:gd name="connsiteY41" fmla="*/ 966414 h 1131776"/>
                  <a:gd name="connsiteX42" fmla="*/ 298533 w 4904667"/>
                  <a:gd name="connsiteY42" fmla="*/ 880311 h 1131776"/>
                  <a:gd name="connsiteX43" fmla="*/ 543282 w 4904667"/>
                  <a:gd name="connsiteY43" fmla="*/ 742024 h 1131776"/>
                  <a:gd name="connsiteX44" fmla="*/ 629205 w 4904667"/>
                  <a:gd name="connsiteY44" fmla="*/ 713323 h 1131776"/>
                  <a:gd name="connsiteX45" fmla="*/ 642224 w 4904667"/>
                  <a:gd name="connsiteY45" fmla="*/ 710714 h 1131776"/>
                  <a:gd name="connsiteX46" fmla="*/ 655568 w 4904667"/>
                  <a:gd name="connsiteY46" fmla="*/ 707452 h 1131776"/>
                  <a:gd name="connsiteX47" fmla="*/ 4698536 w 4904667"/>
                  <a:gd name="connsiteY47" fmla="*/ 704300 h 1131776"/>
                  <a:gd name="connsiteX48" fmla="*/ 4713310 w 4904667"/>
                  <a:gd name="connsiteY48" fmla="*/ 705810 h 1131776"/>
                  <a:gd name="connsiteX49" fmla="*/ 4749777 w 4904667"/>
                  <a:gd name="connsiteY49" fmla="*/ 721477 h 1131776"/>
                  <a:gd name="connsiteX50" fmla="*/ 4765405 w 4904667"/>
                  <a:gd name="connsiteY50" fmla="*/ 765869 h 1131776"/>
                  <a:gd name="connsiteX51" fmla="*/ 4718520 w 4904667"/>
                  <a:gd name="connsiteY51" fmla="*/ 778925 h 1131776"/>
                  <a:gd name="connsiteX52" fmla="*/ 4682053 w 4904667"/>
                  <a:gd name="connsiteY52" fmla="*/ 794592 h 1131776"/>
                  <a:gd name="connsiteX53" fmla="*/ 4640377 w 4904667"/>
                  <a:gd name="connsiteY53" fmla="*/ 799815 h 1131776"/>
                  <a:gd name="connsiteX54" fmla="*/ 4609120 w 4904667"/>
                  <a:gd name="connsiteY54" fmla="*/ 789370 h 1131776"/>
                  <a:gd name="connsiteX55" fmla="*/ 4640377 w 4904667"/>
                  <a:gd name="connsiteY55" fmla="*/ 768480 h 1131776"/>
                  <a:gd name="connsiteX56" fmla="*/ 4585677 w 4904667"/>
                  <a:gd name="connsiteY56" fmla="*/ 781536 h 1131776"/>
                  <a:gd name="connsiteX57" fmla="*/ 4614329 w 4904667"/>
                  <a:gd name="connsiteY57" fmla="*/ 880764 h 1131776"/>
                  <a:gd name="connsiteX58" fmla="*/ 4619539 w 4904667"/>
                  <a:gd name="connsiteY58" fmla="*/ 966935 h 1131776"/>
                  <a:gd name="connsiteX59" fmla="*/ 4616934 w 4904667"/>
                  <a:gd name="connsiteY59" fmla="*/ 1026994 h 1131776"/>
                  <a:gd name="connsiteX60" fmla="*/ 4614329 w 4904667"/>
                  <a:gd name="connsiteY60" fmla="*/ 1102720 h 1131776"/>
                  <a:gd name="connsiteX61" fmla="*/ 4580467 w 4904667"/>
                  <a:gd name="connsiteY61" fmla="*/ 1131444 h 1131776"/>
                  <a:gd name="connsiteX62" fmla="*/ 4551815 w 4904667"/>
                  <a:gd name="connsiteY62" fmla="*/ 1115776 h 1131776"/>
                  <a:gd name="connsiteX63" fmla="*/ 4525767 w 4904667"/>
                  <a:gd name="connsiteY63" fmla="*/ 1102720 h 1131776"/>
                  <a:gd name="connsiteX64" fmla="*/ 4434601 w 4904667"/>
                  <a:gd name="connsiteY64" fmla="*/ 1055718 h 1131776"/>
                  <a:gd name="connsiteX65" fmla="*/ 4374691 w 4904667"/>
                  <a:gd name="connsiteY65" fmla="*/ 1019160 h 1131776"/>
                  <a:gd name="connsiteX66" fmla="*/ 4314782 w 4904667"/>
                  <a:gd name="connsiteY66" fmla="*/ 972158 h 1131776"/>
                  <a:gd name="connsiteX67" fmla="*/ 4364272 w 4904667"/>
                  <a:gd name="connsiteY67" fmla="*/ 995659 h 1131776"/>
                  <a:gd name="connsiteX68" fmla="*/ 4437206 w 4904667"/>
                  <a:gd name="connsiteY68" fmla="*/ 1013938 h 1131776"/>
                  <a:gd name="connsiteX69" fmla="*/ 4517953 w 4904667"/>
                  <a:gd name="connsiteY69" fmla="*/ 1026994 h 1131776"/>
                  <a:gd name="connsiteX70" fmla="*/ 4544001 w 4904667"/>
                  <a:gd name="connsiteY70" fmla="*/ 1032216 h 1131776"/>
                  <a:gd name="connsiteX71" fmla="*/ 4554420 w 4904667"/>
                  <a:gd name="connsiteY71" fmla="*/ 995659 h 1131776"/>
                  <a:gd name="connsiteX72" fmla="*/ 4559629 w 4904667"/>
                  <a:gd name="connsiteY72" fmla="*/ 917321 h 1131776"/>
                  <a:gd name="connsiteX73" fmla="*/ 4570048 w 4904667"/>
                  <a:gd name="connsiteY73" fmla="*/ 820705 h 1131776"/>
                  <a:gd name="connsiteX74" fmla="*/ 4570048 w 4904667"/>
                  <a:gd name="connsiteY74" fmla="*/ 791981 h 1131776"/>
                  <a:gd name="connsiteX75" fmla="*/ 4517953 w 4904667"/>
                  <a:gd name="connsiteY75" fmla="*/ 818094 h 1131776"/>
                  <a:gd name="connsiteX76" fmla="*/ 4484091 w 4904667"/>
                  <a:gd name="connsiteY76" fmla="*/ 841595 h 1131776"/>
                  <a:gd name="connsiteX77" fmla="*/ 4403344 w 4904667"/>
                  <a:gd name="connsiteY77" fmla="*/ 875541 h 1131776"/>
                  <a:gd name="connsiteX78" fmla="*/ 4390320 w 4904667"/>
                  <a:gd name="connsiteY78" fmla="*/ 875541 h 1131776"/>
                  <a:gd name="connsiteX79" fmla="*/ 4353853 w 4904667"/>
                  <a:gd name="connsiteY79" fmla="*/ 841595 h 1131776"/>
                  <a:gd name="connsiteX80" fmla="*/ 4353853 w 4904667"/>
                  <a:gd name="connsiteY80" fmla="*/ 823316 h 1131776"/>
                  <a:gd name="connsiteX81" fmla="*/ 4377296 w 4904667"/>
                  <a:gd name="connsiteY81" fmla="*/ 831150 h 1131776"/>
                  <a:gd name="connsiteX82" fmla="*/ 4408553 w 4904667"/>
                  <a:gd name="connsiteY82" fmla="*/ 828539 h 1131776"/>
                  <a:gd name="connsiteX83" fmla="*/ 4523163 w 4904667"/>
                  <a:gd name="connsiteY83" fmla="*/ 771091 h 1131776"/>
                  <a:gd name="connsiteX84" fmla="*/ 4596096 w 4904667"/>
                  <a:gd name="connsiteY84" fmla="*/ 742367 h 1131776"/>
                  <a:gd name="connsiteX85" fmla="*/ 4658610 w 4904667"/>
                  <a:gd name="connsiteY85" fmla="*/ 726700 h 1131776"/>
                  <a:gd name="connsiteX86" fmla="*/ 4698536 w 4904667"/>
                  <a:gd name="connsiteY86" fmla="*/ 704300 h 1131776"/>
                  <a:gd name="connsiteX87" fmla="*/ 2971874 w 4904667"/>
                  <a:gd name="connsiteY87" fmla="*/ 658728 h 1131776"/>
                  <a:gd name="connsiteX88" fmla="*/ 2964794 w 4904667"/>
                  <a:gd name="connsiteY88" fmla="*/ 664063 h 1131776"/>
                  <a:gd name="connsiteX89" fmla="*/ 2972606 w 4904667"/>
                  <a:gd name="connsiteY89" fmla="*/ 674488 h 1131776"/>
                  <a:gd name="connsiteX90" fmla="*/ 2971874 w 4904667"/>
                  <a:gd name="connsiteY90" fmla="*/ 658728 h 1131776"/>
                  <a:gd name="connsiteX91" fmla="*/ 4617446 w 4904667"/>
                  <a:gd name="connsiteY91" fmla="*/ 640333 h 1131776"/>
                  <a:gd name="connsiteX92" fmla="*/ 4633069 w 4904667"/>
                  <a:gd name="connsiteY92" fmla="*/ 650788 h 1131776"/>
                  <a:gd name="connsiteX93" fmla="*/ 4570577 w 4904667"/>
                  <a:gd name="connsiteY93" fmla="*/ 726583 h 1131776"/>
                  <a:gd name="connsiteX94" fmla="*/ 4531519 w 4904667"/>
                  <a:gd name="connsiteY94" fmla="*/ 723969 h 1131776"/>
                  <a:gd name="connsiteX95" fmla="*/ 4541934 w 4904667"/>
                  <a:gd name="connsiteY95" fmla="*/ 710901 h 1131776"/>
                  <a:gd name="connsiteX96" fmla="*/ 4554954 w 4904667"/>
                  <a:gd name="connsiteY96" fmla="*/ 689992 h 1131776"/>
                  <a:gd name="connsiteX97" fmla="*/ 4484650 w 4904667"/>
                  <a:gd name="connsiteY97" fmla="*/ 710901 h 1131776"/>
                  <a:gd name="connsiteX98" fmla="*/ 4448196 w 4904667"/>
                  <a:gd name="connsiteY98" fmla="*/ 676924 h 1131776"/>
                  <a:gd name="connsiteX99" fmla="*/ 4534123 w 4904667"/>
                  <a:gd name="connsiteY99" fmla="*/ 669083 h 1131776"/>
                  <a:gd name="connsiteX100" fmla="*/ 4573181 w 4904667"/>
                  <a:gd name="connsiteY100" fmla="*/ 653401 h 1131776"/>
                  <a:gd name="connsiteX101" fmla="*/ 4583596 w 4904667"/>
                  <a:gd name="connsiteY101" fmla="*/ 642947 h 1131776"/>
                  <a:gd name="connsiteX102" fmla="*/ 4617446 w 4904667"/>
                  <a:gd name="connsiteY102" fmla="*/ 640333 h 1131776"/>
                  <a:gd name="connsiteX103" fmla="*/ 1426097 w 4904667"/>
                  <a:gd name="connsiteY103" fmla="*/ 620257 h 1131776"/>
                  <a:gd name="connsiteX104" fmla="*/ 1360976 w 4904667"/>
                  <a:gd name="connsiteY104" fmla="*/ 633298 h 1131776"/>
                  <a:gd name="connsiteX105" fmla="*/ 1321904 w 4904667"/>
                  <a:gd name="connsiteY105" fmla="*/ 714147 h 1131776"/>
                  <a:gd name="connsiteX106" fmla="*/ 1306275 w 4904667"/>
                  <a:gd name="connsiteY106" fmla="*/ 774132 h 1131776"/>
                  <a:gd name="connsiteX107" fmla="*/ 1340137 w 4904667"/>
                  <a:gd name="connsiteY107" fmla="*/ 779348 h 1131776"/>
                  <a:gd name="connsiteX108" fmla="*/ 1519870 w 4904667"/>
                  <a:gd name="connsiteY108" fmla="*/ 735011 h 1131776"/>
                  <a:gd name="connsiteX109" fmla="*/ 1525080 w 4904667"/>
                  <a:gd name="connsiteY109" fmla="*/ 685458 h 1131776"/>
                  <a:gd name="connsiteX110" fmla="*/ 1519870 w 4904667"/>
                  <a:gd name="connsiteY110" fmla="*/ 688067 h 1131776"/>
                  <a:gd name="connsiteX111" fmla="*/ 1478193 w 4904667"/>
                  <a:gd name="connsiteY111" fmla="*/ 698499 h 1131776"/>
                  <a:gd name="connsiteX112" fmla="*/ 1446935 w 4904667"/>
                  <a:gd name="connsiteY112" fmla="*/ 693283 h 1131776"/>
                  <a:gd name="connsiteX113" fmla="*/ 1439121 w 4904667"/>
                  <a:gd name="connsiteY113" fmla="*/ 690675 h 1131776"/>
                  <a:gd name="connsiteX114" fmla="*/ 1449540 w 4904667"/>
                  <a:gd name="connsiteY114" fmla="*/ 675026 h 1131776"/>
                  <a:gd name="connsiteX115" fmla="*/ 1449540 w 4904667"/>
                  <a:gd name="connsiteY115" fmla="*/ 672418 h 1131776"/>
                  <a:gd name="connsiteX116" fmla="*/ 1426097 w 4904667"/>
                  <a:gd name="connsiteY116" fmla="*/ 620257 h 1131776"/>
                  <a:gd name="connsiteX117" fmla="*/ 1530290 w 4904667"/>
                  <a:gd name="connsiteY117" fmla="*/ 602001 h 1131776"/>
                  <a:gd name="connsiteX118" fmla="*/ 1512056 w 4904667"/>
                  <a:gd name="connsiteY118" fmla="*/ 604609 h 1131776"/>
                  <a:gd name="connsiteX119" fmla="*/ 1465169 w 4904667"/>
                  <a:gd name="connsiteY119" fmla="*/ 615041 h 1131776"/>
                  <a:gd name="connsiteX120" fmla="*/ 1454750 w 4904667"/>
                  <a:gd name="connsiteY120" fmla="*/ 617649 h 1131776"/>
                  <a:gd name="connsiteX121" fmla="*/ 1465169 w 4904667"/>
                  <a:gd name="connsiteY121" fmla="*/ 622865 h 1131776"/>
                  <a:gd name="connsiteX122" fmla="*/ 1470379 w 4904667"/>
                  <a:gd name="connsiteY122" fmla="*/ 628082 h 1131776"/>
                  <a:gd name="connsiteX123" fmla="*/ 1525080 w 4904667"/>
                  <a:gd name="connsiteY123" fmla="*/ 675026 h 1131776"/>
                  <a:gd name="connsiteX124" fmla="*/ 1527685 w 4904667"/>
                  <a:gd name="connsiteY124" fmla="*/ 664594 h 1131776"/>
                  <a:gd name="connsiteX125" fmla="*/ 1532894 w 4904667"/>
                  <a:gd name="connsiteY125" fmla="*/ 625474 h 1131776"/>
                  <a:gd name="connsiteX126" fmla="*/ 1532894 w 4904667"/>
                  <a:gd name="connsiteY126" fmla="*/ 604609 h 1131776"/>
                  <a:gd name="connsiteX127" fmla="*/ 1530290 w 4904667"/>
                  <a:gd name="connsiteY127" fmla="*/ 602001 h 1131776"/>
                  <a:gd name="connsiteX128" fmla="*/ 2712168 w 4904667"/>
                  <a:gd name="connsiteY128" fmla="*/ 560135 h 1131776"/>
                  <a:gd name="connsiteX129" fmla="*/ 2787754 w 4904667"/>
                  <a:gd name="connsiteY129" fmla="*/ 685343 h 1131776"/>
                  <a:gd name="connsiteX130" fmla="*/ 2738232 w 4904667"/>
                  <a:gd name="connsiteY130" fmla="*/ 677517 h 1131776"/>
                  <a:gd name="connsiteX131" fmla="*/ 2735626 w 4904667"/>
                  <a:gd name="connsiteY131" fmla="*/ 651432 h 1131776"/>
                  <a:gd name="connsiteX132" fmla="*/ 2712168 w 4904667"/>
                  <a:gd name="connsiteY132" fmla="*/ 560135 h 1131776"/>
                  <a:gd name="connsiteX133" fmla="*/ 2204858 w 4904667"/>
                  <a:gd name="connsiteY133" fmla="*/ 544866 h 1131776"/>
                  <a:gd name="connsiteX134" fmla="*/ 2241304 w 4904667"/>
                  <a:gd name="connsiteY134" fmla="*/ 568331 h 1131776"/>
                  <a:gd name="connsiteX135" fmla="*/ 2264734 w 4904667"/>
                  <a:gd name="connsiteY135" fmla="*/ 591796 h 1131776"/>
                  <a:gd name="connsiteX136" fmla="*/ 2285561 w 4904667"/>
                  <a:gd name="connsiteY136" fmla="*/ 628297 h 1131776"/>
                  <a:gd name="connsiteX137" fmla="*/ 2275147 w 4904667"/>
                  <a:gd name="connsiteY137" fmla="*/ 667405 h 1131776"/>
                  <a:gd name="connsiteX138" fmla="*/ 2251718 w 4904667"/>
                  <a:gd name="connsiteY138" fmla="*/ 685655 h 1131776"/>
                  <a:gd name="connsiteX139" fmla="*/ 2238701 w 4904667"/>
                  <a:gd name="connsiteY139" fmla="*/ 703905 h 1131776"/>
                  <a:gd name="connsiteX140" fmla="*/ 2246511 w 4904667"/>
                  <a:gd name="connsiteY140" fmla="*/ 722156 h 1131776"/>
                  <a:gd name="connsiteX141" fmla="*/ 2259528 w 4904667"/>
                  <a:gd name="connsiteY141" fmla="*/ 735192 h 1131776"/>
                  <a:gd name="connsiteX142" fmla="*/ 2277751 w 4904667"/>
                  <a:gd name="connsiteY142" fmla="*/ 763871 h 1131776"/>
                  <a:gd name="connsiteX143" fmla="*/ 2295974 w 4904667"/>
                  <a:gd name="connsiteY143" fmla="*/ 784729 h 1131776"/>
                  <a:gd name="connsiteX144" fmla="*/ 2316800 w 4904667"/>
                  <a:gd name="connsiteY144" fmla="*/ 816015 h 1131776"/>
                  <a:gd name="connsiteX145" fmla="*/ 2355850 w 4904667"/>
                  <a:gd name="connsiteY145" fmla="*/ 860337 h 1131776"/>
                  <a:gd name="connsiteX146" fmla="*/ 2410519 w 4904667"/>
                  <a:gd name="connsiteY146" fmla="*/ 915088 h 1131776"/>
                  <a:gd name="connsiteX147" fmla="*/ 2472999 w 4904667"/>
                  <a:gd name="connsiteY147" fmla="*/ 948982 h 1131776"/>
                  <a:gd name="connsiteX148" fmla="*/ 2517255 w 4904667"/>
                  <a:gd name="connsiteY148" fmla="*/ 962018 h 1131776"/>
                  <a:gd name="connsiteX149" fmla="*/ 2532875 w 4904667"/>
                  <a:gd name="connsiteY149" fmla="*/ 969840 h 1131776"/>
                  <a:gd name="connsiteX150" fmla="*/ 2517255 w 4904667"/>
                  <a:gd name="connsiteY150" fmla="*/ 982876 h 1131776"/>
                  <a:gd name="connsiteX151" fmla="*/ 2472999 w 4904667"/>
                  <a:gd name="connsiteY151" fmla="*/ 988090 h 1131776"/>
                  <a:gd name="connsiteX152" fmla="*/ 2457379 w 4904667"/>
                  <a:gd name="connsiteY152" fmla="*/ 988090 h 1131776"/>
                  <a:gd name="connsiteX153" fmla="*/ 2444362 w 4904667"/>
                  <a:gd name="connsiteY153" fmla="*/ 990697 h 1131776"/>
                  <a:gd name="connsiteX154" fmla="*/ 2433949 w 4904667"/>
                  <a:gd name="connsiteY154" fmla="*/ 993304 h 1131776"/>
                  <a:gd name="connsiteX155" fmla="*/ 2423536 w 4904667"/>
                  <a:gd name="connsiteY155" fmla="*/ 995912 h 1131776"/>
                  <a:gd name="connsiteX156" fmla="*/ 2392296 w 4904667"/>
                  <a:gd name="connsiteY156" fmla="*/ 1003733 h 1131776"/>
                  <a:gd name="connsiteX157" fmla="*/ 2358453 w 4904667"/>
                  <a:gd name="connsiteY157" fmla="*/ 995912 h 1131776"/>
                  <a:gd name="connsiteX158" fmla="*/ 2324610 w 4904667"/>
                  <a:gd name="connsiteY158" fmla="*/ 977661 h 1131776"/>
                  <a:gd name="connsiteX159" fmla="*/ 2269941 w 4904667"/>
                  <a:gd name="connsiteY159" fmla="*/ 912481 h 1131776"/>
                  <a:gd name="connsiteX160" fmla="*/ 2249114 w 4904667"/>
                  <a:gd name="connsiteY160" fmla="*/ 870766 h 1131776"/>
                  <a:gd name="connsiteX161" fmla="*/ 2228288 w 4904667"/>
                  <a:gd name="connsiteY161" fmla="*/ 834265 h 1131776"/>
                  <a:gd name="connsiteX162" fmla="*/ 2189238 w 4904667"/>
                  <a:gd name="connsiteY162" fmla="*/ 756049 h 1131776"/>
                  <a:gd name="connsiteX163" fmla="*/ 2150189 w 4904667"/>
                  <a:gd name="connsiteY163" fmla="*/ 802979 h 1131776"/>
                  <a:gd name="connsiteX164" fmla="*/ 2129362 w 4904667"/>
                  <a:gd name="connsiteY164" fmla="*/ 829051 h 1131776"/>
                  <a:gd name="connsiteX165" fmla="*/ 2077296 w 4904667"/>
                  <a:gd name="connsiteY165" fmla="*/ 881195 h 1131776"/>
                  <a:gd name="connsiteX166" fmla="*/ 2022627 w 4904667"/>
                  <a:gd name="connsiteY166" fmla="*/ 922910 h 1131776"/>
                  <a:gd name="connsiteX167" fmla="*/ 1944528 w 4904667"/>
                  <a:gd name="connsiteY167" fmla="*/ 964625 h 1131776"/>
                  <a:gd name="connsiteX168" fmla="*/ 1853412 w 4904667"/>
                  <a:gd name="connsiteY168" fmla="*/ 985483 h 1131776"/>
                  <a:gd name="connsiteX169" fmla="*/ 1829982 w 4904667"/>
                  <a:gd name="connsiteY169" fmla="*/ 982876 h 1131776"/>
                  <a:gd name="connsiteX170" fmla="*/ 1887255 w 4904667"/>
                  <a:gd name="connsiteY170" fmla="*/ 967232 h 1131776"/>
                  <a:gd name="connsiteX171" fmla="*/ 1957544 w 4904667"/>
                  <a:gd name="connsiteY171" fmla="*/ 922910 h 1131776"/>
                  <a:gd name="connsiteX172" fmla="*/ 1996594 w 4904667"/>
                  <a:gd name="connsiteY172" fmla="*/ 881195 h 1131776"/>
                  <a:gd name="connsiteX173" fmla="*/ 2043453 w 4904667"/>
                  <a:gd name="connsiteY173" fmla="*/ 834265 h 1131776"/>
                  <a:gd name="connsiteX174" fmla="*/ 2077296 w 4904667"/>
                  <a:gd name="connsiteY174" fmla="*/ 789943 h 1131776"/>
                  <a:gd name="connsiteX175" fmla="*/ 2103329 w 4904667"/>
                  <a:gd name="connsiteY175" fmla="*/ 748228 h 1131776"/>
                  <a:gd name="connsiteX176" fmla="*/ 2108536 w 4904667"/>
                  <a:gd name="connsiteY176" fmla="*/ 740406 h 1131776"/>
                  <a:gd name="connsiteX177" fmla="*/ 2124156 w 4904667"/>
                  <a:gd name="connsiteY177" fmla="*/ 716941 h 1131776"/>
                  <a:gd name="connsiteX178" fmla="*/ 2144982 w 4904667"/>
                  <a:gd name="connsiteY178" fmla="*/ 683048 h 1131776"/>
                  <a:gd name="connsiteX179" fmla="*/ 2100726 w 4904667"/>
                  <a:gd name="connsiteY179" fmla="*/ 617868 h 1131776"/>
                  <a:gd name="connsiteX180" fmla="*/ 2077296 w 4904667"/>
                  <a:gd name="connsiteY180" fmla="*/ 583974 h 1131776"/>
                  <a:gd name="connsiteX181" fmla="*/ 2056470 w 4904667"/>
                  <a:gd name="connsiteY181" fmla="*/ 557902 h 1131776"/>
                  <a:gd name="connsiteX182" fmla="*/ 2105933 w 4904667"/>
                  <a:gd name="connsiteY182" fmla="*/ 581367 h 1131776"/>
                  <a:gd name="connsiteX183" fmla="*/ 2144982 w 4904667"/>
                  <a:gd name="connsiteY183" fmla="*/ 620475 h 1131776"/>
                  <a:gd name="connsiteX184" fmla="*/ 2165809 w 4904667"/>
                  <a:gd name="connsiteY184" fmla="*/ 638726 h 1131776"/>
                  <a:gd name="connsiteX185" fmla="*/ 2178825 w 4904667"/>
                  <a:gd name="connsiteY185" fmla="*/ 617868 h 1131776"/>
                  <a:gd name="connsiteX186" fmla="*/ 2197048 w 4904667"/>
                  <a:gd name="connsiteY186" fmla="*/ 578760 h 1131776"/>
                  <a:gd name="connsiteX187" fmla="*/ 2204858 w 4904667"/>
                  <a:gd name="connsiteY187" fmla="*/ 544866 h 1131776"/>
                  <a:gd name="connsiteX188" fmla="*/ 1418282 w 4904667"/>
                  <a:gd name="connsiteY188" fmla="*/ 502895 h 1131776"/>
                  <a:gd name="connsiteX189" fmla="*/ 1410468 w 4904667"/>
                  <a:gd name="connsiteY189" fmla="*/ 508111 h 1131776"/>
                  <a:gd name="connsiteX190" fmla="*/ 1376605 w 4904667"/>
                  <a:gd name="connsiteY190" fmla="*/ 599393 h 1131776"/>
                  <a:gd name="connsiteX191" fmla="*/ 1381815 w 4904667"/>
                  <a:gd name="connsiteY191" fmla="*/ 602001 h 1131776"/>
                  <a:gd name="connsiteX192" fmla="*/ 1418282 w 4904667"/>
                  <a:gd name="connsiteY192" fmla="*/ 594177 h 1131776"/>
                  <a:gd name="connsiteX193" fmla="*/ 1436516 w 4904667"/>
                  <a:gd name="connsiteY193" fmla="*/ 536800 h 1131776"/>
                  <a:gd name="connsiteX194" fmla="*/ 1418282 w 4904667"/>
                  <a:gd name="connsiteY194" fmla="*/ 502895 h 1131776"/>
                  <a:gd name="connsiteX195" fmla="*/ 1548523 w 4904667"/>
                  <a:gd name="connsiteY195" fmla="*/ 429870 h 1131776"/>
                  <a:gd name="connsiteX196" fmla="*/ 1504241 w 4904667"/>
                  <a:gd name="connsiteY196" fmla="*/ 448126 h 1131776"/>
                  <a:gd name="connsiteX197" fmla="*/ 1449540 w 4904667"/>
                  <a:gd name="connsiteY197" fmla="*/ 482031 h 1131776"/>
                  <a:gd name="connsiteX198" fmla="*/ 1441726 w 4904667"/>
                  <a:gd name="connsiteY198" fmla="*/ 487247 h 1131776"/>
                  <a:gd name="connsiteX199" fmla="*/ 1491217 w 4904667"/>
                  <a:gd name="connsiteY199" fmla="*/ 513327 h 1131776"/>
                  <a:gd name="connsiteX200" fmla="*/ 1501637 w 4904667"/>
                  <a:gd name="connsiteY200" fmla="*/ 536800 h 1131776"/>
                  <a:gd name="connsiteX201" fmla="*/ 1491217 w 4904667"/>
                  <a:gd name="connsiteY201" fmla="*/ 552448 h 1131776"/>
                  <a:gd name="connsiteX202" fmla="*/ 1462564 w 4904667"/>
                  <a:gd name="connsiteY202" fmla="*/ 557664 h 1131776"/>
                  <a:gd name="connsiteX203" fmla="*/ 1433911 w 4904667"/>
                  <a:gd name="connsiteY203" fmla="*/ 591569 h 1131776"/>
                  <a:gd name="connsiteX204" fmla="*/ 1499032 w 4904667"/>
                  <a:gd name="connsiteY204" fmla="*/ 573313 h 1131776"/>
                  <a:gd name="connsiteX205" fmla="*/ 1540709 w 4904667"/>
                  <a:gd name="connsiteY205" fmla="*/ 557664 h 1131776"/>
                  <a:gd name="connsiteX206" fmla="*/ 1543314 w 4904667"/>
                  <a:gd name="connsiteY206" fmla="*/ 557664 h 1131776"/>
                  <a:gd name="connsiteX207" fmla="*/ 1551128 w 4904667"/>
                  <a:gd name="connsiteY207" fmla="*/ 500287 h 1131776"/>
                  <a:gd name="connsiteX208" fmla="*/ 1551128 w 4904667"/>
                  <a:gd name="connsiteY208" fmla="*/ 435086 h 1131776"/>
                  <a:gd name="connsiteX209" fmla="*/ 1548523 w 4904667"/>
                  <a:gd name="connsiteY209" fmla="*/ 429870 h 1131776"/>
                  <a:gd name="connsiteX210" fmla="*/ 1098275 w 4904667"/>
                  <a:gd name="connsiteY210" fmla="*/ 390967 h 1131776"/>
                  <a:gd name="connsiteX211" fmla="*/ 1158224 w 4904667"/>
                  <a:gd name="connsiteY211" fmla="*/ 427460 h 1131776"/>
                  <a:gd name="connsiteX212" fmla="*/ 1184288 w 4904667"/>
                  <a:gd name="connsiteY212" fmla="*/ 450920 h 1131776"/>
                  <a:gd name="connsiteX213" fmla="*/ 1223385 w 4904667"/>
                  <a:gd name="connsiteY213" fmla="*/ 500447 h 1131776"/>
                  <a:gd name="connsiteX214" fmla="*/ 1212959 w 4904667"/>
                  <a:gd name="connsiteY214" fmla="*/ 526513 h 1131776"/>
                  <a:gd name="connsiteX215" fmla="*/ 1192107 w 4904667"/>
                  <a:gd name="connsiteY215" fmla="*/ 531727 h 1131776"/>
                  <a:gd name="connsiteX216" fmla="*/ 1181682 w 4904667"/>
                  <a:gd name="connsiteY216" fmla="*/ 536940 h 1131776"/>
                  <a:gd name="connsiteX217" fmla="*/ 996624 w 4904667"/>
                  <a:gd name="connsiteY217" fmla="*/ 813246 h 1131776"/>
                  <a:gd name="connsiteX218" fmla="*/ 999230 w 4904667"/>
                  <a:gd name="connsiteY218" fmla="*/ 826280 h 1131776"/>
                  <a:gd name="connsiteX219" fmla="*/ 1012262 w 4904667"/>
                  <a:gd name="connsiteY219" fmla="*/ 828886 h 1131776"/>
                  <a:gd name="connsiteX220" fmla="*/ 1181682 w 4904667"/>
                  <a:gd name="connsiteY220" fmla="*/ 628173 h 1131776"/>
                  <a:gd name="connsiteX221" fmla="*/ 1197320 w 4904667"/>
                  <a:gd name="connsiteY221" fmla="*/ 612533 h 1131776"/>
                  <a:gd name="connsiteX222" fmla="*/ 1087849 w 4904667"/>
                  <a:gd name="connsiteY222" fmla="*/ 815853 h 1131776"/>
                  <a:gd name="connsiteX223" fmla="*/ 1022688 w 4904667"/>
                  <a:gd name="connsiteY223" fmla="*/ 933153 h 1131776"/>
                  <a:gd name="connsiteX224" fmla="*/ 1004443 w 4904667"/>
                  <a:gd name="connsiteY224" fmla="*/ 972253 h 1131776"/>
                  <a:gd name="connsiteX225" fmla="*/ 960134 w 4904667"/>
                  <a:gd name="connsiteY225" fmla="*/ 1008746 h 1131776"/>
                  <a:gd name="connsiteX226" fmla="*/ 897579 w 4904667"/>
                  <a:gd name="connsiteY226" fmla="*/ 922726 h 1131776"/>
                  <a:gd name="connsiteX227" fmla="*/ 921037 w 4904667"/>
                  <a:gd name="connsiteY227" fmla="*/ 888840 h 1131776"/>
                  <a:gd name="connsiteX228" fmla="*/ 1012262 w 4904667"/>
                  <a:gd name="connsiteY228" fmla="*/ 745473 h 1131776"/>
                  <a:gd name="connsiteX229" fmla="*/ 1121733 w 4904667"/>
                  <a:gd name="connsiteY229" fmla="*/ 555187 h 1131776"/>
                  <a:gd name="connsiteX230" fmla="*/ 1126946 w 4904667"/>
                  <a:gd name="connsiteY230" fmla="*/ 518693 h 1131776"/>
                  <a:gd name="connsiteX231" fmla="*/ 1111307 w 4904667"/>
                  <a:gd name="connsiteY231" fmla="*/ 503053 h 1131776"/>
                  <a:gd name="connsiteX232" fmla="*/ 1077424 w 4904667"/>
                  <a:gd name="connsiteY232" fmla="*/ 458740 h 1131776"/>
                  <a:gd name="connsiteX233" fmla="*/ 1077424 w 4904667"/>
                  <a:gd name="connsiteY233" fmla="*/ 450920 h 1131776"/>
                  <a:gd name="connsiteX234" fmla="*/ 1098275 w 4904667"/>
                  <a:gd name="connsiteY234" fmla="*/ 390967 h 1131776"/>
                  <a:gd name="connsiteX235" fmla="*/ 3146746 w 4904667"/>
                  <a:gd name="connsiteY235" fmla="*/ 376405 h 1131776"/>
                  <a:gd name="connsiteX236" fmla="*/ 3170507 w 4904667"/>
                  <a:gd name="connsiteY236" fmla="*/ 393019 h 1131776"/>
                  <a:gd name="connsiteX237" fmla="*/ 3170507 w 4904667"/>
                  <a:gd name="connsiteY237" fmla="*/ 426900 h 1131776"/>
                  <a:gd name="connsiteX238" fmla="*/ 3147072 w 4904667"/>
                  <a:gd name="connsiteY238" fmla="*/ 533753 h 1131776"/>
                  <a:gd name="connsiteX239" fmla="*/ 3118428 w 4904667"/>
                  <a:gd name="connsiteY239" fmla="*/ 687519 h 1131776"/>
                  <a:gd name="connsiteX240" fmla="*/ 3108012 w 4904667"/>
                  <a:gd name="connsiteY240" fmla="*/ 765704 h 1131776"/>
                  <a:gd name="connsiteX241" fmla="*/ 3076765 w 4904667"/>
                  <a:gd name="connsiteY241" fmla="*/ 862133 h 1131776"/>
                  <a:gd name="connsiteX242" fmla="*/ 3050725 w 4904667"/>
                  <a:gd name="connsiteY242" fmla="*/ 843890 h 1131776"/>
                  <a:gd name="connsiteX243" fmla="*/ 3019477 w 4904667"/>
                  <a:gd name="connsiteY243" fmla="*/ 802191 h 1131776"/>
                  <a:gd name="connsiteX244" fmla="*/ 3011665 w 4904667"/>
                  <a:gd name="connsiteY244" fmla="*/ 812616 h 1131776"/>
                  <a:gd name="connsiteX245" fmla="*/ 2975210 w 4904667"/>
                  <a:gd name="connsiteY245" fmla="*/ 830859 h 1131776"/>
                  <a:gd name="connsiteX246" fmla="*/ 2975210 w 4904667"/>
                  <a:gd name="connsiteY246" fmla="*/ 799585 h 1131776"/>
                  <a:gd name="connsiteX247" fmla="*/ 2975210 w 4904667"/>
                  <a:gd name="connsiteY247" fmla="*/ 700550 h 1131776"/>
                  <a:gd name="connsiteX248" fmla="*/ 2956982 w 4904667"/>
                  <a:gd name="connsiteY248" fmla="*/ 705762 h 1131776"/>
                  <a:gd name="connsiteX249" fmla="*/ 2933547 w 4904667"/>
                  <a:gd name="connsiteY249" fmla="*/ 697943 h 1131776"/>
                  <a:gd name="connsiteX250" fmla="*/ 2946566 w 4904667"/>
                  <a:gd name="connsiteY250" fmla="*/ 661457 h 1131776"/>
                  <a:gd name="connsiteX251" fmla="*/ 2975210 w 4904667"/>
                  <a:gd name="connsiteY251" fmla="*/ 570240 h 1131776"/>
                  <a:gd name="connsiteX252" fmla="*/ 2964794 w 4904667"/>
                  <a:gd name="connsiteY252" fmla="*/ 562422 h 1131776"/>
                  <a:gd name="connsiteX253" fmla="*/ 2996042 w 4904667"/>
                  <a:gd name="connsiteY253" fmla="*/ 541572 h 1131776"/>
                  <a:gd name="connsiteX254" fmla="*/ 3014269 w 4904667"/>
                  <a:gd name="connsiteY254" fmla="*/ 497267 h 1131776"/>
                  <a:gd name="connsiteX255" fmla="*/ 3042913 w 4904667"/>
                  <a:gd name="connsiteY255" fmla="*/ 585877 h 1131776"/>
                  <a:gd name="connsiteX256" fmla="*/ 3074161 w 4904667"/>
                  <a:gd name="connsiteY256" fmla="*/ 627576 h 1131776"/>
                  <a:gd name="connsiteX257" fmla="*/ 3037705 w 4904667"/>
                  <a:gd name="connsiteY257" fmla="*/ 666669 h 1131776"/>
                  <a:gd name="connsiteX258" fmla="*/ 3024685 w 4904667"/>
                  <a:gd name="connsiteY258" fmla="*/ 724005 h 1131776"/>
                  <a:gd name="connsiteX259" fmla="*/ 3032497 w 4904667"/>
                  <a:gd name="connsiteY259" fmla="*/ 799585 h 1131776"/>
                  <a:gd name="connsiteX260" fmla="*/ 3066349 w 4904667"/>
                  <a:gd name="connsiteY260" fmla="*/ 794372 h 1131776"/>
                  <a:gd name="connsiteX261" fmla="*/ 3076765 w 4904667"/>
                  <a:gd name="connsiteY261" fmla="*/ 682306 h 1131776"/>
                  <a:gd name="connsiteX262" fmla="*/ 3094992 w 4904667"/>
                  <a:gd name="connsiteY262" fmla="*/ 585877 h 1131776"/>
                  <a:gd name="connsiteX263" fmla="*/ 3108012 w 4904667"/>
                  <a:gd name="connsiteY263" fmla="*/ 406050 h 1131776"/>
                  <a:gd name="connsiteX264" fmla="*/ 3068953 w 4904667"/>
                  <a:gd name="connsiteY264" fmla="*/ 434718 h 1131776"/>
                  <a:gd name="connsiteX265" fmla="*/ 3019477 w 4904667"/>
                  <a:gd name="connsiteY265" fmla="*/ 471205 h 1131776"/>
                  <a:gd name="connsiteX266" fmla="*/ 2975210 w 4904667"/>
                  <a:gd name="connsiteY266" fmla="*/ 525935 h 1131776"/>
                  <a:gd name="connsiteX267" fmla="*/ 2907507 w 4904667"/>
                  <a:gd name="connsiteY267" fmla="*/ 690125 h 1131776"/>
                  <a:gd name="connsiteX268" fmla="*/ 2912715 w 4904667"/>
                  <a:gd name="connsiteY268" fmla="*/ 755280 h 1131776"/>
                  <a:gd name="connsiteX269" fmla="*/ 2902299 w 4904667"/>
                  <a:gd name="connsiteY269" fmla="*/ 776129 h 1131776"/>
                  <a:gd name="connsiteX270" fmla="*/ 2876259 w 4904667"/>
                  <a:gd name="connsiteY270" fmla="*/ 781341 h 1131776"/>
                  <a:gd name="connsiteX271" fmla="*/ 2873655 w 4904667"/>
                  <a:gd name="connsiteY271" fmla="*/ 570240 h 1131776"/>
                  <a:gd name="connsiteX272" fmla="*/ 2902299 w 4904667"/>
                  <a:gd name="connsiteY272" fmla="*/ 523329 h 1131776"/>
                  <a:gd name="connsiteX273" fmla="*/ 2899695 w 4904667"/>
                  <a:gd name="connsiteY273" fmla="*/ 557209 h 1131776"/>
                  <a:gd name="connsiteX274" fmla="*/ 2904903 w 4904667"/>
                  <a:gd name="connsiteY274" fmla="*/ 583271 h 1131776"/>
                  <a:gd name="connsiteX275" fmla="*/ 3045517 w 4904667"/>
                  <a:gd name="connsiteY275" fmla="*/ 413869 h 1131776"/>
                  <a:gd name="connsiteX276" fmla="*/ 3113220 w 4904667"/>
                  <a:gd name="connsiteY276" fmla="*/ 377382 h 1131776"/>
                  <a:gd name="connsiteX277" fmla="*/ 3146746 w 4904667"/>
                  <a:gd name="connsiteY277" fmla="*/ 376405 h 1131776"/>
                  <a:gd name="connsiteX278" fmla="*/ 2296869 w 4904667"/>
                  <a:gd name="connsiteY278" fmla="*/ 368962 h 1131776"/>
                  <a:gd name="connsiteX279" fmla="*/ 2314197 w 4904667"/>
                  <a:gd name="connsiteY279" fmla="*/ 372791 h 1131776"/>
                  <a:gd name="connsiteX280" fmla="*/ 2353247 w 4904667"/>
                  <a:gd name="connsiteY280" fmla="*/ 383220 h 1131776"/>
                  <a:gd name="connsiteX281" fmla="*/ 2342833 w 4904667"/>
                  <a:gd name="connsiteY281" fmla="*/ 451007 h 1131776"/>
                  <a:gd name="connsiteX282" fmla="*/ 2319404 w 4904667"/>
                  <a:gd name="connsiteY282" fmla="*/ 445793 h 1131776"/>
                  <a:gd name="connsiteX283" fmla="*/ 2298577 w 4904667"/>
                  <a:gd name="connsiteY283" fmla="*/ 448400 h 1131776"/>
                  <a:gd name="connsiteX284" fmla="*/ 2267338 w 4904667"/>
                  <a:gd name="connsiteY284" fmla="*/ 451007 h 1131776"/>
                  <a:gd name="connsiteX285" fmla="*/ 2275147 w 4904667"/>
                  <a:gd name="connsiteY285" fmla="*/ 427542 h 1131776"/>
                  <a:gd name="connsiteX286" fmla="*/ 2277751 w 4904667"/>
                  <a:gd name="connsiteY286" fmla="*/ 396256 h 1131776"/>
                  <a:gd name="connsiteX287" fmla="*/ 2246511 w 4904667"/>
                  <a:gd name="connsiteY287" fmla="*/ 404078 h 1131776"/>
                  <a:gd name="connsiteX288" fmla="*/ 2215271 w 4904667"/>
                  <a:gd name="connsiteY288" fmla="*/ 443186 h 1131776"/>
                  <a:gd name="connsiteX289" fmla="*/ 2126759 w 4904667"/>
                  <a:gd name="connsiteY289" fmla="*/ 495329 h 1131776"/>
                  <a:gd name="connsiteX290" fmla="*/ 2105933 w 4904667"/>
                  <a:gd name="connsiteY290" fmla="*/ 497937 h 1131776"/>
                  <a:gd name="connsiteX291" fmla="*/ 2056470 w 4904667"/>
                  <a:gd name="connsiteY291" fmla="*/ 524009 h 1131776"/>
                  <a:gd name="connsiteX292" fmla="*/ 2017420 w 4904667"/>
                  <a:gd name="connsiteY292" fmla="*/ 542259 h 1131776"/>
                  <a:gd name="connsiteX293" fmla="*/ 2004404 w 4904667"/>
                  <a:gd name="connsiteY293" fmla="*/ 529223 h 1131776"/>
                  <a:gd name="connsiteX294" fmla="*/ 2017420 w 4904667"/>
                  <a:gd name="connsiteY294" fmla="*/ 500544 h 1131776"/>
                  <a:gd name="connsiteX295" fmla="*/ 2033040 w 4904667"/>
                  <a:gd name="connsiteY295" fmla="*/ 484901 h 1131776"/>
                  <a:gd name="connsiteX296" fmla="*/ 2046056 w 4904667"/>
                  <a:gd name="connsiteY296" fmla="*/ 471865 h 1131776"/>
                  <a:gd name="connsiteX297" fmla="*/ 2069486 w 4904667"/>
                  <a:gd name="connsiteY297" fmla="*/ 451007 h 1131776"/>
                  <a:gd name="connsiteX298" fmla="*/ 2092916 w 4904667"/>
                  <a:gd name="connsiteY298" fmla="*/ 430150 h 1131776"/>
                  <a:gd name="connsiteX299" fmla="*/ 2131966 w 4904667"/>
                  <a:gd name="connsiteY299" fmla="*/ 396256 h 1131776"/>
                  <a:gd name="connsiteX300" fmla="*/ 2131966 w 4904667"/>
                  <a:gd name="connsiteY300" fmla="*/ 409292 h 1131776"/>
                  <a:gd name="connsiteX301" fmla="*/ 2134569 w 4904667"/>
                  <a:gd name="connsiteY301" fmla="*/ 419721 h 1131776"/>
                  <a:gd name="connsiteX302" fmla="*/ 2129362 w 4904667"/>
                  <a:gd name="connsiteY302" fmla="*/ 432757 h 1131776"/>
                  <a:gd name="connsiteX303" fmla="*/ 2139776 w 4904667"/>
                  <a:gd name="connsiteY303" fmla="*/ 432757 h 1131776"/>
                  <a:gd name="connsiteX304" fmla="*/ 2165809 w 4904667"/>
                  <a:gd name="connsiteY304" fmla="*/ 424935 h 1131776"/>
                  <a:gd name="connsiteX305" fmla="*/ 2191842 w 4904667"/>
                  <a:gd name="connsiteY305" fmla="*/ 414506 h 1131776"/>
                  <a:gd name="connsiteX306" fmla="*/ 2236098 w 4904667"/>
                  <a:gd name="connsiteY306" fmla="*/ 385827 h 1131776"/>
                  <a:gd name="connsiteX307" fmla="*/ 2296869 w 4904667"/>
                  <a:gd name="connsiteY307" fmla="*/ 368962 h 1131776"/>
                  <a:gd name="connsiteX308" fmla="*/ 4304757 w 4904667"/>
                  <a:gd name="connsiteY308" fmla="*/ 328397 h 1131776"/>
                  <a:gd name="connsiteX309" fmla="*/ 4310004 w 4904667"/>
                  <a:gd name="connsiteY309" fmla="*/ 328397 h 1131776"/>
                  <a:gd name="connsiteX310" fmla="*/ 4357231 w 4904667"/>
                  <a:gd name="connsiteY310" fmla="*/ 380220 h 1131776"/>
                  <a:gd name="connsiteX311" fmla="*/ 4380844 w 4904667"/>
                  <a:gd name="connsiteY311" fmla="*/ 411314 h 1131776"/>
                  <a:gd name="connsiteX312" fmla="*/ 4372973 w 4904667"/>
                  <a:gd name="connsiteY312" fmla="*/ 470910 h 1131776"/>
                  <a:gd name="connsiteX313" fmla="*/ 4349360 w 4904667"/>
                  <a:gd name="connsiteY313" fmla="*/ 476093 h 1131776"/>
                  <a:gd name="connsiteX314" fmla="*/ 4320499 w 4904667"/>
                  <a:gd name="connsiteY314" fmla="*/ 419087 h 1131776"/>
                  <a:gd name="connsiteX315" fmla="*/ 4304757 w 4904667"/>
                  <a:gd name="connsiteY315" fmla="*/ 328397 h 1131776"/>
                  <a:gd name="connsiteX316" fmla="*/ 4625084 w 4904667"/>
                  <a:gd name="connsiteY316" fmla="*/ 234491 h 1131776"/>
                  <a:gd name="connsiteX317" fmla="*/ 4593844 w 4904667"/>
                  <a:gd name="connsiteY317" fmla="*/ 244913 h 1131776"/>
                  <a:gd name="connsiteX318" fmla="*/ 4619877 w 4904667"/>
                  <a:gd name="connsiteY318" fmla="*/ 297022 h 1131776"/>
                  <a:gd name="connsiteX319" fmla="*/ 4599051 w 4904667"/>
                  <a:gd name="connsiteY319" fmla="*/ 310049 h 1131776"/>
                  <a:gd name="connsiteX320" fmla="*/ 4549587 w 4904667"/>
                  <a:gd name="connsiteY320" fmla="*/ 375185 h 1131776"/>
                  <a:gd name="connsiteX321" fmla="*/ 4541777 w 4904667"/>
                  <a:gd name="connsiteY321" fmla="*/ 393424 h 1131776"/>
                  <a:gd name="connsiteX322" fmla="*/ 4560001 w 4904667"/>
                  <a:gd name="connsiteY322" fmla="*/ 403845 h 1131776"/>
                  <a:gd name="connsiteX323" fmla="*/ 4567811 w 4904667"/>
                  <a:gd name="connsiteY323" fmla="*/ 401240 h 1131776"/>
                  <a:gd name="connsiteX324" fmla="*/ 4567811 w 4904667"/>
                  <a:gd name="connsiteY324" fmla="*/ 377791 h 1131776"/>
                  <a:gd name="connsiteX325" fmla="*/ 4570414 w 4904667"/>
                  <a:gd name="connsiteY325" fmla="*/ 364764 h 1131776"/>
                  <a:gd name="connsiteX326" fmla="*/ 4575621 w 4904667"/>
                  <a:gd name="connsiteY326" fmla="*/ 398635 h 1131776"/>
                  <a:gd name="connsiteX327" fmla="*/ 4591241 w 4904667"/>
                  <a:gd name="connsiteY327" fmla="*/ 390818 h 1131776"/>
                  <a:gd name="connsiteX328" fmla="*/ 4664134 w 4904667"/>
                  <a:gd name="connsiteY328" fmla="*/ 338709 h 1131776"/>
                  <a:gd name="connsiteX329" fmla="*/ 4661531 w 4904667"/>
                  <a:gd name="connsiteY329" fmla="*/ 286600 h 1131776"/>
                  <a:gd name="connsiteX330" fmla="*/ 4625084 w 4904667"/>
                  <a:gd name="connsiteY330" fmla="*/ 234491 h 1131776"/>
                  <a:gd name="connsiteX331" fmla="*/ 1673555 w 4904667"/>
                  <a:gd name="connsiteY331" fmla="*/ 172978 h 1131776"/>
                  <a:gd name="connsiteX332" fmla="*/ 1689184 w 4904667"/>
                  <a:gd name="connsiteY332" fmla="*/ 174282 h 1131776"/>
                  <a:gd name="connsiteX333" fmla="*/ 1712627 w 4904667"/>
                  <a:gd name="connsiteY333" fmla="*/ 200362 h 1131776"/>
                  <a:gd name="connsiteX334" fmla="*/ 1710022 w 4904667"/>
                  <a:gd name="connsiteY334" fmla="*/ 229051 h 1131776"/>
                  <a:gd name="connsiteX335" fmla="*/ 1681369 w 4904667"/>
                  <a:gd name="connsiteY335" fmla="*/ 242091 h 1131776"/>
                  <a:gd name="connsiteX336" fmla="*/ 1644902 w 4904667"/>
                  <a:gd name="connsiteY336" fmla="*/ 257739 h 1131776"/>
                  <a:gd name="connsiteX337" fmla="*/ 1592805 w 4904667"/>
                  <a:gd name="connsiteY337" fmla="*/ 289036 h 1131776"/>
                  <a:gd name="connsiteX338" fmla="*/ 1558943 w 4904667"/>
                  <a:gd name="connsiteY338" fmla="*/ 315116 h 1131776"/>
                  <a:gd name="connsiteX339" fmla="*/ 1457355 w 4904667"/>
                  <a:gd name="connsiteY339" fmla="*/ 435086 h 1131776"/>
                  <a:gd name="connsiteX340" fmla="*/ 1470379 w 4904667"/>
                  <a:gd name="connsiteY340" fmla="*/ 429870 h 1131776"/>
                  <a:gd name="connsiteX341" fmla="*/ 1509451 w 4904667"/>
                  <a:gd name="connsiteY341" fmla="*/ 403790 h 1131776"/>
                  <a:gd name="connsiteX342" fmla="*/ 1558943 w 4904667"/>
                  <a:gd name="connsiteY342" fmla="*/ 372493 h 1131776"/>
                  <a:gd name="connsiteX343" fmla="*/ 1577176 w 4904667"/>
                  <a:gd name="connsiteY343" fmla="*/ 377709 h 1131776"/>
                  <a:gd name="connsiteX344" fmla="*/ 1584991 w 4904667"/>
                  <a:gd name="connsiteY344" fmla="*/ 377709 h 1131776"/>
                  <a:gd name="connsiteX345" fmla="*/ 1621458 w 4904667"/>
                  <a:gd name="connsiteY345" fmla="*/ 416830 h 1131776"/>
                  <a:gd name="connsiteX346" fmla="*/ 1603225 w 4904667"/>
                  <a:gd name="connsiteY346" fmla="*/ 479423 h 1131776"/>
                  <a:gd name="connsiteX347" fmla="*/ 1600620 w 4904667"/>
                  <a:gd name="connsiteY347" fmla="*/ 534192 h 1131776"/>
                  <a:gd name="connsiteX348" fmla="*/ 1618854 w 4904667"/>
                  <a:gd name="connsiteY348" fmla="*/ 539408 h 1131776"/>
                  <a:gd name="connsiteX349" fmla="*/ 1642297 w 4904667"/>
                  <a:gd name="connsiteY349" fmla="*/ 531584 h 1131776"/>
                  <a:gd name="connsiteX350" fmla="*/ 1663136 w 4904667"/>
                  <a:gd name="connsiteY350" fmla="*/ 510719 h 1131776"/>
                  <a:gd name="connsiteX351" fmla="*/ 1694394 w 4904667"/>
                  <a:gd name="connsiteY351" fmla="*/ 502895 h 1131776"/>
                  <a:gd name="connsiteX352" fmla="*/ 1756909 w 4904667"/>
                  <a:gd name="connsiteY352" fmla="*/ 518543 h 1131776"/>
                  <a:gd name="connsiteX353" fmla="*/ 1764724 w 4904667"/>
                  <a:gd name="connsiteY353" fmla="*/ 534192 h 1131776"/>
                  <a:gd name="connsiteX354" fmla="*/ 1759514 w 4904667"/>
                  <a:gd name="connsiteY354" fmla="*/ 549840 h 1131776"/>
                  <a:gd name="connsiteX355" fmla="*/ 1712627 w 4904667"/>
                  <a:gd name="connsiteY355" fmla="*/ 581137 h 1131776"/>
                  <a:gd name="connsiteX356" fmla="*/ 1673555 w 4904667"/>
                  <a:gd name="connsiteY356" fmla="*/ 583745 h 1131776"/>
                  <a:gd name="connsiteX357" fmla="*/ 1598015 w 4904667"/>
                  <a:gd name="connsiteY357" fmla="*/ 596785 h 1131776"/>
                  <a:gd name="connsiteX358" fmla="*/ 1595410 w 4904667"/>
                  <a:gd name="connsiteY358" fmla="*/ 596785 h 1131776"/>
                  <a:gd name="connsiteX359" fmla="*/ 1584991 w 4904667"/>
                  <a:gd name="connsiteY359" fmla="*/ 721971 h 1131776"/>
                  <a:gd name="connsiteX360" fmla="*/ 1605829 w 4904667"/>
                  <a:gd name="connsiteY360" fmla="*/ 724579 h 1131776"/>
                  <a:gd name="connsiteX361" fmla="*/ 1613644 w 4904667"/>
                  <a:gd name="connsiteY361" fmla="*/ 732403 h 1131776"/>
                  <a:gd name="connsiteX362" fmla="*/ 1598015 w 4904667"/>
                  <a:gd name="connsiteY362" fmla="*/ 758484 h 1131776"/>
                  <a:gd name="connsiteX363" fmla="*/ 1582386 w 4904667"/>
                  <a:gd name="connsiteY363" fmla="*/ 768916 h 1131776"/>
                  <a:gd name="connsiteX364" fmla="*/ 1551128 w 4904667"/>
                  <a:gd name="connsiteY364" fmla="*/ 896710 h 1131776"/>
                  <a:gd name="connsiteX365" fmla="*/ 1486008 w 4904667"/>
                  <a:gd name="connsiteY365" fmla="*/ 904534 h 1131776"/>
                  <a:gd name="connsiteX366" fmla="*/ 1470379 w 4904667"/>
                  <a:gd name="connsiteY366" fmla="*/ 860197 h 1131776"/>
                  <a:gd name="connsiteX367" fmla="*/ 1446935 w 4904667"/>
                  <a:gd name="connsiteY367" fmla="*/ 813253 h 1131776"/>
                  <a:gd name="connsiteX368" fmla="*/ 1387024 w 4904667"/>
                  <a:gd name="connsiteY368" fmla="*/ 828901 h 1131776"/>
                  <a:gd name="connsiteX369" fmla="*/ 1329718 w 4904667"/>
                  <a:gd name="connsiteY369" fmla="*/ 847157 h 1131776"/>
                  <a:gd name="connsiteX370" fmla="*/ 1280226 w 4904667"/>
                  <a:gd name="connsiteY370" fmla="*/ 852373 h 1131776"/>
                  <a:gd name="connsiteX371" fmla="*/ 1230735 w 4904667"/>
                  <a:gd name="connsiteY371" fmla="*/ 844549 h 1131776"/>
                  <a:gd name="connsiteX372" fmla="*/ 1212501 w 4904667"/>
                  <a:gd name="connsiteY372" fmla="*/ 834117 h 1131776"/>
                  <a:gd name="connsiteX373" fmla="*/ 1269807 w 4904667"/>
                  <a:gd name="connsiteY373" fmla="*/ 695891 h 1131776"/>
                  <a:gd name="connsiteX374" fmla="*/ 1301065 w 4904667"/>
                  <a:gd name="connsiteY374" fmla="*/ 641122 h 1131776"/>
                  <a:gd name="connsiteX375" fmla="*/ 1267202 w 4904667"/>
                  <a:gd name="connsiteY375" fmla="*/ 641122 h 1131776"/>
                  <a:gd name="connsiteX376" fmla="*/ 1230735 w 4904667"/>
                  <a:gd name="connsiteY376" fmla="*/ 628082 h 1131776"/>
                  <a:gd name="connsiteX377" fmla="*/ 1233340 w 4904667"/>
                  <a:gd name="connsiteY377" fmla="*/ 622865 h 1131776"/>
                  <a:gd name="connsiteX378" fmla="*/ 1314089 w 4904667"/>
                  <a:gd name="connsiteY378" fmla="*/ 615041 h 1131776"/>
                  <a:gd name="connsiteX379" fmla="*/ 1316694 w 4904667"/>
                  <a:gd name="connsiteY379" fmla="*/ 612433 h 1131776"/>
                  <a:gd name="connsiteX380" fmla="*/ 1371395 w 4904667"/>
                  <a:gd name="connsiteY380" fmla="*/ 521152 h 1131776"/>
                  <a:gd name="connsiteX381" fmla="*/ 1363581 w 4904667"/>
                  <a:gd name="connsiteY381" fmla="*/ 518543 h 1131776"/>
                  <a:gd name="connsiteX382" fmla="*/ 1340137 w 4904667"/>
                  <a:gd name="connsiteY382" fmla="*/ 495071 h 1131776"/>
                  <a:gd name="connsiteX383" fmla="*/ 1350557 w 4904667"/>
                  <a:gd name="connsiteY383" fmla="*/ 492463 h 1131776"/>
                  <a:gd name="connsiteX384" fmla="*/ 1410468 w 4904667"/>
                  <a:gd name="connsiteY384" fmla="*/ 463775 h 1131776"/>
                  <a:gd name="connsiteX385" fmla="*/ 1418282 w 4904667"/>
                  <a:gd name="connsiteY385" fmla="*/ 453342 h 1131776"/>
                  <a:gd name="connsiteX386" fmla="*/ 1441726 w 4904667"/>
                  <a:gd name="connsiteY386" fmla="*/ 424654 h 1131776"/>
                  <a:gd name="connsiteX387" fmla="*/ 1517265 w 4904667"/>
                  <a:gd name="connsiteY387" fmla="*/ 333372 h 1131776"/>
                  <a:gd name="connsiteX388" fmla="*/ 1522475 w 4904667"/>
                  <a:gd name="connsiteY388" fmla="*/ 322940 h 1131776"/>
                  <a:gd name="connsiteX389" fmla="*/ 1509451 w 4904667"/>
                  <a:gd name="connsiteY389" fmla="*/ 315116 h 1131776"/>
                  <a:gd name="connsiteX390" fmla="*/ 1483403 w 4904667"/>
                  <a:gd name="connsiteY390" fmla="*/ 330764 h 1131776"/>
                  <a:gd name="connsiteX391" fmla="*/ 1436516 w 4904667"/>
                  <a:gd name="connsiteY391" fmla="*/ 349021 h 1131776"/>
                  <a:gd name="connsiteX392" fmla="*/ 1418282 w 4904667"/>
                  <a:gd name="connsiteY392" fmla="*/ 349021 h 1131776"/>
                  <a:gd name="connsiteX393" fmla="*/ 1387024 w 4904667"/>
                  <a:gd name="connsiteY393" fmla="*/ 341197 h 1131776"/>
                  <a:gd name="connsiteX394" fmla="*/ 1394839 w 4904667"/>
                  <a:gd name="connsiteY394" fmla="*/ 299468 h 1131776"/>
                  <a:gd name="connsiteX395" fmla="*/ 1426097 w 4904667"/>
                  <a:gd name="connsiteY395" fmla="*/ 270779 h 1131776"/>
                  <a:gd name="connsiteX396" fmla="*/ 1433911 w 4904667"/>
                  <a:gd name="connsiteY396" fmla="*/ 226443 h 1131776"/>
                  <a:gd name="connsiteX397" fmla="*/ 1449540 w 4904667"/>
                  <a:gd name="connsiteY397" fmla="*/ 182106 h 1131776"/>
                  <a:gd name="connsiteX398" fmla="*/ 1512056 w 4904667"/>
                  <a:gd name="connsiteY398" fmla="*/ 192538 h 1131776"/>
                  <a:gd name="connsiteX399" fmla="*/ 1512056 w 4904667"/>
                  <a:gd name="connsiteY399" fmla="*/ 195146 h 1131776"/>
                  <a:gd name="connsiteX400" fmla="*/ 1512056 w 4904667"/>
                  <a:gd name="connsiteY400" fmla="*/ 226443 h 1131776"/>
                  <a:gd name="connsiteX401" fmla="*/ 1514661 w 4904667"/>
                  <a:gd name="connsiteY401" fmla="*/ 247307 h 1131776"/>
                  <a:gd name="connsiteX402" fmla="*/ 1517265 w 4904667"/>
                  <a:gd name="connsiteY402" fmla="*/ 247307 h 1131776"/>
                  <a:gd name="connsiteX403" fmla="*/ 1657926 w 4904667"/>
                  <a:gd name="connsiteY403" fmla="*/ 179498 h 1131776"/>
                  <a:gd name="connsiteX404" fmla="*/ 1673555 w 4904667"/>
                  <a:gd name="connsiteY404" fmla="*/ 172978 h 1131776"/>
                  <a:gd name="connsiteX405" fmla="*/ 4822857 w 4904667"/>
                  <a:gd name="connsiteY405" fmla="*/ 140409 h 1131776"/>
                  <a:gd name="connsiteX406" fmla="*/ 4747441 w 4904667"/>
                  <a:gd name="connsiteY406" fmla="*/ 169354 h 1131776"/>
                  <a:gd name="connsiteX407" fmla="*/ 4695374 w 4904667"/>
                  <a:gd name="connsiteY407" fmla="*/ 190198 h 1131776"/>
                  <a:gd name="connsiteX408" fmla="*/ 4635498 w 4904667"/>
                  <a:gd name="connsiteY408" fmla="*/ 218858 h 1131776"/>
                  <a:gd name="connsiteX409" fmla="*/ 4692771 w 4904667"/>
                  <a:gd name="connsiteY409" fmla="*/ 286600 h 1131776"/>
                  <a:gd name="connsiteX410" fmla="*/ 4700581 w 4904667"/>
                  <a:gd name="connsiteY410" fmla="*/ 351736 h 1131776"/>
                  <a:gd name="connsiteX411" fmla="*/ 4661531 w 4904667"/>
                  <a:gd name="connsiteY411" fmla="*/ 377791 h 1131776"/>
                  <a:gd name="connsiteX412" fmla="*/ 4588637 w 4904667"/>
                  <a:gd name="connsiteY412" fmla="*/ 409056 h 1131776"/>
                  <a:gd name="connsiteX413" fmla="*/ 4578224 w 4904667"/>
                  <a:gd name="connsiteY413" fmla="*/ 414267 h 1131776"/>
                  <a:gd name="connsiteX414" fmla="*/ 4606861 w 4904667"/>
                  <a:gd name="connsiteY414" fmla="*/ 487220 h 1131776"/>
                  <a:gd name="connsiteX415" fmla="*/ 4632894 w 4904667"/>
                  <a:gd name="connsiteY415" fmla="*/ 458560 h 1131776"/>
                  <a:gd name="connsiteX416" fmla="*/ 4671944 w 4904667"/>
                  <a:gd name="connsiteY416" fmla="*/ 414267 h 1131776"/>
                  <a:gd name="connsiteX417" fmla="*/ 4841162 w 4904667"/>
                  <a:gd name="connsiteY417" fmla="*/ 158933 h 1131776"/>
                  <a:gd name="connsiteX418" fmla="*/ 4843765 w 4904667"/>
                  <a:gd name="connsiteY418" fmla="*/ 140694 h 1131776"/>
                  <a:gd name="connsiteX419" fmla="*/ 4822857 w 4904667"/>
                  <a:gd name="connsiteY419" fmla="*/ 140409 h 1131776"/>
                  <a:gd name="connsiteX420" fmla="*/ 395032 w 4904667"/>
                  <a:gd name="connsiteY420" fmla="*/ 135433 h 1131776"/>
                  <a:gd name="connsiteX421" fmla="*/ 478429 w 4904667"/>
                  <a:gd name="connsiteY421" fmla="*/ 158882 h 1131776"/>
                  <a:gd name="connsiteX422" fmla="*/ 538370 w 4904667"/>
                  <a:gd name="connsiteY422" fmla="*/ 250071 h 1131776"/>
                  <a:gd name="connsiteX423" fmla="*/ 530552 w 4904667"/>
                  <a:gd name="connsiteY423" fmla="*/ 362103 h 1131776"/>
                  <a:gd name="connsiteX424" fmla="*/ 522733 w 4904667"/>
                  <a:gd name="connsiteY424" fmla="*/ 435055 h 1131776"/>
                  <a:gd name="connsiteX425" fmla="*/ 775529 w 4904667"/>
                  <a:gd name="connsiteY425" fmla="*/ 364709 h 1131776"/>
                  <a:gd name="connsiteX426" fmla="*/ 783347 w 4904667"/>
                  <a:gd name="connsiteY426" fmla="*/ 393368 h 1131776"/>
                  <a:gd name="connsiteX427" fmla="*/ 757286 w 4904667"/>
                  <a:gd name="connsiteY427" fmla="*/ 450687 h 1131776"/>
                  <a:gd name="connsiteX428" fmla="*/ 590493 w 4904667"/>
                  <a:gd name="connsiteY428" fmla="*/ 505401 h 1131776"/>
                  <a:gd name="connsiteX429" fmla="*/ 514915 w 4904667"/>
                  <a:gd name="connsiteY429" fmla="*/ 536666 h 1131776"/>
                  <a:gd name="connsiteX430" fmla="*/ 507097 w 4904667"/>
                  <a:gd name="connsiteY430" fmla="*/ 607012 h 1131776"/>
                  <a:gd name="connsiteX431" fmla="*/ 488854 w 4904667"/>
                  <a:gd name="connsiteY431" fmla="*/ 708622 h 1131776"/>
                  <a:gd name="connsiteX432" fmla="*/ 426306 w 4904667"/>
                  <a:gd name="connsiteY432" fmla="*/ 745098 h 1131776"/>
                  <a:gd name="connsiteX433" fmla="*/ 428912 w 4904667"/>
                  <a:gd name="connsiteY433" fmla="*/ 742493 h 1131776"/>
                  <a:gd name="connsiteX434" fmla="*/ 428912 w 4904667"/>
                  <a:gd name="connsiteY434" fmla="*/ 622644 h 1131776"/>
                  <a:gd name="connsiteX435" fmla="*/ 418488 w 4904667"/>
                  <a:gd name="connsiteY435" fmla="*/ 343866 h 1131776"/>
                  <a:gd name="connsiteX436" fmla="*/ 387214 w 4904667"/>
                  <a:gd name="connsiteY436" fmla="*/ 224017 h 1131776"/>
                  <a:gd name="connsiteX437" fmla="*/ 366365 w 4904667"/>
                  <a:gd name="connsiteY437" fmla="*/ 169304 h 1131776"/>
                  <a:gd name="connsiteX438" fmla="*/ 395032 w 4904667"/>
                  <a:gd name="connsiteY438" fmla="*/ 135433 h 1131776"/>
                  <a:gd name="connsiteX439" fmla="*/ 3899018 w 4904667"/>
                  <a:gd name="connsiteY439" fmla="*/ 130322 h 1131776"/>
                  <a:gd name="connsiteX440" fmla="*/ 3958885 w 4904667"/>
                  <a:gd name="connsiteY440" fmla="*/ 174624 h 1131776"/>
                  <a:gd name="connsiteX441" fmla="*/ 3953679 w 4904667"/>
                  <a:gd name="connsiteY441" fmla="*/ 231956 h 1131776"/>
                  <a:gd name="connsiteX442" fmla="*/ 3919842 w 4904667"/>
                  <a:gd name="connsiteY442" fmla="*/ 299712 h 1131776"/>
                  <a:gd name="connsiteX443" fmla="*/ 3875592 w 4904667"/>
                  <a:gd name="connsiteY443" fmla="*/ 406558 h 1131776"/>
                  <a:gd name="connsiteX444" fmla="*/ 3927650 w 4904667"/>
                  <a:gd name="connsiteY444" fmla="*/ 401346 h 1131776"/>
                  <a:gd name="connsiteX445" fmla="*/ 3938062 w 4904667"/>
                  <a:gd name="connsiteY445" fmla="*/ 383104 h 1131776"/>
                  <a:gd name="connsiteX446" fmla="*/ 3958885 w 4904667"/>
                  <a:gd name="connsiteY446" fmla="*/ 388316 h 1131776"/>
                  <a:gd name="connsiteX447" fmla="*/ 4000532 w 4904667"/>
                  <a:gd name="connsiteY447" fmla="*/ 385710 h 1131776"/>
                  <a:gd name="connsiteX448" fmla="*/ 4034369 w 4904667"/>
                  <a:gd name="connsiteY448" fmla="*/ 398740 h 1131776"/>
                  <a:gd name="connsiteX449" fmla="*/ 4021355 w 4904667"/>
                  <a:gd name="connsiteY449" fmla="*/ 424801 h 1131776"/>
                  <a:gd name="connsiteX450" fmla="*/ 3917239 w 4904667"/>
                  <a:gd name="connsiteY450" fmla="*/ 476921 h 1131776"/>
                  <a:gd name="connsiteX451" fmla="*/ 3844358 w 4904667"/>
                  <a:gd name="connsiteY451" fmla="*/ 500375 h 1131776"/>
                  <a:gd name="connsiteX452" fmla="*/ 3826137 w 4904667"/>
                  <a:gd name="connsiteY452" fmla="*/ 518617 h 1131776"/>
                  <a:gd name="connsiteX453" fmla="*/ 3768873 w 4904667"/>
                  <a:gd name="connsiteY453" fmla="*/ 609827 h 1131776"/>
                  <a:gd name="connsiteX454" fmla="*/ 3748050 w 4904667"/>
                  <a:gd name="connsiteY454" fmla="*/ 648917 h 1131776"/>
                  <a:gd name="connsiteX455" fmla="*/ 3792300 w 4904667"/>
                  <a:gd name="connsiteY455" fmla="*/ 682795 h 1131776"/>
                  <a:gd name="connsiteX456" fmla="*/ 3904224 w 4904667"/>
                  <a:gd name="connsiteY456" fmla="*/ 774006 h 1131776"/>
                  <a:gd name="connsiteX457" fmla="*/ 3930253 w 4904667"/>
                  <a:gd name="connsiteY457" fmla="*/ 789642 h 1131776"/>
                  <a:gd name="connsiteX458" fmla="*/ 3984914 w 4904667"/>
                  <a:gd name="connsiteY458" fmla="*/ 805278 h 1131776"/>
                  <a:gd name="connsiteX459" fmla="*/ 4034369 w 4904667"/>
                  <a:gd name="connsiteY459" fmla="*/ 807884 h 1131776"/>
                  <a:gd name="connsiteX460" fmla="*/ 4063001 w 4904667"/>
                  <a:gd name="connsiteY460" fmla="*/ 807884 h 1131776"/>
                  <a:gd name="connsiteX461" fmla="*/ 4086427 w 4904667"/>
                  <a:gd name="connsiteY461" fmla="*/ 810490 h 1131776"/>
                  <a:gd name="connsiteX462" fmla="*/ 4018752 w 4904667"/>
                  <a:gd name="connsiteY462" fmla="*/ 852186 h 1131776"/>
                  <a:gd name="connsiteX463" fmla="*/ 3990120 w 4904667"/>
                  <a:gd name="connsiteY463" fmla="*/ 883458 h 1131776"/>
                  <a:gd name="connsiteX464" fmla="*/ 3945871 w 4904667"/>
                  <a:gd name="connsiteY464" fmla="*/ 904306 h 1131776"/>
                  <a:gd name="connsiteX465" fmla="*/ 3914636 w 4904667"/>
                  <a:gd name="connsiteY465" fmla="*/ 901700 h 1131776"/>
                  <a:gd name="connsiteX466" fmla="*/ 3899018 w 4904667"/>
                  <a:gd name="connsiteY466" fmla="*/ 891276 h 1131776"/>
                  <a:gd name="connsiteX467" fmla="*/ 3865181 w 4904667"/>
                  <a:gd name="connsiteY467" fmla="*/ 862610 h 1131776"/>
                  <a:gd name="connsiteX468" fmla="*/ 3828740 w 4904667"/>
                  <a:gd name="connsiteY468" fmla="*/ 797460 h 1131776"/>
                  <a:gd name="connsiteX469" fmla="*/ 3792300 w 4904667"/>
                  <a:gd name="connsiteY469" fmla="*/ 732310 h 1131776"/>
                  <a:gd name="connsiteX470" fmla="*/ 3732433 w 4904667"/>
                  <a:gd name="connsiteY470" fmla="*/ 667159 h 1131776"/>
                  <a:gd name="connsiteX471" fmla="*/ 3675169 w 4904667"/>
                  <a:gd name="connsiteY471" fmla="*/ 740128 h 1131776"/>
                  <a:gd name="connsiteX472" fmla="*/ 3638729 w 4904667"/>
                  <a:gd name="connsiteY472" fmla="*/ 789642 h 1131776"/>
                  <a:gd name="connsiteX473" fmla="*/ 3526804 w 4904667"/>
                  <a:gd name="connsiteY473" fmla="*/ 888670 h 1131776"/>
                  <a:gd name="connsiteX474" fmla="*/ 3487760 w 4904667"/>
                  <a:gd name="connsiteY474" fmla="*/ 914730 h 1131776"/>
                  <a:gd name="connsiteX475" fmla="*/ 3407071 w 4904667"/>
                  <a:gd name="connsiteY475" fmla="*/ 964244 h 1131776"/>
                  <a:gd name="connsiteX476" fmla="*/ 3292543 w 4904667"/>
                  <a:gd name="connsiteY476" fmla="*/ 1000728 h 1131776"/>
                  <a:gd name="connsiteX477" fmla="*/ 3381042 w 4904667"/>
                  <a:gd name="connsiteY477" fmla="*/ 943396 h 1131776"/>
                  <a:gd name="connsiteX478" fmla="*/ 3404468 w 4904667"/>
                  <a:gd name="connsiteY478" fmla="*/ 922548 h 1131776"/>
                  <a:gd name="connsiteX479" fmla="*/ 3425291 w 4904667"/>
                  <a:gd name="connsiteY479" fmla="*/ 906912 h 1131776"/>
                  <a:gd name="connsiteX480" fmla="*/ 3589274 w 4904667"/>
                  <a:gd name="connsiteY480" fmla="*/ 716673 h 1131776"/>
                  <a:gd name="connsiteX481" fmla="*/ 3636126 w 4904667"/>
                  <a:gd name="connsiteY481" fmla="*/ 646311 h 1131776"/>
                  <a:gd name="connsiteX482" fmla="*/ 3669963 w 4904667"/>
                  <a:gd name="connsiteY482" fmla="*/ 591585 h 1131776"/>
                  <a:gd name="connsiteX483" fmla="*/ 3703801 w 4904667"/>
                  <a:gd name="connsiteY483" fmla="*/ 526435 h 1131776"/>
                  <a:gd name="connsiteX484" fmla="*/ 3685581 w 4904667"/>
                  <a:gd name="connsiteY484" fmla="*/ 516011 h 1131776"/>
                  <a:gd name="connsiteX485" fmla="*/ 3636126 w 4904667"/>
                  <a:gd name="connsiteY485" fmla="*/ 479527 h 1131776"/>
                  <a:gd name="connsiteX486" fmla="*/ 3617905 w 4904667"/>
                  <a:gd name="connsiteY486" fmla="*/ 450861 h 1131776"/>
                  <a:gd name="connsiteX487" fmla="*/ 3602288 w 4904667"/>
                  <a:gd name="connsiteY487" fmla="*/ 432619 h 1131776"/>
                  <a:gd name="connsiteX488" fmla="*/ 3714213 w 4904667"/>
                  <a:gd name="connsiteY488" fmla="*/ 443043 h 1131776"/>
                  <a:gd name="connsiteX489" fmla="*/ 3766271 w 4904667"/>
                  <a:gd name="connsiteY489" fmla="*/ 432619 h 1131776"/>
                  <a:gd name="connsiteX490" fmla="*/ 3792300 w 4904667"/>
                  <a:gd name="connsiteY490" fmla="*/ 385710 h 1131776"/>
                  <a:gd name="connsiteX491" fmla="*/ 3815726 w 4904667"/>
                  <a:gd name="connsiteY491" fmla="*/ 344014 h 1131776"/>
                  <a:gd name="connsiteX492" fmla="*/ 3852166 w 4904667"/>
                  <a:gd name="connsiteY492" fmla="*/ 263228 h 1131776"/>
                  <a:gd name="connsiteX493" fmla="*/ 3878195 w 4904667"/>
                  <a:gd name="connsiteY493" fmla="*/ 203290 h 1131776"/>
                  <a:gd name="connsiteX494" fmla="*/ 3899018 w 4904667"/>
                  <a:gd name="connsiteY494" fmla="*/ 130322 h 1131776"/>
                  <a:gd name="connsiteX495" fmla="*/ 2147585 w 4904667"/>
                  <a:gd name="connsiteY495" fmla="*/ 130322 h 1131776"/>
                  <a:gd name="connsiteX496" fmla="*/ 2225685 w 4904667"/>
                  <a:gd name="connsiteY496" fmla="*/ 151179 h 1131776"/>
                  <a:gd name="connsiteX497" fmla="*/ 2259528 w 4904667"/>
                  <a:gd name="connsiteY497" fmla="*/ 166823 h 1131776"/>
                  <a:gd name="connsiteX498" fmla="*/ 2290767 w 4904667"/>
                  <a:gd name="connsiteY498" fmla="*/ 224181 h 1131776"/>
                  <a:gd name="connsiteX499" fmla="*/ 2295974 w 4904667"/>
                  <a:gd name="connsiteY499" fmla="*/ 234610 h 1131776"/>
                  <a:gd name="connsiteX500" fmla="*/ 2322007 w 4904667"/>
                  <a:gd name="connsiteY500" fmla="*/ 226788 h 1131776"/>
                  <a:gd name="connsiteX501" fmla="*/ 2371470 w 4904667"/>
                  <a:gd name="connsiteY501" fmla="*/ 216359 h 1131776"/>
                  <a:gd name="connsiteX502" fmla="*/ 2402709 w 4904667"/>
                  <a:gd name="connsiteY502" fmla="*/ 205931 h 1131776"/>
                  <a:gd name="connsiteX503" fmla="*/ 2428743 w 4904667"/>
                  <a:gd name="connsiteY503" fmla="*/ 205931 h 1131776"/>
                  <a:gd name="connsiteX504" fmla="*/ 2452172 w 4904667"/>
                  <a:gd name="connsiteY504" fmla="*/ 203323 h 1131776"/>
                  <a:gd name="connsiteX505" fmla="*/ 2467792 w 4904667"/>
                  <a:gd name="connsiteY505" fmla="*/ 232003 h 1131776"/>
                  <a:gd name="connsiteX506" fmla="*/ 2423536 w 4904667"/>
                  <a:gd name="connsiteY506" fmla="*/ 252860 h 1131776"/>
                  <a:gd name="connsiteX507" fmla="*/ 2340230 w 4904667"/>
                  <a:gd name="connsiteY507" fmla="*/ 286754 h 1131776"/>
                  <a:gd name="connsiteX508" fmla="*/ 2267338 w 4904667"/>
                  <a:gd name="connsiteY508" fmla="*/ 315433 h 1131776"/>
                  <a:gd name="connsiteX509" fmla="*/ 2251718 w 4904667"/>
                  <a:gd name="connsiteY509" fmla="*/ 318040 h 1131776"/>
                  <a:gd name="connsiteX510" fmla="*/ 2277751 w 4904667"/>
                  <a:gd name="connsiteY510" fmla="*/ 294575 h 1131776"/>
                  <a:gd name="connsiteX511" fmla="*/ 2282957 w 4904667"/>
                  <a:gd name="connsiteY511" fmla="*/ 284146 h 1131776"/>
                  <a:gd name="connsiteX512" fmla="*/ 2259528 w 4904667"/>
                  <a:gd name="connsiteY512" fmla="*/ 291968 h 1131776"/>
                  <a:gd name="connsiteX513" fmla="*/ 2223081 w 4904667"/>
                  <a:gd name="connsiteY513" fmla="*/ 302397 h 1131776"/>
                  <a:gd name="connsiteX514" fmla="*/ 2168412 w 4904667"/>
                  <a:gd name="connsiteY514" fmla="*/ 318040 h 1131776"/>
                  <a:gd name="connsiteX515" fmla="*/ 2129362 w 4904667"/>
                  <a:gd name="connsiteY515" fmla="*/ 325862 h 1131776"/>
                  <a:gd name="connsiteX516" fmla="*/ 2105933 w 4904667"/>
                  <a:gd name="connsiteY516" fmla="*/ 328469 h 1131776"/>
                  <a:gd name="connsiteX517" fmla="*/ 2082503 w 4904667"/>
                  <a:gd name="connsiteY517" fmla="*/ 331076 h 1131776"/>
                  <a:gd name="connsiteX518" fmla="*/ 2074693 w 4904667"/>
                  <a:gd name="connsiteY518" fmla="*/ 328469 h 1131776"/>
                  <a:gd name="connsiteX519" fmla="*/ 2124156 w 4904667"/>
                  <a:gd name="connsiteY519" fmla="*/ 305004 h 1131776"/>
                  <a:gd name="connsiteX520" fmla="*/ 2144982 w 4904667"/>
                  <a:gd name="connsiteY520" fmla="*/ 291968 h 1131776"/>
                  <a:gd name="connsiteX521" fmla="*/ 2160602 w 4904667"/>
                  <a:gd name="connsiteY521" fmla="*/ 271111 h 1131776"/>
                  <a:gd name="connsiteX522" fmla="*/ 2168412 w 4904667"/>
                  <a:gd name="connsiteY522" fmla="*/ 260682 h 1131776"/>
                  <a:gd name="connsiteX523" fmla="*/ 2173618 w 4904667"/>
                  <a:gd name="connsiteY523" fmla="*/ 250253 h 1131776"/>
                  <a:gd name="connsiteX524" fmla="*/ 2184032 w 4904667"/>
                  <a:gd name="connsiteY524" fmla="*/ 229395 h 1131776"/>
                  <a:gd name="connsiteX525" fmla="*/ 2168412 w 4904667"/>
                  <a:gd name="connsiteY525" fmla="*/ 166823 h 1131776"/>
                  <a:gd name="connsiteX526" fmla="*/ 2147585 w 4904667"/>
                  <a:gd name="connsiteY526" fmla="*/ 130322 h 1131776"/>
                  <a:gd name="connsiteX527" fmla="*/ 1108582 w 4904667"/>
                  <a:gd name="connsiteY527" fmla="*/ 130322 h 1131776"/>
                  <a:gd name="connsiteX528" fmla="*/ 1158031 w 4904667"/>
                  <a:gd name="connsiteY528" fmla="*/ 143278 h 1131776"/>
                  <a:gd name="connsiteX529" fmla="*/ 1176249 w 4904667"/>
                  <a:gd name="connsiteY529" fmla="*/ 148460 h 1131776"/>
                  <a:gd name="connsiteX530" fmla="*/ 1212685 w 4904667"/>
                  <a:gd name="connsiteY530" fmla="*/ 156233 h 1131776"/>
                  <a:gd name="connsiteX531" fmla="*/ 1298571 w 4904667"/>
                  <a:gd name="connsiteY531" fmla="*/ 210648 h 1131776"/>
                  <a:gd name="connsiteX532" fmla="*/ 1293366 w 4904667"/>
                  <a:gd name="connsiteY532" fmla="*/ 239150 h 1131776"/>
                  <a:gd name="connsiteX533" fmla="*/ 1254327 w 4904667"/>
                  <a:gd name="connsiteY533" fmla="*/ 254697 h 1131776"/>
                  <a:gd name="connsiteX534" fmla="*/ 1233506 w 4904667"/>
                  <a:gd name="connsiteY534" fmla="*/ 252106 h 1131776"/>
                  <a:gd name="connsiteX535" fmla="*/ 1228301 w 4904667"/>
                  <a:gd name="connsiteY535" fmla="*/ 252106 h 1131776"/>
                  <a:gd name="connsiteX536" fmla="*/ 1199672 w 4904667"/>
                  <a:gd name="connsiteY536" fmla="*/ 270244 h 1131776"/>
                  <a:gd name="connsiteX537" fmla="*/ 1186659 w 4904667"/>
                  <a:gd name="connsiteY537" fmla="*/ 280609 h 1131776"/>
                  <a:gd name="connsiteX538" fmla="*/ 1194467 w 4904667"/>
                  <a:gd name="connsiteY538" fmla="*/ 262471 h 1131776"/>
                  <a:gd name="connsiteX539" fmla="*/ 1202275 w 4904667"/>
                  <a:gd name="connsiteY539" fmla="*/ 246924 h 1131776"/>
                  <a:gd name="connsiteX540" fmla="*/ 1160633 w 4904667"/>
                  <a:gd name="connsiteY540" fmla="*/ 205465 h 1131776"/>
                  <a:gd name="connsiteX541" fmla="*/ 1108582 w 4904667"/>
                  <a:gd name="connsiteY541" fmla="*/ 130322 h 1131776"/>
                  <a:gd name="connsiteX542" fmla="*/ 3176149 w 4904667"/>
                  <a:gd name="connsiteY542" fmla="*/ 81921 h 1131776"/>
                  <a:gd name="connsiteX543" fmla="*/ 3187860 w 4904667"/>
                  <a:gd name="connsiteY543" fmla="*/ 82897 h 1131776"/>
                  <a:gd name="connsiteX544" fmla="*/ 3229502 w 4904667"/>
                  <a:gd name="connsiteY544" fmla="*/ 111526 h 1131776"/>
                  <a:gd name="connsiteX545" fmla="*/ 3216489 w 4904667"/>
                  <a:gd name="connsiteY545" fmla="*/ 137552 h 1131776"/>
                  <a:gd name="connsiteX546" fmla="*/ 3169642 w 4904667"/>
                  <a:gd name="connsiteY546" fmla="*/ 200014 h 1131776"/>
                  <a:gd name="connsiteX547" fmla="*/ 3138411 w 4904667"/>
                  <a:gd name="connsiteY547" fmla="*/ 239053 h 1131776"/>
                  <a:gd name="connsiteX548" fmla="*/ 3125398 w 4904667"/>
                  <a:gd name="connsiteY548" fmla="*/ 278092 h 1131776"/>
                  <a:gd name="connsiteX549" fmla="*/ 3148821 w 4904667"/>
                  <a:gd name="connsiteY549" fmla="*/ 296310 h 1131776"/>
                  <a:gd name="connsiteX550" fmla="*/ 3104577 w 4904667"/>
                  <a:gd name="connsiteY550" fmla="*/ 353567 h 1131776"/>
                  <a:gd name="connsiteX551" fmla="*/ 3073346 w 4904667"/>
                  <a:gd name="connsiteY551" fmla="*/ 366580 h 1131776"/>
                  <a:gd name="connsiteX552" fmla="*/ 3026499 w 4904667"/>
                  <a:gd name="connsiteY552" fmla="*/ 379593 h 1131776"/>
                  <a:gd name="connsiteX553" fmla="*/ 3016089 w 4904667"/>
                  <a:gd name="connsiteY553" fmla="*/ 382196 h 1131776"/>
                  <a:gd name="connsiteX554" fmla="*/ 3078551 w 4904667"/>
                  <a:gd name="connsiteY554" fmla="*/ 309323 h 1131776"/>
                  <a:gd name="connsiteX555" fmla="*/ 3065538 w 4904667"/>
                  <a:gd name="connsiteY555" fmla="*/ 298913 h 1131776"/>
                  <a:gd name="connsiteX556" fmla="*/ 3070744 w 4904667"/>
                  <a:gd name="connsiteY556" fmla="*/ 252066 h 1131776"/>
                  <a:gd name="connsiteX557" fmla="*/ 3143616 w 4904667"/>
                  <a:gd name="connsiteY557" fmla="*/ 155770 h 1131776"/>
                  <a:gd name="connsiteX558" fmla="*/ 3094167 w 4904667"/>
                  <a:gd name="connsiteY558" fmla="*/ 189604 h 1131776"/>
                  <a:gd name="connsiteX559" fmla="*/ 2995268 w 4904667"/>
                  <a:gd name="connsiteY559" fmla="*/ 278092 h 1131776"/>
                  <a:gd name="connsiteX560" fmla="*/ 2951024 w 4904667"/>
                  <a:gd name="connsiteY560" fmla="*/ 319734 h 1131776"/>
                  <a:gd name="connsiteX561" fmla="*/ 2878152 w 4904667"/>
                  <a:gd name="connsiteY561" fmla="*/ 343157 h 1131776"/>
                  <a:gd name="connsiteX562" fmla="*/ 2792266 w 4904667"/>
                  <a:gd name="connsiteY562" fmla="*/ 335349 h 1131776"/>
                  <a:gd name="connsiteX563" fmla="*/ 2938011 w 4904667"/>
                  <a:gd name="connsiteY563" fmla="*/ 233848 h 1131776"/>
                  <a:gd name="connsiteX564" fmla="*/ 3096769 w 4904667"/>
                  <a:gd name="connsiteY564" fmla="*/ 127141 h 1131776"/>
                  <a:gd name="connsiteX565" fmla="*/ 3146219 w 4904667"/>
                  <a:gd name="connsiteY565" fmla="*/ 103718 h 1131776"/>
                  <a:gd name="connsiteX566" fmla="*/ 3164437 w 4904667"/>
                  <a:gd name="connsiteY566" fmla="*/ 82897 h 1131776"/>
                  <a:gd name="connsiteX567" fmla="*/ 3176149 w 4904667"/>
                  <a:gd name="connsiteY567" fmla="*/ 81921 h 1131776"/>
                  <a:gd name="connsiteX568" fmla="*/ 4622481 w 4904667"/>
                  <a:gd name="connsiteY568" fmla="*/ 0 h 1131776"/>
                  <a:gd name="connsiteX569" fmla="*/ 4661531 w 4904667"/>
                  <a:gd name="connsiteY569" fmla="*/ 18238 h 1131776"/>
                  <a:gd name="connsiteX570" fmla="*/ 4708391 w 4904667"/>
                  <a:gd name="connsiteY570" fmla="*/ 85980 h 1131776"/>
                  <a:gd name="connsiteX571" fmla="*/ 4612067 w 4904667"/>
                  <a:gd name="connsiteY571" fmla="*/ 171960 h 1131776"/>
                  <a:gd name="connsiteX572" fmla="*/ 4549587 w 4904667"/>
                  <a:gd name="connsiteY572" fmla="*/ 221464 h 1131776"/>
                  <a:gd name="connsiteX573" fmla="*/ 4562604 w 4904667"/>
                  <a:gd name="connsiteY573" fmla="*/ 226674 h 1131776"/>
                  <a:gd name="connsiteX574" fmla="*/ 4578224 w 4904667"/>
                  <a:gd name="connsiteY574" fmla="*/ 231885 h 1131776"/>
                  <a:gd name="connsiteX575" fmla="*/ 4692771 w 4904667"/>
                  <a:gd name="connsiteY575" fmla="*/ 171960 h 1131776"/>
                  <a:gd name="connsiteX576" fmla="*/ 4760458 w 4904667"/>
                  <a:gd name="connsiteY576" fmla="*/ 143300 h 1131776"/>
                  <a:gd name="connsiteX577" fmla="*/ 4854178 w 4904667"/>
                  <a:gd name="connsiteY577" fmla="*/ 114640 h 1131776"/>
                  <a:gd name="connsiteX578" fmla="*/ 4901038 w 4904667"/>
                  <a:gd name="connsiteY578" fmla="*/ 125062 h 1131776"/>
                  <a:gd name="connsiteX579" fmla="*/ 4898435 w 4904667"/>
                  <a:gd name="connsiteY579" fmla="*/ 151116 h 1131776"/>
                  <a:gd name="connsiteX580" fmla="*/ 4885418 w 4904667"/>
                  <a:gd name="connsiteY580" fmla="*/ 177171 h 1131776"/>
                  <a:gd name="connsiteX581" fmla="*/ 4851575 w 4904667"/>
                  <a:gd name="connsiteY581" fmla="*/ 218858 h 1131776"/>
                  <a:gd name="connsiteX582" fmla="*/ 4705788 w 4904667"/>
                  <a:gd name="connsiteY582" fmla="*/ 440322 h 1131776"/>
                  <a:gd name="connsiteX583" fmla="*/ 4684961 w 4904667"/>
                  <a:gd name="connsiteY583" fmla="*/ 476798 h 1131776"/>
                  <a:gd name="connsiteX584" fmla="*/ 4755251 w 4904667"/>
                  <a:gd name="connsiteY584" fmla="*/ 455955 h 1131776"/>
                  <a:gd name="connsiteX585" fmla="*/ 4830748 w 4904667"/>
                  <a:gd name="connsiteY585" fmla="*/ 440322 h 1131776"/>
                  <a:gd name="connsiteX586" fmla="*/ 4890625 w 4904667"/>
                  <a:gd name="connsiteY586" fmla="*/ 442927 h 1131776"/>
                  <a:gd name="connsiteX587" fmla="*/ 4898435 w 4904667"/>
                  <a:gd name="connsiteY587" fmla="*/ 471587 h 1131776"/>
                  <a:gd name="connsiteX588" fmla="*/ 4838558 w 4904667"/>
                  <a:gd name="connsiteY588" fmla="*/ 534118 h 1131776"/>
                  <a:gd name="connsiteX589" fmla="*/ 4713598 w 4904667"/>
                  <a:gd name="connsiteY589" fmla="*/ 575806 h 1131776"/>
                  <a:gd name="connsiteX590" fmla="*/ 4604257 w 4904667"/>
                  <a:gd name="connsiteY590" fmla="*/ 601860 h 1131776"/>
                  <a:gd name="connsiteX591" fmla="*/ 4541777 w 4904667"/>
                  <a:gd name="connsiteY591" fmla="*/ 614888 h 1131776"/>
                  <a:gd name="connsiteX592" fmla="*/ 4580827 w 4904667"/>
                  <a:gd name="connsiteY592" fmla="*/ 594044 h 1131776"/>
                  <a:gd name="connsiteX593" fmla="*/ 4599051 w 4904667"/>
                  <a:gd name="connsiteY593" fmla="*/ 583622 h 1131776"/>
                  <a:gd name="connsiteX594" fmla="*/ 4651118 w 4904667"/>
                  <a:gd name="connsiteY594" fmla="*/ 560173 h 1131776"/>
                  <a:gd name="connsiteX595" fmla="*/ 4773475 w 4904667"/>
                  <a:gd name="connsiteY595" fmla="*/ 508064 h 1131776"/>
                  <a:gd name="connsiteX596" fmla="*/ 4838558 w 4904667"/>
                  <a:gd name="connsiteY596" fmla="*/ 463771 h 1131776"/>
                  <a:gd name="connsiteX597" fmla="*/ 4776078 w 4904667"/>
                  <a:gd name="connsiteY597" fmla="*/ 476798 h 1131776"/>
                  <a:gd name="connsiteX598" fmla="*/ 4703184 w 4904667"/>
                  <a:gd name="connsiteY598" fmla="*/ 497642 h 1131776"/>
                  <a:gd name="connsiteX599" fmla="*/ 4658928 w 4904667"/>
                  <a:gd name="connsiteY599" fmla="*/ 510669 h 1131776"/>
                  <a:gd name="connsiteX600" fmla="*/ 4609464 w 4904667"/>
                  <a:gd name="connsiteY600" fmla="*/ 541935 h 1131776"/>
                  <a:gd name="connsiteX601" fmla="*/ 4583431 w 4904667"/>
                  <a:gd name="connsiteY601" fmla="*/ 531513 h 1131776"/>
                  <a:gd name="connsiteX602" fmla="*/ 4554794 w 4904667"/>
                  <a:gd name="connsiteY602" fmla="*/ 541935 h 1131776"/>
                  <a:gd name="connsiteX603" fmla="*/ 4484504 w 4904667"/>
                  <a:gd name="connsiteY603" fmla="*/ 570595 h 1131776"/>
                  <a:gd name="connsiteX604" fmla="*/ 4328303 w 4904667"/>
                  <a:gd name="connsiteY604" fmla="*/ 716500 h 1131776"/>
                  <a:gd name="connsiteX605" fmla="*/ 4268426 w 4904667"/>
                  <a:gd name="connsiteY605" fmla="*/ 779031 h 1131776"/>
                  <a:gd name="connsiteX606" fmla="*/ 4250203 w 4904667"/>
                  <a:gd name="connsiteY606" fmla="*/ 789453 h 1131776"/>
                  <a:gd name="connsiteX607" fmla="*/ 4237186 w 4904667"/>
                  <a:gd name="connsiteY607" fmla="*/ 745160 h 1131776"/>
                  <a:gd name="connsiteX608" fmla="*/ 4258013 w 4904667"/>
                  <a:gd name="connsiteY608" fmla="*/ 703473 h 1131776"/>
                  <a:gd name="connsiteX609" fmla="*/ 4338717 w 4904667"/>
                  <a:gd name="connsiteY609" fmla="*/ 575806 h 1131776"/>
                  <a:gd name="connsiteX610" fmla="*/ 4317890 w 4904667"/>
                  <a:gd name="connsiteY610" fmla="*/ 617493 h 1131776"/>
                  <a:gd name="connsiteX611" fmla="*/ 4258013 w 4904667"/>
                  <a:gd name="connsiteY611" fmla="*/ 739950 h 1131776"/>
                  <a:gd name="connsiteX612" fmla="*/ 4343923 w 4904667"/>
                  <a:gd name="connsiteY612" fmla="*/ 661786 h 1131776"/>
                  <a:gd name="connsiteX613" fmla="*/ 4445454 w 4904667"/>
                  <a:gd name="connsiteY613" fmla="*/ 575806 h 1131776"/>
                  <a:gd name="connsiteX614" fmla="*/ 4518347 w 4904667"/>
                  <a:gd name="connsiteY614" fmla="*/ 536724 h 1131776"/>
                  <a:gd name="connsiteX615" fmla="*/ 4573017 w 4904667"/>
                  <a:gd name="connsiteY615" fmla="*/ 513275 h 1131776"/>
                  <a:gd name="connsiteX616" fmla="*/ 4570414 w 4904667"/>
                  <a:gd name="connsiteY616" fmla="*/ 495036 h 1131776"/>
                  <a:gd name="connsiteX617" fmla="*/ 4567811 w 4904667"/>
                  <a:gd name="connsiteY617" fmla="*/ 471587 h 1131776"/>
                  <a:gd name="connsiteX618" fmla="*/ 4567811 w 4904667"/>
                  <a:gd name="connsiteY618" fmla="*/ 463771 h 1131776"/>
                  <a:gd name="connsiteX619" fmla="*/ 4554794 w 4904667"/>
                  <a:gd name="connsiteY619" fmla="*/ 461165 h 1131776"/>
                  <a:gd name="connsiteX620" fmla="*/ 4528761 w 4904667"/>
                  <a:gd name="connsiteY620" fmla="*/ 450744 h 1131776"/>
                  <a:gd name="connsiteX621" fmla="*/ 4513140 w 4904667"/>
                  <a:gd name="connsiteY621" fmla="*/ 435111 h 1131776"/>
                  <a:gd name="connsiteX622" fmla="*/ 4500124 w 4904667"/>
                  <a:gd name="connsiteY622" fmla="*/ 427295 h 1131776"/>
                  <a:gd name="connsiteX623" fmla="*/ 4476694 w 4904667"/>
                  <a:gd name="connsiteY623" fmla="*/ 461165 h 1131776"/>
                  <a:gd name="connsiteX624" fmla="*/ 4440247 w 4904667"/>
                  <a:gd name="connsiteY624" fmla="*/ 497642 h 1131776"/>
                  <a:gd name="connsiteX625" fmla="*/ 4411610 w 4904667"/>
                  <a:gd name="connsiteY625" fmla="*/ 508064 h 1131776"/>
                  <a:gd name="connsiteX626" fmla="*/ 4429834 w 4904667"/>
                  <a:gd name="connsiteY626" fmla="*/ 484615 h 1131776"/>
                  <a:gd name="connsiteX627" fmla="*/ 4471487 w 4904667"/>
                  <a:gd name="connsiteY627" fmla="*/ 398635 h 1131776"/>
                  <a:gd name="connsiteX628" fmla="*/ 4453264 w 4904667"/>
                  <a:gd name="connsiteY628" fmla="*/ 385607 h 1131776"/>
                  <a:gd name="connsiteX629" fmla="*/ 4442850 w 4904667"/>
                  <a:gd name="connsiteY629" fmla="*/ 393424 h 1131776"/>
                  <a:gd name="connsiteX630" fmla="*/ 4411610 w 4904667"/>
                  <a:gd name="connsiteY630" fmla="*/ 388213 h 1131776"/>
                  <a:gd name="connsiteX631" fmla="*/ 4416817 w 4904667"/>
                  <a:gd name="connsiteY631" fmla="*/ 372580 h 1131776"/>
                  <a:gd name="connsiteX632" fmla="*/ 4401197 w 4904667"/>
                  <a:gd name="connsiteY632" fmla="*/ 310049 h 1131776"/>
                  <a:gd name="connsiteX633" fmla="*/ 4382973 w 4904667"/>
                  <a:gd name="connsiteY633" fmla="*/ 237096 h 1131776"/>
                  <a:gd name="connsiteX634" fmla="*/ 4367353 w 4904667"/>
                  <a:gd name="connsiteY634" fmla="*/ 184987 h 1131776"/>
                  <a:gd name="connsiteX635" fmla="*/ 4440247 w 4904667"/>
                  <a:gd name="connsiteY635" fmla="*/ 286600 h 1131776"/>
                  <a:gd name="connsiteX636" fmla="*/ 4466280 w 4904667"/>
                  <a:gd name="connsiteY636" fmla="*/ 338709 h 1131776"/>
                  <a:gd name="connsiteX637" fmla="*/ 4471487 w 4904667"/>
                  <a:gd name="connsiteY637" fmla="*/ 369975 h 1131776"/>
                  <a:gd name="connsiteX638" fmla="*/ 4494917 w 4904667"/>
                  <a:gd name="connsiteY638" fmla="*/ 359553 h 1131776"/>
                  <a:gd name="connsiteX639" fmla="*/ 4507934 w 4904667"/>
                  <a:gd name="connsiteY639" fmla="*/ 333498 h 1131776"/>
                  <a:gd name="connsiteX640" fmla="*/ 4528761 w 4904667"/>
                  <a:gd name="connsiteY640" fmla="*/ 273573 h 1131776"/>
                  <a:gd name="connsiteX641" fmla="*/ 4520951 w 4904667"/>
                  <a:gd name="connsiteY641" fmla="*/ 252729 h 1131776"/>
                  <a:gd name="connsiteX642" fmla="*/ 4502727 w 4904667"/>
                  <a:gd name="connsiteY642" fmla="*/ 216253 h 1131776"/>
                  <a:gd name="connsiteX643" fmla="*/ 4515744 w 4904667"/>
                  <a:gd name="connsiteY643" fmla="*/ 213647 h 1131776"/>
                  <a:gd name="connsiteX644" fmla="*/ 4536571 w 4904667"/>
                  <a:gd name="connsiteY644" fmla="*/ 216253 h 1131776"/>
                  <a:gd name="connsiteX645" fmla="*/ 4565207 w 4904667"/>
                  <a:gd name="connsiteY645" fmla="*/ 177171 h 1131776"/>
                  <a:gd name="connsiteX646" fmla="*/ 4632894 w 4904667"/>
                  <a:gd name="connsiteY646" fmla="*/ 62531 h 1131776"/>
                  <a:gd name="connsiteX647" fmla="*/ 4640704 w 4904667"/>
                  <a:gd name="connsiteY647" fmla="*/ 41687 h 1131776"/>
                  <a:gd name="connsiteX648" fmla="*/ 4622481 w 4904667"/>
                  <a:gd name="connsiteY648" fmla="*/ 0 h 1131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</a:cxnLst>
                <a:rect l="l" t="t" r="r" b="b"/>
                <a:pathLst>
                  <a:path w="4904667" h="1131776">
                    <a:moveTo>
                      <a:pt x="2636882" y="815768"/>
                    </a:moveTo>
                    <a:cubicBezTo>
                      <a:pt x="2701937" y="844352"/>
                      <a:pt x="2772197" y="852148"/>
                      <a:pt x="2839854" y="872936"/>
                    </a:cubicBezTo>
                    <a:cubicBezTo>
                      <a:pt x="2917920" y="893724"/>
                      <a:pt x="2993384" y="922308"/>
                      <a:pt x="3071451" y="943096"/>
                    </a:cubicBezTo>
                    <a:cubicBezTo>
                      <a:pt x="3126097" y="958688"/>
                      <a:pt x="3188550" y="943096"/>
                      <a:pt x="3240594" y="940498"/>
                    </a:cubicBezTo>
                    <a:cubicBezTo>
                      <a:pt x="3282229" y="937899"/>
                      <a:pt x="3237992" y="969082"/>
                      <a:pt x="3224981" y="976877"/>
                    </a:cubicBezTo>
                    <a:cubicBezTo>
                      <a:pt x="3198959" y="989870"/>
                      <a:pt x="3167732" y="989870"/>
                      <a:pt x="3144312" y="1013257"/>
                    </a:cubicBezTo>
                    <a:cubicBezTo>
                      <a:pt x="3131301" y="1026250"/>
                      <a:pt x="3115688" y="1047038"/>
                      <a:pt x="3102677" y="1052235"/>
                    </a:cubicBezTo>
                    <a:cubicBezTo>
                      <a:pt x="3061042" y="1062629"/>
                      <a:pt x="3022009" y="1026250"/>
                      <a:pt x="2985578" y="1002863"/>
                    </a:cubicBezTo>
                    <a:cubicBezTo>
                      <a:pt x="2941340" y="974279"/>
                      <a:pt x="2891898" y="943096"/>
                      <a:pt x="2842456" y="922308"/>
                    </a:cubicBezTo>
                    <a:cubicBezTo>
                      <a:pt x="2806026" y="904118"/>
                      <a:pt x="2738368" y="880732"/>
                      <a:pt x="2704539" y="870337"/>
                    </a:cubicBezTo>
                    <a:cubicBezTo>
                      <a:pt x="2673313" y="859943"/>
                      <a:pt x="2657699" y="836556"/>
                      <a:pt x="2636882" y="815768"/>
                    </a:cubicBezTo>
                    <a:close/>
                    <a:moveTo>
                      <a:pt x="1496427" y="802820"/>
                    </a:moveTo>
                    <a:cubicBezTo>
                      <a:pt x="1493822" y="800212"/>
                      <a:pt x="1462564" y="808037"/>
                      <a:pt x="1459959" y="810645"/>
                    </a:cubicBezTo>
                    <a:cubicBezTo>
                      <a:pt x="1465169" y="815861"/>
                      <a:pt x="1467774" y="818469"/>
                      <a:pt x="1472983" y="826293"/>
                    </a:cubicBezTo>
                    <a:cubicBezTo>
                      <a:pt x="1475588" y="828901"/>
                      <a:pt x="1478193" y="831509"/>
                      <a:pt x="1478193" y="831509"/>
                    </a:cubicBezTo>
                    <a:cubicBezTo>
                      <a:pt x="1480798" y="834117"/>
                      <a:pt x="1486008" y="834117"/>
                      <a:pt x="1488612" y="831509"/>
                    </a:cubicBezTo>
                    <a:cubicBezTo>
                      <a:pt x="1493822" y="828901"/>
                      <a:pt x="1499032" y="808037"/>
                      <a:pt x="1496427" y="802820"/>
                    </a:cubicBezTo>
                    <a:close/>
                    <a:moveTo>
                      <a:pt x="2763444" y="753316"/>
                    </a:moveTo>
                    <a:cubicBezTo>
                      <a:pt x="2766070" y="748100"/>
                      <a:pt x="2792325" y="771570"/>
                      <a:pt x="2794951" y="771570"/>
                    </a:cubicBezTo>
                    <a:cubicBezTo>
                      <a:pt x="2805453" y="784609"/>
                      <a:pt x="2810704" y="800256"/>
                      <a:pt x="2813329" y="815903"/>
                    </a:cubicBezTo>
                    <a:cubicBezTo>
                      <a:pt x="2818580" y="839374"/>
                      <a:pt x="2773946" y="844589"/>
                      <a:pt x="2771321" y="828942"/>
                    </a:cubicBezTo>
                    <a:cubicBezTo>
                      <a:pt x="2768695" y="823727"/>
                      <a:pt x="2776572" y="815903"/>
                      <a:pt x="2776572" y="813295"/>
                    </a:cubicBezTo>
                    <a:cubicBezTo>
                      <a:pt x="2773946" y="761139"/>
                      <a:pt x="2766070" y="771570"/>
                      <a:pt x="2763444" y="753316"/>
                    </a:cubicBezTo>
                    <a:close/>
                    <a:moveTo>
                      <a:pt x="655568" y="707452"/>
                    </a:moveTo>
                    <a:cubicBezTo>
                      <a:pt x="659148" y="706800"/>
                      <a:pt x="661752" y="706800"/>
                      <a:pt x="663053" y="708104"/>
                    </a:cubicBezTo>
                    <a:cubicBezTo>
                      <a:pt x="668261" y="710714"/>
                      <a:pt x="665657" y="731587"/>
                      <a:pt x="665657" y="736805"/>
                    </a:cubicBezTo>
                    <a:cubicBezTo>
                      <a:pt x="665657" y="752461"/>
                      <a:pt x="663053" y="762897"/>
                      <a:pt x="655242" y="773334"/>
                    </a:cubicBezTo>
                    <a:cubicBezTo>
                      <a:pt x="647431" y="783771"/>
                      <a:pt x="637016" y="791598"/>
                      <a:pt x="621394" y="802035"/>
                    </a:cubicBezTo>
                    <a:cubicBezTo>
                      <a:pt x="579734" y="825518"/>
                      <a:pt x="532868" y="846391"/>
                      <a:pt x="480793" y="843782"/>
                    </a:cubicBezTo>
                    <a:cubicBezTo>
                      <a:pt x="449549" y="841173"/>
                      <a:pt x="407889" y="872483"/>
                      <a:pt x="381852" y="890748"/>
                    </a:cubicBezTo>
                    <a:cubicBezTo>
                      <a:pt x="324570" y="929886"/>
                      <a:pt x="256874" y="982069"/>
                      <a:pt x="212610" y="1036862"/>
                    </a:cubicBezTo>
                    <a:cubicBezTo>
                      <a:pt x="207403" y="1044690"/>
                      <a:pt x="202196" y="1052518"/>
                      <a:pt x="194384" y="1057736"/>
                    </a:cubicBezTo>
                    <a:cubicBezTo>
                      <a:pt x="186573" y="1065564"/>
                      <a:pt x="178762" y="1070782"/>
                      <a:pt x="168347" y="1076000"/>
                    </a:cubicBezTo>
                    <a:cubicBezTo>
                      <a:pt x="152725" y="1083828"/>
                      <a:pt x="126688" y="1083828"/>
                      <a:pt x="116273" y="1086437"/>
                    </a:cubicBezTo>
                    <a:cubicBezTo>
                      <a:pt x="87632" y="1086437"/>
                      <a:pt x="87632" y="1083828"/>
                      <a:pt x="61595" y="1068173"/>
                    </a:cubicBezTo>
                    <a:cubicBezTo>
                      <a:pt x="48576" y="1057736"/>
                      <a:pt x="14728" y="1029035"/>
                      <a:pt x="9521" y="1015989"/>
                    </a:cubicBezTo>
                    <a:cubicBezTo>
                      <a:pt x="4313" y="1005552"/>
                      <a:pt x="1709" y="989897"/>
                      <a:pt x="1709" y="979460"/>
                    </a:cubicBezTo>
                    <a:cubicBezTo>
                      <a:pt x="-894" y="969024"/>
                      <a:pt x="-894" y="961196"/>
                      <a:pt x="4313" y="958587"/>
                    </a:cubicBezTo>
                    <a:lnTo>
                      <a:pt x="9521" y="955978"/>
                    </a:lnTo>
                    <a:cubicBezTo>
                      <a:pt x="12124" y="953368"/>
                      <a:pt x="9521" y="948150"/>
                      <a:pt x="6917" y="940322"/>
                    </a:cubicBezTo>
                    <a:cubicBezTo>
                      <a:pt x="6917" y="935104"/>
                      <a:pt x="4313" y="932495"/>
                      <a:pt x="9521" y="935104"/>
                    </a:cubicBezTo>
                    <a:cubicBezTo>
                      <a:pt x="25143" y="948150"/>
                      <a:pt x="43369" y="966414"/>
                      <a:pt x="64199" y="966414"/>
                    </a:cubicBezTo>
                    <a:cubicBezTo>
                      <a:pt x="113669" y="961196"/>
                      <a:pt x="254270" y="906403"/>
                      <a:pt x="298533" y="880311"/>
                    </a:cubicBezTo>
                    <a:cubicBezTo>
                      <a:pt x="298533" y="880311"/>
                      <a:pt x="298533" y="880311"/>
                      <a:pt x="543282" y="742024"/>
                    </a:cubicBezTo>
                    <a:cubicBezTo>
                      <a:pt x="566716" y="728978"/>
                      <a:pt x="603168" y="718541"/>
                      <a:pt x="629205" y="713323"/>
                    </a:cubicBezTo>
                    <a:cubicBezTo>
                      <a:pt x="629205" y="713323"/>
                      <a:pt x="642224" y="710714"/>
                      <a:pt x="642224" y="710714"/>
                    </a:cubicBezTo>
                    <a:cubicBezTo>
                      <a:pt x="647431" y="709409"/>
                      <a:pt x="651988" y="708104"/>
                      <a:pt x="655568" y="707452"/>
                    </a:cubicBezTo>
                    <a:close/>
                    <a:moveTo>
                      <a:pt x="4698536" y="704300"/>
                    </a:moveTo>
                    <a:cubicBezTo>
                      <a:pt x="4703217" y="703525"/>
                      <a:pt x="4708100" y="703851"/>
                      <a:pt x="4713310" y="705810"/>
                    </a:cubicBezTo>
                    <a:cubicBezTo>
                      <a:pt x="4718520" y="711032"/>
                      <a:pt x="4736753" y="716255"/>
                      <a:pt x="4749777" y="721477"/>
                    </a:cubicBezTo>
                    <a:cubicBezTo>
                      <a:pt x="4768010" y="734534"/>
                      <a:pt x="4778429" y="752812"/>
                      <a:pt x="4765405" y="765869"/>
                    </a:cubicBezTo>
                    <a:cubicBezTo>
                      <a:pt x="4757591" y="776314"/>
                      <a:pt x="4734148" y="776314"/>
                      <a:pt x="4718520" y="778925"/>
                    </a:cubicBezTo>
                    <a:cubicBezTo>
                      <a:pt x="4702891" y="784147"/>
                      <a:pt x="4697682" y="791981"/>
                      <a:pt x="4682053" y="794592"/>
                    </a:cubicBezTo>
                    <a:cubicBezTo>
                      <a:pt x="4663820" y="794592"/>
                      <a:pt x="4663820" y="789370"/>
                      <a:pt x="4640377" y="799815"/>
                    </a:cubicBezTo>
                    <a:cubicBezTo>
                      <a:pt x="4637772" y="799815"/>
                      <a:pt x="4606515" y="794592"/>
                      <a:pt x="4609120" y="789370"/>
                    </a:cubicBezTo>
                    <a:cubicBezTo>
                      <a:pt x="4614329" y="784147"/>
                      <a:pt x="4666424" y="768480"/>
                      <a:pt x="4640377" y="768480"/>
                    </a:cubicBezTo>
                    <a:cubicBezTo>
                      <a:pt x="4624748" y="771091"/>
                      <a:pt x="4609120" y="773702"/>
                      <a:pt x="4585677" y="781536"/>
                    </a:cubicBezTo>
                    <a:cubicBezTo>
                      <a:pt x="4606515" y="797204"/>
                      <a:pt x="4614329" y="854651"/>
                      <a:pt x="4614329" y="880764"/>
                    </a:cubicBezTo>
                    <a:cubicBezTo>
                      <a:pt x="4614329" y="909488"/>
                      <a:pt x="4619539" y="938211"/>
                      <a:pt x="4619539" y="966935"/>
                    </a:cubicBezTo>
                    <a:cubicBezTo>
                      <a:pt x="4616934" y="987825"/>
                      <a:pt x="4616934" y="1006104"/>
                      <a:pt x="4616934" y="1026994"/>
                    </a:cubicBezTo>
                    <a:cubicBezTo>
                      <a:pt x="4616934" y="1026994"/>
                      <a:pt x="4616934" y="1026994"/>
                      <a:pt x="4614329" y="1102720"/>
                    </a:cubicBezTo>
                    <a:cubicBezTo>
                      <a:pt x="4616934" y="1120999"/>
                      <a:pt x="4593491" y="1134055"/>
                      <a:pt x="4580467" y="1131444"/>
                    </a:cubicBezTo>
                    <a:cubicBezTo>
                      <a:pt x="4567444" y="1131444"/>
                      <a:pt x="4559629" y="1123610"/>
                      <a:pt x="4551815" y="1115776"/>
                    </a:cubicBezTo>
                    <a:cubicBezTo>
                      <a:pt x="4544001" y="1110554"/>
                      <a:pt x="4533582" y="1107943"/>
                      <a:pt x="4525767" y="1102720"/>
                    </a:cubicBezTo>
                    <a:cubicBezTo>
                      <a:pt x="4525767" y="1102720"/>
                      <a:pt x="4525767" y="1102720"/>
                      <a:pt x="4434601" y="1055718"/>
                    </a:cubicBezTo>
                    <a:cubicBezTo>
                      <a:pt x="4434601" y="1055718"/>
                      <a:pt x="4434601" y="1055718"/>
                      <a:pt x="4374691" y="1019160"/>
                    </a:cubicBezTo>
                    <a:cubicBezTo>
                      <a:pt x="4346039" y="1000881"/>
                      <a:pt x="4317387" y="979991"/>
                      <a:pt x="4314782" y="972158"/>
                    </a:cubicBezTo>
                    <a:cubicBezTo>
                      <a:pt x="4314782" y="966935"/>
                      <a:pt x="4335620" y="979991"/>
                      <a:pt x="4364272" y="995659"/>
                    </a:cubicBezTo>
                    <a:cubicBezTo>
                      <a:pt x="4387715" y="1008715"/>
                      <a:pt x="4413763" y="1011326"/>
                      <a:pt x="4437206" y="1013938"/>
                    </a:cubicBezTo>
                    <a:cubicBezTo>
                      <a:pt x="4452834" y="1016549"/>
                      <a:pt x="4489301" y="1021771"/>
                      <a:pt x="4517953" y="1026994"/>
                    </a:cubicBezTo>
                    <a:cubicBezTo>
                      <a:pt x="4530977" y="1029605"/>
                      <a:pt x="4541396" y="1032216"/>
                      <a:pt x="4544001" y="1032216"/>
                    </a:cubicBezTo>
                    <a:cubicBezTo>
                      <a:pt x="4551815" y="1026994"/>
                      <a:pt x="4554420" y="1013938"/>
                      <a:pt x="4554420" y="995659"/>
                    </a:cubicBezTo>
                    <a:cubicBezTo>
                      <a:pt x="4557025" y="969546"/>
                      <a:pt x="4554420" y="943434"/>
                      <a:pt x="4559629" y="917321"/>
                    </a:cubicBezTo>
                    <a:cubicBezTo>
                      <a:pt x="4562234" y="893820"/>
                      <a:pt x="4564839" y="854651"/>
                      <a:pt x="4570048" y="820705"/>
                    </a:cubicBezTo>
                    <a:cubicBezTo>
                      <a:pt x="4572653" y="810260"/>
                      <a:pt x="4572653" y="799815"/>
                      <a:pt x="4570048" y="791981"/>
                    </a:cubicBezTo>
                    <a:cubicBezTo>
                      <a:pt x="4551815" y="799815"/>
                      <a:pt x="4533582" y="810260"/>
                      <a:pt x="4517953" y="818094"/>
                    </a:cubicBezTo>
                    <a:cubicBezTo>
                      <a:pt x="4502325" y="825927"/>
                      <a:pt x="4494510" y="836372"/>
                      <a:pt x="4484091" y="841595"/>
                    </a:cubicBezTo>
                    <a:cubicBezTo>
                      <a:pt x="4458044" y="859874"/>
                      <a:pt x="4434601" y="872930"/>
                      <a:pt x="4403344" y="875541"/>
                    </a:cubicBezTo>
                    <a:cubicBezTo>
                      <a:pt x="4400739" y="875541"/>
                      <a:pt x="4392925" y="875541"/>
                      <a:pt x="4390320" y="875541"/>
                    </a:cubicBezTo>
                    <a:cubicBezTo>
                      <a:pt x="4364272" y="875541"/>
                      <a:pt x="4361668" y="859874"/>
                      <a:pt x="4353853" y="841595"/>
                    </a:cubicBezTo>
                    <a:cubicBezTo>
                      <a:pt x="4351249" y="838984"/>
                      <a:pt x="4351249" y="828539"/>
                      <a:pt x="4353853" y="823316"/>
                    </a:cubicBezTo>
                    <a:cubicBezTo>
                      <a:pt x="4361668" y="825927"/>
                      <a:pt x="4366877" y="828539"/>
                      <a:pt x="4377296" y="831150"/>
                    </a:cubicBezTo>
                    <a:cubicBezTo>
                      <a:pt x="4385110" y="833761"/>
                      <a:pt x="4395530" y="833761"/>
                      <a:pt x="4408553" y="828539"/>
                    </a:cubicBezTo>
                    <a:cubicBezTo>
                      <a:pt x="4408553" y="828539"/>
                      <a:pt x="4408553" y="828539"/>
                      <a:pt x="4523163" y="771091"/>
                    </a:cubicBezTo>
                    <a:cubicBezTo>
                      <a:pt x="4544001" y="760646"/>
                      <a:pt x="4570048" y="747590"/>
                      <a:pt x="4596096" y="742367"/>
                    </a:cubicBezTo>
                    <a:cubicBezTo>
                      <a:pt x="4616934" y="734534"/>
                      <a:pt x="4642982" y="729311"/>
                      <a:pt x="4658610" y="726700"/>
                    </a:cubicBezTo>
                    <a:cubicBezTo>
                      <a:pt x="4672285" y="718866"/>
                      <a:pt x="4684495" y="706626"/>
                      <a:pt x="4698536" y="704300"/>
                    </a:cubicBezTo>
                    <a:close/>
                    <a:moveTo>
                      <a:pt x="2971874" y="658728"/>
                    </a:moveTo>
                    <a:cubicBezTo>
                      <a:pt x="2970328" y="658688"/>
                      <a:pt x="2968049" y="660154"/>
                      <a:pt x="2964794" y="664063"/>
                    </a:cubicBezTo>
                    <a:cubicBezTo>
                      <a:pt x="2964794" y="669275"/>
                      <a:pt x="2962190" y="682306"/>
                      <a:pt x="2972606" y="674488"/>
                    </a:cubicBezTo>
                    <a:cubicBezTo>
                      <a:pt x="2974559" y="672533"/>
                      <a:pt x="2976512" y="658851"/>
                      <a:pt x="2971874" y="658728"/>
                    </a:cubicBezTo>
                    <a:close/>
                    <a:moveTo>
                      <a:pt x="4617446" y="640333"/>
                    </a:moveTo>
                    <a:cubicBezTo>
                      <a:pt x="4625257" y="640333"/>
                      <a:pt x="4633069" y="640333"/>
                      <a:pt x="4633069" y="650788"/>
                    </a:cubicBezTo>
                    <a:cubicBezTo>
                      <a:pt x="4633069" y="669083"/>
                      <a:pt x="4586200" y="716128"/>
                      <a:pt x="4570577" y="726583"/>
                    </a:cubicBezTo>
                    <a:cubicBezTo>
                      <a:pt x="4560161" y="729197"/>
                      <a:pt x="4531519" y="731810"/>
                      <a:pt x="4531519" y="723969"/>
                    </a:cubicBezTo>
                    <a:cubicBezTo>
                      <a:pt x="4531519" y="721356"/>
                      <a:pt x="4534123" y="713515"/>
                      <a:pt x="4541934" y="710901"/>
                    </a:cubicBezTo>
                    <a:cubicBezTo>
                      <a:pt x="4552350" y="705674"/>
                      <a:pt x="4570577" y="674310"/>
                      <a:pt x="4554954" y="689992"/>
                    </a:cubicBezTo>
                    <a:cubicBezTo>
                      <a:pt x="4547142" y="697833"/>
                      <a:pt x="4497669" y="710901"/>
                      <a:pt x="4484650" y="710901"/>
                    </a:cubicBezTo>
                    <a:cubicBezTo>
                      <a:pt x="4466423" y="710901"/>
                      <a:pt x="4432573" y="676924"/>
                      <a:pt x="4448196" y="676924"/>
                    </a:cubicBezTo>
                    <a:cubicBezTo>
                      <a:pt x="4476838" y="687378"/>
                      <a:pt x="4505481" y="674310"/>
                      <a:pt x="4534123" y="669083"/>
                    </a:cubicBezTo>
                    <a:cubicBezTo>
                      <a:pt x="4547142" y="666469"/>
                      <a:pt x="4562765" y="658629"/>
                      <a:pt x="4573181" y="653401"/>
                    </a:cubicBezTo>
                    <a:cubicBezTo>
                      <a:pt x="4578388" y="648174"/>
                      <a:pt x="4578388" y="642947"/>
                      <a:pt x="4583596" y="642947"/>
                    </a:cubicBezTo>
                    <a:cubicBezTo>
                      <a:pt x="4594011" y="640333"/>
                      <a:pt x="4607031" y="642947"/>
                      <a:pt x="4617446" y="640333"/>
                    </a:cubicBezTo>
                    <a:close/>
                    <a:moveTo>
                      <a:pt x="1426097" y="620257"/>
                    </a:moveTo>
                    <a:cubicBezTo>
                      <a:pt x="1415677" y="622865"/>
                      <a:pt x="1363581" y="630690"/>
                      <a:pt x="1360976" y="633298"/>
                    </a:cubicBezTo>
                    <a:cubicBezTo>
                      <a:pt x="1355766" y="638514"/>
                      <a:pt x="1337533" y="677634"/>
                      <a:pt x="1321904" y="714147"/>
                    </a:cubicBezTo>
                    <a:cubicBezTo>
                      <a:pt x="1311484" y="740227"/>
                      <a:pt x="1303670" y="766308"/>
                      <a:pt x="1306275" y="774132"/>
                    </a:cubicBezTo>
                    <a:cubicBezTo>
                      <a:pt x="1308880" y="781956"/>
                      <a:pt x="1321904" y="781956"/>
                      <a:pt x="1340137" y="779348"/>
                    </a:cubicBezTo>
                    <a:cubicBezTo>
                      <a:pt x="1400048" y="766308"/>
                      <a:pt x="1462564" y="753268"/>
                      <a:pt x="1519870" y="735011"/>
                    </a:cubicBezTo>
                    <a:cubicBezTo>
                      <a:pt x="1522475" y="716755"/>
                      <a:pt x="1522475" y="701107"/>
                      <a:pt x="1525080" y="685458"/>
                    </a:cubicBezTo>
                    <a:cubicBezTo>
                      <a:pt x="1525080" y="685458"/>
                      <a:pt x="1525080" y="685458"/>
                      <a:pt x="1519870" y="688067"/>
                    </a:cubicBezTo>
                    <a:cubicBezTo>
                      <a:pt x="1509451" y="695891"/>
                      <a:pt x="1491217" y="701107"/>
                      <a:pt x="1478193" y="698499"/>
                    </a:cubicBezTo>
                    <a:cubicBezTo>
                      <a:pt x="1478193" y="698499"/>
                      <a:pt x="1452145" y="690675"/>
                      <a:pt x="1446935" y="693283"/>
                    </a:cubicBezTo>
                    <a:cubicBezTo>
                      <a:pt x="1444330" y="693283"/>
                      <a:pt x="1439121" y="690675"/>
                      <a:pt x="1439121" y="690675"/>
                    </a:cubicBezTo>
                    <a:cubicBezTo>
                      <a:pt x="1439121" y="688067"/>
                      <a:pt x="1446935" y="677634"/>
                      <a:pt x="1449540" y="675026"/>
                    </a:cubicBezTo>
                    <a:cubicBezTo>
                      <a:pt x="1449540" y="675026"/>
                      <a:pt x="1449540" y="675026"/>
                      <a:pt x="1449540" y="672418"/>
                    </a:cubicBezTo>
                    <a:cubicBezTo>
                      <a:pt x="1454750" y="656770"/>
                      <a:pt x="1433911" y="633298"/>
                      <a:pt x="1426097" y="620257"/>
                    </a:cubicBezTo>
                    <a:close/>
                    <a:moveTo>
                      <a:pt x="1530290" y="602001"/>
                    </a:moveTo>
                    <a:cubicBezTo>
                      <a:pt x="1530290" y="602001"/>
                      <a:pt x="1522475" y="602001"/>
                      <a:pt x="1512056" y="604609"/>
                    </a:cubicBezTo>
                    <a:cubicBezTo>
                      <a:pt x="1499032" y="607217"/>
                      <a:pt x="1483403" y="609825"/>
                      <a:pt x="1465169" y="615041"/>
                    </a:cubicBezTo>
                    <a:cubicBezTo>
                      <a:pt x="1465169" y="615041"/>
                      <a:pt x="1465169" y="615041"/>
                      <a:pt x="1454750" y="617649"/>
                    </a:cubicBezTo>
                    <a:cubicBezTo>
                      <a:pt x="1454750" y="617649"/>
                      <a:pt x="1454750" y="617649"/>
                      <a:pt x="1465169" y="622865"/>
                    </a:cubicBezTo>
                    <a:cubicBezTo>
                      <a:pt x="1467774" y="625474"/>
                      <a:pt x="1470379" y="628082"/>
                      <a:pt x="1470379" y="628082"/>
                    </a:cubicBezTo>
                    <a:cubicBezTo>
                      <a:pt x="1493822" y="643730"/>
                      <a:pt x="1506846" y="654162"/>
                      <a:pt x="1525080" y="675026"/>
                    </a:cubicBezTo>
                    <a:cubicBezTo>
                      <a:pt x="1525080" y="675026"/>
                      <a:pt x="1525080" y="675026"/>
                      <a:pt x="1527685" y="664594"/>
                    </a:cubicBezTo>
                    <a:cubicBezTo>
                      <a:pt x="1530290" y="648946"/>
                      <a:pt x="1532894" y="635906"/>
                      <a:pt x="1532894" y="625474"/>
                    </a:cubicBezTo>
                    <a:cubicBezTo>
                      <a:pt x="1532894" y="615041"/>
                      <a:pt x="1535499" y="607217"/>
                      <a:pt x="1532894" y="604609"/>
                    </a:cubicBezTo>
                    <a:cubicBezTo>
                      <a:pt x="1532894" y="602001"/>
                      <a:pt x="1532894" y="602001"/>
                      <a:pt x="1530290" y="602001"/>
                    </a:cubicBezTo>
                    <a:close/>
                    <a:moveTo>
                      <a:pt x="2712168" y="560135"/>
                    </a:moveTo>
                    <a:cubicBezTo>
                      <a:pt x="2746051" y="560135"/>
                      <a:pt x="2839883" y="656649"/>
                      <a:pt x="2787754" y="685343"/>
                    </a:cubicBezTo>
                    <a:cubicBezTo>
                      <a:pt x="2785148" y="687951"/>
                      <a:pt x="2740839" y="680126"/>
                      <a:pt x="2738232" y="677517"/>
                    </a:cubicBezTo>
                    <a:cubicBezTo>
                      <a:pt x="2733019" y="664475"/>
                      <a:pt x="2743445" y="667083"/>
                      <a:pt x="2735626" y="651432"/>
                    </a:cubicBezTo>
                    <a:cubicBezTo>
                      <a:pt x="2727806" y="630564"/>
                      <a:pt x="2709561" y="581003"/>
                      <a:pt x="2712168" y="560135"/>
                    </a:cubicBezTo>
                    <a:close/>
                    <a:moveTo>
                      <a:pt x="2204858" y="544866"/>
                    </a:moveTo>
                    <a:cubicBezTo>
                      <a:pt x="2215271" y="542259"/>
                      <a:pt x="2233495" y="565724"/>
                      <a:pt x="2241304" y="568331"/>
                    </a:cubicBezTo>
                    <a:cubicBezTo>
                      <a:pt x="2249114" y="570938"/>
                      <a:pt x="2256924" y="581367"/>
                      <a:pt x="2264734" y="591796"/>
                    </a:cubicBezTo>
                    <a:cubicBezTo>
                      <a:pt x="2275147" y="604832"/>
                      <a:pt x="2285561" y="615261"/>
                      <a:pt x="2285561" y="628297"/>
                    </a:cubicBezTo>
                    <a:cubicBezTo>
                      <a:pt x="2285561" y="638726"/>
                      <a:pt x="2277751" y="659583"/>
                      <a:pt x="2275147" y="667405"/>
                    </a:cubicBezTo>
                    <a:cubicBezTo>
                      <a:pt x="2269941" y="672619"/>
                      <a:pt x="2259528" y="677834"/>
                      <a:pt x="2251718" y="685655"/>
                    </a:cubicBezTo>
                    <a:cubicBezTo>
                      <a:pt x="2246511" y="693477"/>
                      <a:pt x="2238701" y="698691"/>
                      <a:pt x="2238701" y="703905"/>
                    </a:cubicBezTo>
                    <a:cubicBezTo>
                      <a:pt x="2241304" y="709120"/>
                      <a:pt x="2241304" y="716941"/>
                      <a:pt x="2246511" y="722156"/>
                    </a:cubicBezTo>
                    <a:cubicBezTo>
                      <a:pt x="2251718" y="727370"/>
                      <a:pt x="2256924" y="729977"/>
                      <a:pt x="2259528" y="735192"/>
                    </a:cubicBezTo>
                    <a:cubicBezTo>
                      <a:pt x="2277751" y="763871"/>
                      <a:pt x="2277751" y="763871"/>
                      <a:pt x="2277751" y="763871"/>
                    </a:cubicBezTo>
                    <a:cubicBezTo>
                      <a:pt x="2282957" y="771693"/>
                      <a:pt x="2288164" y="776907"/>
                      <a:pt x="2295974" y="784729"/>
                    </a:cubicBezTo>
                    <a:cubicBezTo>
                      <a:pt x="2303784" y="792550"/>
                      <a:pt x="2308990" y="805586"/>
                      <a:pt x="2316800" y="816015"/>
                    </a:cubicBezTo>
                    <a:cubicBezTo>
                      <a:pt x="2329817" y="831658"/>
                      <a:pt x="2340230" y="847301"/>
                      <a:pt x="2355850" y="860337"/>
                    </a:cubicBezTo>
                    <a:cubicBezTo>
                      <a:pt x="2410519" y="915088"/>
                      <a:pt x="2410519" y="915088"/>
                      <a:pt x="2410519" y="915088"/>
                    </a:cubicBezTo>
                    <a:cubicBezTo>
                      <a:pt x="2423536" y="928124"/>
                      <a:pt x="2449569" y="938553"/>
                      <a:pt x="2472999" y="948982"/>
                    </a:cubicBezTo>
                    <a:cubicBezTo>
                      <a:pt x="2488619" y="954196"/>
                      <a:pt x="2504238" y="956804"/>
                      <a:pt x="2517255" y="962018"/>
                    </a:cubicBezTo>
                    <a:cubicBezTo>
                      <a:pt x="2525065" y="964625"/>
                      <a:pt x="2532875" y="967232"/>
                      <a:pt x="2532875" y="969840"/>
                    </a:cubicBezTo>
                    <a:cubicBezTo>
                      <a:pt x="2532875" y="975054"/>
                      <a:pt x="2525065" y="980268"/>
                      <a:pt x="2517255" y="982876"/>
                    </a:cubicBezTo>
                    <a:cubicBezTo>
                      <a:pt x="2499032" y="988090"/>
                      <a:pt x="2486015" y="988090"/>
                      <a:pt x="2472999" y="988090"/>
                    </a:cubicBezTo>
                    <a:cubicBezTo>
                      <a:pt x="2467792" y="988090"/>
                      <a:pt x="2462586" y="988090"/>
                      <a:pt x="2457379" y="988090"/>
                    </a:cubicBezTo>
                    <a:cubicBezTo>
                      <a:pt x="2452172" y="990697"/>
                      <a:pt x="2449569" y="990697"/>
                      <a:pt x="2444362" y="990697"/>
                    </a:cubicBezTo>
                    <a:cubicBezTo>
                      <a:pt x="2441759" y="993304"/>
                      <a:pt x="2436552" y="993304"/>
                      <a:pt x="2433949" y="993304"/>
                    </a:cubicBezTo>
                    <a:cubicBezTo>
                      <a:pt x="2431346" y="993304"/>
                      <a:pt x="2423536" y="995912"/>
                      <a:pt x="2423536" y="995912"/>
                    </a:cubicBezTo>
                    <a:cubicBezTo>
                      <a:pt x="2413123" y="1001126"/>
                      <a:pt x="2402709" y="1001126"/>
                      <a:pt x="2392296" y="1003733"/>
                    </a:cubicBezTo>
                    <a:cubicBezTo>
                      <a:pt x="2379280" y="1003733"/>
                      <a:pt x="2368866" y="1001126"/>
                      <a:pt x="2358453" y="995912"/>
                    </a:cubicBezTo>
                    <a:cubicBezTo>
                      <a:pt x="2345437" y="990697"/>
                      <a:pt x="2335023" y="985483"/>
                      <a:pt x="2324610" y="977661"/>
                    </a:cubicBezTo>
                    <a:cubicBezTo>
                      <a:pt x="2301181" y="962018"/>
                      <a:pt x="2282957" y="941160"/>
                      <a:pt x="2269941" y="912481"/>
                    </a:cubicBezTo>
                    <a:cubicBezTo>
                      <a:pt x="2249114" y="870766"/>
                      <a:pt x="2249114" y="870766"/>
                      <a:pt x="2249114" y="870766"/>
                    </a:cubicBezTo>
                    <a:cubicBezTo>
                      <a:pt x="2241304" y="857730"/>
                      <a:pt x="2236098" y="847301"/>
                      <a:pt x="2228288" y="834265"/>
                    </a:cubicBezTo>
                    <a:cubicBezTo>
                      <a:pt x="2215271" y="808193"/>
                      <a:pt x="2202255" y="774300"/>
                      <a:pt x="2189238" y="756049"/>
                    </a:cubicBezTo>
                    <a:cubicBezTo>
                      <a:pt x="2173618" y="750835"/>
                      <a:pt x="2157999" y="792550"/>
                      <a:pt x="2150189" y="802979"/>
                    </a:cubicBezTo>
                    <a:cubicBezTo>
                      <a:pt x="2139776" y="810801"/>
                      <a:pt x="2137172" y="821229"/>
                      <a:pt x="2129362" y="829051"/>
                    </a:cubicBezTo>
                    <a:cubicBezTo>
                      <a:pt x="2113742" y="847301"/>
                      <a:pt x="2098123" y="862945"/>
                      <a:pt x="2077296" y="881195"/>
                    </a:cubicBezTo>
                    <a:cubicBezTo>
                      <a:pt x="2064280" y="891624"/>
                      <a:pt x="2033040" y="917696"/>
                      <a:pt x="2022627" y="922910"/>
                    </a:cubicBezTo>
                    <a:cubicBezTo>
                      <a:pt x="1996594" y="938553"/>
                      <a:pt x="1970561" y="954196"/>
                      <a:pt x="1944528" y="964625"/>
                    </a:cubicBezTo>
                    <a:cubicBezTo>
                      <a:pt x="1910685" y="982876"/>
                      <a:pt x="1892461" y="988090"/>
                      <a:pt x="1853412" y="985483"/>
                    </a:cubicBezTo>
                    <a:cubicBezTo>
                      <a:pt x="1842999" y="985483"/>
                      <a:pt x="1832585" y="982876"/>
                      <a:pt x="1829982" y="982876"/>
                    </a:cubicBezTo>
                    <a:cubicBezTo>
                      <a:pt x="1827379" y="980268"/>
                      <a:pt x="1858618" y="982876"/>
                      <a:pt x="1887255" y="967232"/>
                    </a:cubicBezTo>
                    <a:cubicBezTo>
                      <a:pt x="1921098" y="951589"/>
                      <a:pt x="1934114" y="943768"/>
                      <a:pt x="1957544" y="922910"/>
                    </a:cubicBezTo>
                    <a:cubicBezTo>
                      <a:pt x="1973164" y="909874"/>
                      <a:pt x="1983577" y="896838"/>
                      <a:pt x="1996594" y="881195"/>
                    </a:cubicBezTo>
                    <a:cubicBezTo>
                      <a:pt x="2012214" y="865552"/>
                      <a:pt x="2027833" y="849909"/>
                      <a:pt x="2043453" y="834265"/>
                    </a:cubicBezTo>
                    <a:cubicBezTo>
                      <a:pt x="2077296" y="789943"/>
                      <a:pt x="2077296" y="789943"/>
                      <a:pt x="2077296" y="789943"/>
                    </a:cubicBezTo>
                    <a:cubicBezTo>
                      <a:pt x="2103329" y="748228"/>
                      <a:pt x="2103329" y="748228"/>
                      <a:pt x="2103329" y="748228"/>
                    </a:cubicBezTo>
                    <a:cubicBezTo>
                      <a:pt x="2105933" y="745621"/>
                      <a:pt x="2108536" y="743013"/>
                      <a:pt x="2108536" y="740406"/>
                    </a:cubicBezTo>
                    <a:cubicBezTo>
                      <a:pt x="2116346" y="732585"/>
                      <a:pt x="2121552" y="724763"/>
                      <a:pt x="2124156" y="716941"/>
                    </a:cubicBezTo>
                    <a:cubicBezTo>
                      <a:pt x="2129362" y="711727"/>
                      <a:pt x="2144982" y="688262"/>
                      <a:pt x="2144982" y="683048"/>
                    </a:cubicBezTo>
                    <a:cubicBezTo>
                      <a:pt x="2134569" y="659583"/>
                      <a:pt x="2116346" y="633511"/>
                      <a:pt x="2100726" y="617868"/>
                    </a:cubicBezTo>
                    <a:cubicBezTo>
                      <a:pt x="2090313" y="607439"/>
                      <a:pt x="2085106" y="594403"/>
                      <a:pt x="2077296" y="583974"/>
                    </a:cubicBezTo>
                    <a:cubicBezTo>
                      <a:pt x="2074693" y="578760"/>
                      <a:pt x="2061676" y="565724"/>
                      <a:pt x="2056470" y="557902"/>
                    </a:cubicBezTo>
                    <a:cubicBezTo>
                      <a:pt x="2069486" y="560510"/>
                      <a:pt x="2095519" y="570938"/>
                      <a:pt x="2105933" y="581367"/>
                    </a:cubicBezTo>
                    <a:cubicBezTo>
                      <a:pt x="2121552" y="597010"/>
                      <a:pt x="2134569" y="604832"/>
                      <a:pt x="2144982" y="620475"/>
                    </a:cubicBezTo>
                    <a:cubicBezTo>
                      <a:pt x="2155395" y="630904"/>
                      <a:pt x="2160602" y="638726"/>
                      <a:pt x="2165809" y="638726"/>
                    </a:cubicBezTo>
                    <a:cubicBezTo>
                      <a:pt x="2171015" y="633511"/>
                      <a:pt x="2176222" y="623082"/>
                      <a:pt x="2178825" y="617868"/>
                    </a:cubicBezTo>
                    <a:cubicBezTo>
                      <a:pt x="2197048" y="578760"/>
                      <a:pt x="2197048" y="578760"/>
                      <a:pt x="2197048" y="578760"/>
                    </a:cubicBezTo>
                    <a:cubicBezTo>
                      <a:pt x="2207461" y="555295"/>
                      <a:pt x="2204858" y="552688"/>
                      <a:pt x="2204858" y="544866"/>
                    </a:cubicBezTo>
                    <a:close/>
                    <a:moveTo>
                      <a:pt x="1418282" y="502895"/>
                    </a:moveTo>
                    <a:cubicBezTo>
                      <a:pt x="1415677" y="505503"/>
                      <a:pt x="1413073" y="508111"/>
                      <a:pt x="1410468" y="508111"/>
                    </a:cubicBezTo>
                    <a:cubicBezTo>
                      <a:pt x="1402653" y="528976"/>
                      <a:pt x="1371395" y="586353"/>
                      <a:pt x="1376605" y="599393"/>
                    </a:cubicBezTo>
                    <a:cubicBezTo>
                      <a:pt x="1379210" y="602001"/>
                      <a:pt x="1379210" y="602001"/>
                      <a:pt x="1381815" y="602001"/>
                    </a:cubicBezTo>
                    <a:cubicBezTo>
                      <a:pt x="1394839" y="599393"/>
                      <a:pt x="1405258" y="596785"/>
                      <a:pt x="1418282" y="594177"/>
                    </a:cubicBezTo>
                    <a:cubicBezTo>
                      <a:pt x="1428701" y="581137"/>
                      <a:pt x="1436516" y="555056"/>
                      <a:pt x="1436516" y="536800"/>
                    </a:cubicBezTo>
                    <a:cubicBezTo>
                      <a:pt x="1436516" y="526368"/>
                      <a:pt x="1428701" y="510719"/>
                      <a:pt x="1418282" y="502895"/>
                    </a:cubicBezTo>
                    <a:close/>
                    <a:moveTo>
                      <a:pt x="1548523" y="429870"/>
                    </a:moveTo>
                    <a:cubicBezTo>
                      <a:pt x="1532894" y="432478"/>
                      <a:pt x="1517265" y="440302"/>
                      <a:pt x="1504241" y="448126"/>
                    </a:cubicBezTo>
                    <a:cubicBezTo>
                      <a:pt x="1486008" y="458559"/>
                      <a:pt x="1467774" y="471599"/>
                      <a:pt x="1449540" y="482031"/>
                    </a:cubicBezTo>
                    <a:cubicBezTo>
                      <a:pt x="1449540" y="482031"/>
                      <a:pt x="1449540" y="482031"/>
                      <a:pt x="1441726" y="487247"/>
                    </a:cubicBezTo>
                    <a:cubicBezTo>
                      <a:pt x="1459959" y="495071"/>
                      <a:pt x="1475588" y="505503"/>
                      <a:pt x="1491217" y="513327"/>
                    </a:cubicBezTo>
                    <a:cubicBezTo>
                      <a:pt x="1501637" y="521152"/>
                      <a:pt x="1504241" y="521152"/>
                      <a:pt x="1501637" y="536800"/>
                    </a:cubicBezTo>
                    <a:cubicBezTo>
                      <a:pt x="1501637" y="542016"/>
                      <a:pt x="1496427" y="549840"/>
                      <a:pt x="1491217" y="552448"/>
                    </a:cubicBezTo>
                    <a:cubicBezTo>
                      <a:pt x="1480798" y="557664"/>
                      <a:pt x="1472983" y="560272"/>
                      <a:pt x="1462564" y="557664"/>
                    </a:cubicBezTo>
                    <a:cubicBezTo>
                      <a:pt x="1446935" y="568097"/>
                      <a:pt x="1441726" y="575921"/>
                      <a:pt x="1433911" y="591569"/>
                    </a:cubicBezTo>
                    <a:cubicBezTo>
                      <a:pt x="1454750" y="583745"/>
                      <a:pt x="1478193" y="578529"/>
                      <a:pt x="1499032" y="573313"/>
                    </a:cubicBezTo>
                    <a:cubicBezTo>
                      <a:pt x="1514661" y="568097"/>
                      <a:pt x="1530290" y="562881"/>
                      <a:pt x="1540709" y="557664"/>
                    </a:cubicBezTo>
                    <a:cubicBezTo>
                      <a:pt x="1540709" y="557664"/>
                      <a:pt x="1543314" y="557664"/>
                      <a:pt x="1543314" y="557664"/>
                    </a:cubicBezTo>
                    <a:cubicBezTo>
                      <a:pt x="1545919" y="557664"/>
                      <a:pt x="1548523" y="528976"/>
                      <a:pt x="1551128" y="500287"/>
                    </a:cubicBezTo>
                    <a:cubicBezTo>
                      <a:pt x="1553733" y="471599"/>
                      <a:pt x="1553733" y="440302"/>
                      <a:pt x="1551128" y="435086"/>
                    </a:cubicBezTo>
                    <a:cubicBezTo>
                      <a:pt x="1551128" y="432478"/>
                      <a:pt x="1548523" y="429870"/>
                      <a:pt x="1548523" y="429870"/>
                    </a:cubicBezTo>
                    <a:close/>
                    <a:moveTo>
                      <a:pt x="1098275" y="390967"/>
                    </a:moveTo>
                    <a:cubicBezTo>
                      <a:pt x="1103488" y="390967"/>
                      <a:pt x="1121733" y="393574"/>
                      <a:pt x="1158224" y="427460"/>
                    </a:cubicBezTo>
                    <a:cubicBezTo>
                      <a:pt x="1166043" y="435280"/>
                      <a:pt x="1173862" y="443100"/>
                      <a:pt x="1184288" y="450920"/>
                    </a:cubicBezTo>
                    <a:cubicBezTo>
                      <a:pt x="1202533" y="469167"/>
                      <a:pt x="1223385" y="484807"/>
                      <a:pt x="1223385" y="500447"/>
                    </a:cubicBezTo>
                    <a:cubicBezTo>
                      <a:pt x="1223385" y="508267"/>
                      <a:pt x="1220778" y="516087"/>
                      <a:pt x="1212959" y="526513"/>
                    </a:cubicBezTo>
                    <a:cubicBezTo>
                      <a:pt x="1207746" y="529120"/>
                      <a:pt x="1199927" y="531727"/>
                      <a:pt x="1192107" y="531727"/>
                    </a:cubicBezTo>
                    <a:cubicBezTo>
                      <a:pt x="1189501" y="534333"/>
                      <a:pt x="1184288" y="534333"/>
                      <a:pt x="1181682" y="536940"/>
                    </a:cubicBezTo>
                    <a:cubicBezTo>
                      <a:pt x="1126946" y="563007"/>
                      <a:pt x="1014869" y="755900"/>
                      <a:pt x="996624" y="813246"/>
                    </a:cubicBezTo>
                    <a:cubicBezTo>
                      <a:pt x="996624" y="818460"/>
                      <a:pt x="996624" y="823673"/>
                      <a:pt x="999230" y="826280"/>
                    </a:cubicBezTo>
                    <a:cubicBezTo>
                      <a:pt x="999230" y="826280"/>
                      <a:pt x="1012262" y="828886"/>
                      <a:pt x="1012262" y="828886"/>
                    </a:cubicBezTo>
                    <a:cubicBezTo>
                      <a:pt x="1033114" y="828886"/>
                      <a:pt x="1155617" y="667273"/>
                      <a:pt x="1181682" y="628173"/>
                    </a:cubicBezTo>
                    <a:cubicBezTo>
                      <a:pt x="1192107" y="612533"/>
                      <a:pt x="1205140" y="594287"/>
                      <a:pt x="1197320" y="612533"/>
                    </a:cubicBezTo>
                    <a:cubicBezTo>
                      <a:pt x="1160830" y="680307"/>
                      <a:pt x="1126946" y="748080"/>
                      <a:pt x="1087849" y="815853"/>
                    </a:cubicBezTo>
                    <a:cubicBezTo>
                      <a:pt x="1072211" y="841920"/>
                      <a:pt x="1030508" y="909693"/>
                      <a:pt x="1022688" y="933153"/>
                    </a:cubicBezTo>
                    <a:cubicBezTo>
                      <a:pt x="1017475" y="943580"/>
                      <a:pt x="1009656" y="961826"/>
                      <a:pt x="1004443" y="972253"/>
                    </a:cubicBezTo>
                    <a:cubicBezTo>
                      <a:pt x="999230" y="990500"/>
                      <a:pt x="978379" y="1008746"/>
                      <a:pt x="960134" y="1008746"/>
                    </a:cubicBezTo>
                    <a:cubicBezTo>
                      <a:pt x="923643" y="1006139"/>
                      <a:pt x="897579" y="954006"/>
                      <a:pt x="897579" y="922726"/>
                    </a:cubicBezTo>
                    <a:cubicBezTo>
                      <a:pt x="897579" y="912300"/>
                      <a:pt x="913217" y="896660"/>
                      <a:pt x="921037" y="888840"/>
                    </a:cubicBezTo>
                    <a:cubicBezTo>
                      <a:pt x="939282" y="870593"/>
                      <a:pt x="994017" y="776753"/>
                      <a:pt x="1012262" y="745473"/>
                    </a:cubicBezTo>
                    <a:cubicBezTo>
                      <a:pt x="1056572" y="675093"/>
                      <a:pt x="1098275" y="609927"/>
                      <a:pt x="1121733" y="555187"/>
                    </a:cubicBezTo>
                    <a:cubicBezTo>
                      <a:pt x="1126946" y="544760"/>
                      <a:pt x="1129553" y="529120"/>
                      <a:pt x="1126946" y="518693"/>
                    </a:cubicBezTo>
                    <a:cubicBezTo>
                      <a:pt x="1126946" y="513480"/>
                      <a:pt x="1121733" y="510873"/>
                      <a:pt x="1111307" y="503053"/>
                    </a:cubicBezTo>
                    <a:cubicBezTo>
                      <a:pt x="1098275" y="490020"/>
                      <a:pt x="1074817" y="471773"/>
                      <a:pt x="1077424" y="458740"/>
                    </a:cubicBezTo>
                    <a:cubicBezTo>
                      <a:pt x="1077424" y="458740"/>
                      <a:pt x="1077424" y="456133"/>
                      <a:pt x="1077424" y="450920"/>
                    </a:cubicBezTo>
                    <a:cubicBezTo>
                      <a:pt x="1077424" y="437887"/>
                      <a:pt x="1080030" y="390967"/>
                      <a:pt x="1098275" y="390967"/>
                    </a:cubicBezTo>
                    <a:close/>
                    <a:moveTo>
                      <a:pt x="3146746" y="376405"/>
                    </a:moveTo>
                    <a:cubicBezTo>
                      <a:pt x="3157487" y="378685"/>
                      <a:pt x="3166601" y="383898"/>
                      <a:pt x="3170507" y="393019"/>
                    </a:cubicBezTo>
                    <a:cubicBezTo>
                      <a:pt x="3175715" y="403444"/>
                      <a:pt x="3173111" y="413869"/>
                      <a:pt x="3170507" y="426900"/>
                    </a:cubicBezTo>
                    <a:cubicBezTo>
                      <a:pt x="3167903" y="465993"/>
                      <a:pt x="3157487" y="497267"/>
                      <a:pt x="3147072" y="533753"/>
                    </a:cubicBezTo>
                    <a:cubicBezTo>
                      <a:pt x="3131448" y="580665"/>
                      <a:pt x="3126240" y="638001"/>
                      <a:pt x="3118428" y="687519"/>
                    </a:cubicBezTo>
                    <a:cubicBezTo>
                      <a:pt x="3118428" y="708368"/>
                      <a:pt x="3105408" y="744855"/>
                      <a:pt x="3108012" y="765704"/>
                    </a:cubicBezTo>
                    <a:cubicBezTo>
                      <a:pt x="3102804" y="789160"/>
                      <a:pt x="3102804" y="851708"/>
                      <a:pt x="3076765" y="862133"/>
                    </a:cubicBezTo>
                    <a:cubicBezTo>
                      <a:pt x="3066349" y="859527"/>
                      <a:pt x="3055933" y="854315"/>
                      <a:pt x="3050725" y="843890"/>
                    </a:cubicBezTo>
                    <a:cubicBezTo>
                      <a:pt x="3040309" y="820434"/>
                      <a:pt x="3029893" y="804797"/>
                      <a:pt x="3019477" y="802191"/>
                    </a:cubicBezTo>
                    <a:cubicBezTo>
                      <a:pt x="3016873" y="802191"/>
                      <a:pt x="3014269" y="810009"/>
                      <a:pt x="3011665" y="812616"/>
                    </a:cubicBezTo>
                    <a:cubicBezTo>
                      <a:pt x="3006458" y="815222"/>
                      <a:pt x="2985626" y="838677"/>
                      <a:pt x="2975210" y="830859"/>
                    </a:cubicBezTo>
                    <a:cubicBezTo>
                      <a:pt x="2962190" y="817828"/>
                      <a:pt x="2977814" y="815222"/>
                      <a:pt x="2975210" y="799585"/>
                    </a:cubicBezTo>
                    <a:cubicBezTo>
                      <a:pt x="2975210" y="786554"/>
                      <a:pt x="2980418" y="700550"/>
                      <a:pt x="2975210" y="700550"/>
                    </a:cubicBezTo>
                    <a:cubicBezTo>
                      <a:pt x="2970002" y="697943"/>
                      <a:pt x="2964794" y="705762"/>
                      <a:pt x="2956982" y="705762"/>
                    </a:cubicBezTo>
                    <a:cubicBezTo>
                      <a:pt x="2943962" y="705762"/>
                      <a:pt x="2938754" y="700550"/>
                      <a:pt x="2933547" y="697943"/>
                    </a:cubicBezTo>
                    <a:cubicBezTo>
                      <a:pt x="2923131" y="692731"/>
                      <a:pt x="2943962" y="666669"/>
                      <a:pt x="2946566" y="661457"/>
                    </a:cubicBezTo>
                    <a:cubicBezTo>
                      <a:pt x="2949170" y="632789"/>
                      <a:pt x="2980418" y="601515"/>
                      <a:pt x="2975210" y="570240"/>
                    </a:cubicBezTo>
                    <a:cubicBezTo>
                      <a:pt x="2975210" y="567634"/>
                      <a:pt x="2970002" y="565028"/>
                      <a:pt x="2964794" y="562422"/>
                    </a:cubicBezTo>
                    <a:cubicBezTo>
                      <a:pt x="2980418" y="557209"/>
                      <a:pt x="2998646" y="554603"/>
                      <a:pt x="2996042" y="541572"/>
                    </a:cubicBezTo>
                    <a:cubicBezTo>
                      <a:pt x="2996042" y="533753"/>
                      <a:pt x="2993438" y="484236"/>
                      <a:pt x="3014269" y="497267"/>
                    </a:cubicBezTo>
                    <a:cubicBezTo>
                      <a:pt x="3037705" y="512904"/>
                      <a:pt x="3011665" y="578059"/>
                      <a:pt x="3042913" y="585877"/>
                    </a:cubicBezTo>
                    <a:cubicBezTo>
                      <a:pt x="3063745" y="591090"/>
                      <a:pt x="3087180" y="598908"/>
                      <a:pt x="3074161" y="627576"/>
                    </a:cubicBezTo>
                    <a:cubicBezTo>
                      <a:pt x="3066349" y="638001"/>
                      <a:pt x="3048121" y="661457"/>
                      <a:pt x="3037705" y="666669"/>
                    </a:cubicBezTo>
                    <a:cubicBezTo>
                      <a:pt x="3019477" y="674488"/>
                      <a:pt x="3024685" y="708368"/>
                      <a:pt x="3024685" y="724005"/>
                    </a:cubicBezTo>
                    <a:cubicBezTo>
                      <a:pt x="3022081" y="742249"/>
                      <a:pt x="3011665" y="799585"/>
                      <a:pt x="3032497" y="799585"/>
                    </a:cubicBezTo>
                    <a:cubicBezTo>
                      <a:pt x="3053329" y="802191"/>
                      <a:pt x="3063745" y="817828"/>
                      <a:pt x="3066349" y="794372"/>
                    </a:cubicBezTo>
                    <a:cubicBezTo>
                      <a:pt x="3071557" y="757886"/>
                      <a:pt x="3071557" y="718793"/>
                      <a:pt x="3076765" y="682306"/>
                    </a:cubicBezTo>
                    <a:cubicBezTo>
                      <a:pt x="3076765" y="651032"/>
                      <a:pt x="3089784" y="617152"/>
                      <a:pt x="3094992" y="585877"/>
                    </a:cubicBezTo>
                    <a:cubicBezTo>
                      <a:pt x="3097596" y="567634"/>
                      <a:pt x="3149676" y="382595"/>
                      <a:pt x="3108012" y="406050"/>
                    </a:cubicBezTo>
                    <a:cubicBezTo>
                      <a:pt x="3094992" y="408656"/>
                      <a:pt x="3074161" y="429506"/>
                      <a:pt x="3068953" y="434718"/>
                    </a:cubicBezTo>
                    <a:cubicBezTo>
                      <a:pt x="3068953" y="434718"/>
                      <a:pt x="3068953" y="434718"/>
                      <a:pt x="3019477" y="471205"/>
                    </a:cubicBezTo>
                    <a:cubicBezTo>
                      <a:pt x="3019477" y="471205"/>
                      <a:pt x="3019477" y="471205"/>
                      <a:pt x="2975210" y="525935"/>
                    </a:cubicBezTo>
                    <a:cubicBezTo>
                      <a:pt x="2949170" y="557209"/>
                      <a:pt x="2902299" y="648426"/>
                      <a:pt x="2907507" y="690125"/>
                    </a:cubicBezTo>
                    <a:cubicBezTo>
                      <a:pt x="2907507" y="713581"/>
                      <a:pt x="2923131" y="731824"/>
                      <a:pt x="2912715" y="755280"/>
                    </a:cubicBezTo>
                    <a:cubicBezTo>
                      <a:pt x="2910111" y="760492"/>
                      <a:pt x="2907507" y="778735"/>
                      <a:pt x="2902299" y="776129"/>
                    </a:cubicBezTo>
                    <a:cubicBezTo>
                      <a:pt x="2894487" y="773523"/>
                      <a:pt x="2878863" y="783948"/>
                      <a:pt x="2876259" y="781341"/>
                    </a:cubicBezTo>
                    <a:cubicBezTo>
                      <a:pt x="2808556" y="737036"/>
                      <a:pt x="2863240" y="630183"/>
                      <a:pt x="2873655" y="570240"/>
                    </a:cubicBezTo>
                    <a:cubicBezTo>
                      <a:pt x="2876259" y="557209"/>
                      <a:pt x="2891883" y="533753"/>
                      <a:pt x="2902299" y="523329"/>
                    </a:cubicBezTo>
                    <a:cubicBezTo>
                      <a:pt x="2907507" y="520722"/>
                      <a:pt x="2899695" y="546784"/>
                      <a:pt x="2899695" y="557209"/>
                    </a:cubicBezTo>
                    <a:cubicBezTo>
                      <a:pt x="2899695" y="562422"/>
                      <a:pt x="2899695" y="591090"/>
                      <a:pt x="2904903" y="583271"/>
                    </a:cubicBezTo>
                    <a:cubicBezTo>
                      <a:pt x="2933547" y="520722"/>
                      <a:pt x="2985626" y="450355"/>
                      <a:pt x="3045517" y="413869"/>
                    </a:cubicBezTo>
                    <a:cubicBezTo>
                      <a:pt x="3058537" y="403444"/>
                      <a:pt x="3087180" y="382595"/>
                      <a:pt x="3113220" y="377382"/>
                    </a:cubicBezTo>
                    <a:cubicBezTo>
                      <a:pt x="3123636" y="374776"/>
                      <a:pt x="3136005" y="374125"/>
                      <a:pt x="3146746" y="376405"/>
                    </a:cubicBezTo>
                    <a:close/>
                    <a:moveTo>
                      <a:pt x="2296869" y="368962"/>
                    </a:moveTo>
                    <a:cubicBezTo>
                      <a:pt x="2303621" y="369043"/>
                      <a:pt x="2309641" y="370184"/>
                      <a:pt x="2314197" y="372791"/>
                    </a:cubicBezTo>
                    <a:cubicBezTo>
                      <a:pt x="2322007" y="375398"/>
                      <a:pt x="2348040" y="380613"/>
                      <a:pt x="2353247" y="383220"/>
                    </a:cubicBezTo>
                    <a:cubicBezTo>
                      <a:pt x="2374073" y="396256"/>
                      <a:pt x="2371470" y="435364"/>
                      <a:pt x="2342833" y="451007"/>
                    </a:cubicBezTo>
                    <a:cubicBezTo>
                      <a:pt x="2340230" y="451007"/>
                      <a:pt x="2324610" y="451007"/>
                      <a:pt x="2319404" y="445793"/>
                    </a:cubicBezTo>
                    <a:cubicBezTo>
                      <a:pt x="2316800" y="443186"/>
                      <a:pt x="2301181" y="448400"/>
                      <a:pt x="2298577" y="448400"/>
                    </a:cubicBezTo>
                    <a:cubicBezTo>
                      <a:pt x="2295974" y="448400"/>
                      <a:pt x="2267338" y="451007"/>
                      <a:pt x="2267338" y="451007"/>
                    </a:cubicBezTo>
                    <a:cubicBezTo>
                      <a:pt x="2267338" y="443186"/>
                      <a:pt x="2272544" y="432757"/>
                      <a:pt x="2275147" y="427542"/>
                    </a:cubicBezTo>
                    <a:cubicBezTo>
                      <a:pt x="2282957" y="419721"/>
                      <a:pt x="2282957" y="404078"/>
                      <a:pt x="2277751" y="396256"/>
                    </a:cubicBezTo>
                    <a:cubicBezTo>
                      <a:pt x="2272544" y="385827"/>
                      <a:pt x="2254321" y="396256"/>
                      <a:pt x="2246511" y="404078"/>
                    </a:cubicBezTo>
                    <a:cubicBezTo>
                      <a:pt x="2238701" y="411899"/>
                      <a:pt x="2230891" y="430150"/>
                      <a:pt x="2215271" y="443186"/>
                    </a:cubicBezTo>
                    <a:cubicBezTo>
                      <a:pt x="2191842" y="461436"/>
                      <a:pt x="2173618" y="477079"/>
                      <a:pt x="2126759" y="495329"/>
                    </a:cubicBezTo>
                    <a:cubicBezTo>
                      <a:pt x="2118949" y="497937"/>
                      <a:pt x="2113742" y="497937"/>
                      <a:pt x="2105933" y="497937"/>
                    </a:cubicBezTo>
                    <a:cubicBezTo>
                      <a:pt x="2092916" y="503151"/>
                      <a:pt x="2074693" y="513580"/>
                      <a:pt x="2056470" y="524009"/>
                    </a:cubicBezTo>
                    <a:cubicBezTo>
                      <a:pt x="2043453" y="529223"/>
                      <a:pt x="2030437" y="542259"/>
                      <a:pt x="2017420" y="542259"/>
                    </a:cubicBezTo>
                    <a:cubicBezTo>
                      <a:pt x="2009610" y="542259"/>
                      <a:pt x="2001800" y="537045"/>
                      <a:pt x="2004404" y="529223"/>
                    </a:cubicBezTo>
                    <a:cubicBezTo>
                      <a:pt x="2004404" y="521401"/>
                      <a:pt x="2012214" y="505758"/>
                      <a:pt x="2017420" y="500544"/>
                    </a:cubicBezTo>
                    <a:cubicBezTo>
                      <a:pt x="2022627" y="492722"/>
                      <a:pt x="2025230" y="487508"/>
                      <a:pt x="2033040" y="484901"/>
                    </a:cubicBezTo>
                    <a:cubicBezTo>
                      <a:pt x="2035643" y="482293"/>
                      <a:pt x="2040850" y="477079"/>
                      <a:pt x="2046056" y="471865"/>
                    </a:cubicBezTo>
                    <a:cubicBezTo>
                      <a:pt x="2056470" y="464043"/>
                      <a:pt x="2056470" y="466650"/>
                      <a:pt x="2069486" y="451007"/>
                    </a:cubicBezTo>
                    <a:cubicBezTo>
                      <a:pt x="2069486" y="451007"/>
                      <a:pt x="2090313" y="432757"/>
                      <a:pt x="2092916" y="430150"/>
                    </a:cubicBezTo>
                    <a:cubicBezTo>
                      <a:pt x="2105933" y="419721"/>
                      <a:pt x="2121552" y="409292"/>
                      <a:pt x="2131966" y="396256"/>
                    </a:cubicBezTo>
                    <a:cubicBezTo>
                      <a:pt x="2131966" y="401470"/>
                      <a:pt x="2131966" y="406685"/>
                      <a:pt x="2131966" y="409292"/>
                    </a:cubicBezTo>
                    <a:cubicBezTo>
                      <a:pt x="2134569" y="414506"/>
                      <a:pt x="2134569" y="417114"/>
                      <a:pt x="2134569" y="419721"/>
                    </a:cubicBezTo>
                    <a:cubicBezTo>
                      <a:pt x="2134569" y="424935"/>
                      <a:pt x="2131966" y="427542"/>
                      <a:pt x="2129362" y="432757"/>
                    </a:cubicBezTo>
                    <a:cubicBezTo>
                      <a:pt x="2126759" y="435364"/>
                      <a:pt x="2137172" y="435364"/>
                      <a:pt x="2139776" y="432757"/>
                    </a:cubicBezTo>
                    <a:cubicBezTo>
                      <a:pt x="2147585" y="430150"/>
                      <a:pt x="2155395" y="427542"/>
                      <a:pt x="2165809" y="424935"/>
                    </a:cubicBezTo>
                    <a:cubicBezTo>
                      <a:pt x="2173618" y="422328"/>
                      <a:pt x="2186635" y="417114"/>
                      <a:pt x="2191842" y="414506"/>
                    </a:cubicBezTo>
                    <a:cubicBezTo>
                      <a:pt x="2207461" y="404078"/>
                      <a:pt x="2215271" y="393649"/>
                      <a:pt x="2236098" y="385827"/>
                    </a:cubicBezTo>
                    <a:cubicBezTo>
                      <a:pt x="2249765" y="378006"/>
                      <a:pt x="2276612" y="368717"/>
                      <a:pt x="2296869" y="368962"/>
                    </a:cubicBezTo>
                    <a:close/>
                    <a:moveTo>
                      <a:pt x="4304757" y="328397"/>
                    </a:moveTo>
                    <a:cubicBezTo>
                      <a:pt x="4304757" y="325806"/>
                      <a:pt x="4307381" y="325806"/>
                      <a:pt x="4310004" y="328397"/>
                    </a:cubicBezTo>
                    <a:cubicBezTo>
                      <a:pt x="4323123" y="338762"/>
                      <a:pt x="4341489" y="362082"/>
                      <a:pt x="4357231" y="380220"/>
                    </a:cubicBezTo>
                    <a:cubicBezTo>
                      <a:pt x="4367726" y="393176"/>
                      <a:pt x="4375597" y="400949"/>
                      <a:pt x="4380844" y="411314"/>
                    </a:cubicBezTo>
                    <a:cubicBezTo>
                      <a:pt x="4386091" y="434634"/>
                      <a:pt x="4388715" y="452772"/>
                      <a:pt x="4372973" y="470910"/>
                    </a:cubicBezTo>
                    <a:cubicBezTo>
                      <a:pt x="4362478" y="478684"/>
                      <a:pt x="4357231" y="478684"/>
                      <a:pt x="4349360" y="476093"/>
                    </a:cubicBezTo>
                    <a:cubicBezTo>
                      <a:pt x="4333618" y="470910"/>
                      <a:pt x="4323123" y="439817"/>
                      <a:pt x="4320499" y="419087"/>
                    </a:cubicBezTo>
                    <a:cubicBezTo>
                      <a:pt x="4317875" y="385402"/>
                      <a:pt x="4307381" y="356900"/>
                      <a:pt x="4304757" y="328397"/>
                    </a:cubicBezTo>
                    <a:close/>
                    <a:moveTo>
                      <a:pt x="4625084" y="234491"/>
                    </a:moveTo>
                    <a:cubicBezTo>
                      <a:pt x="4617274" y="231885"/>
                      <a:pt x="4604257" y="239702"/>
                      <a:pt x="4593844" y="244913"/>
                    </a:cubicBezTo>
                    <a:cubicBezTo>
                      <a:pt x="4617274" y="257940"/>
                      <a:pt x="4627688" y="281389"/>
                      <a:pt x="4619877" y="297022"/>
                    </a:cubicBezTo>
                    <a:cubicBezTo>
                      <a:pt x="4617274" y="302233"/>
                      <a:pt x="4604257" y="304838"/>
                      <a:pt x="4599051" y="310049"/>
                    </a:cubicBezTo>
                    <a:cubicBezTo>
                      <a:pt x="4580827" y="328287"/>
                      <a:pt x="4557397" y="354342"/>
                      <a:pt x="4549587" y="375185"/>
                    </a:cubicBezTo>
                    <a:cubicBezTo>
                      <a:pt x="4544381" y="383002"/>
                      <a:pt x="4539174" y="388213"/>
                      <a:pt x="4541777" y="393424"/>
                    </a:cubicBezTo>
                    <a:cubicBezTo>
                      <a:pt x="4544381" y="398635"/>
                      <a:pt x="4552191" y="403845"/>
                      <a:pt x="4560001" y="403845"/>
                    </a:cubicBezTo>
                    <a:cubicBezTo>
                      <a:pt x="4565207" y="406451"/>
                      <a:pt x="4565207" y="403845"/>
                      <a:pt x="4567811" y="401240"/>
                    </a:cubicBezTo>
                    <a:cubicBezTo>
                      <a:pt x="4567811" y="393424"/>
                      <a:pt x="4567811" y="383002"/>
                      <a:pt x="4567811" y="377791"/>
                    </a:cubicBezTo>
                    <a:cubicBezTo>
                      <a:pt x="4570414" y="369975"/>
                      <a:pt x="4570414" y="364764"/>
                      <a:pt x="4570414" y="364764"/>
                    </a:cubicBezTo>
                    <a:cubicBezTo>
                      <a:pt x="4570414" y="362158"/>
                      <a:pt x="4573017" y="383002"/>
                      <a:pt x="4575621" y="398635"/>
                    </a:cubicBezTo>
                    <a:cubicBezTo>
                      <a:pt x="4580827" y="396029"/>
                      <a:pt x="4586034" y="393424"/>
                      <a:pt x="4591241" y="390818"/>
                    </a:cubicBezTo>
                    <a:cubicBezTo>
                      <a:pt x="4622481" y="377791"/>
                      <a:pt x="4653721" y="359553"/>
                      <a:pt x="4664134" y="338709"/>
                    </a:cubicBezTo>
                    <a:cubicBezTo>
                      <a:pt x="4671944" y="323076"/>
                      <a:pt x="4669341" y="304838"/>
                      <a:pt x="4661531" y="286600"/>
                    </a:cubicBezTo>
                    <a:cubicBezTo>
                      <a:pt x="4658928" y="273573"/>
                      <a:pt x="4635498" y="234491"/>
                      <a:pt x="4625084" y="234491"/>
                    </a:cubicBezTo>
                    <a:close/>
                    <a:moveTo>
                      <a:pt x="1673555" y="172978"/>
                    </a:moveTo>
                    <a:cubicBezTo>
                      <a:pt x="1678765" y="172326"/>
                      <a:pt x="1683974" y="172978"/>
                      <a:pt x="1689184" y="174282"/>
                    </a:cubicBezTo>
                    <a:cubicBezTo>
                      <a:pt x="1699603" y="179498"/>
                      <a:pt x="1707418" y="189930"/>
                      <a:pt x="1712627" y="200362"/>
                    </a:cubicBezTo>
                    <a:cubicBezTo>
                      <a:pt x="1717837" y="210795"/>
                      <a:pt x="1717837" y="221227"/>
                      <a:pt x="1710022" y="229051"/>
                    </a:cubicBezTo>
                    <a:cubicBezTo>
                      <a:pt x="1704813" y="234267"/>
                      <a:pt x="1683974" y="242091"/>
                      <a:pt x="1681369" y="242091"/>
                    </a:cubicBezTo>
                    <a:cubicBezTo>
                      <a:pt x="1668345" y="247307"/>
                      <a:pt x="1657926" y="252523"/>
                      <a:pt x="1644902" y="257739"/>
                    </a:cubicBezTo>
                    <a:cubicBezTo>
                      <a:pt x="1624063" y="265563"/>
                      <a:pt x="1603225" y="275996"/>
                      <a:pt x="1592805" y="289036"/>
                    </a:cubicBezTo>
                    <a:cubicBezTo>
                      <a:pt x="1579781" y="299468"/>
                      <a:pt x="1569362" y="307292"/>
                      <a:pt x="1558943" y="315116"/>
                    </a:cubicBezTo>
                    <a:cubicBezTo>
                      <a:pt x="1514661" y="351629"/>
                      <a:pt x="1488612" y="388141"/>
                      <a:pt x="1457355" y="435086"/>
                    </a:cubicBezTo>
                    <a:cubicBezTo>
                      <a:pt x="1457355" y="435086"/>
                      <a:pt x="1457355" y="435086"/>
                      <a:pt x="1470379" y="429870"/>
                    </a:cubicBezTo>
                    <a:cubicBezTo>
                      <a:pt x="1483403" y="424654"/>
                      <a:pt x="1496427" y="414222"/>
                      <a:pt x="1509451" y="403790"/>
                    </a:cubicBezTo>
                    <a:cubicBezTo>
                      <a:pt x="1525080" y="388141"/>
                      <a:pt x="1543314" y="375101"/>
                      <a:pt x="1558943" y="372493"/>
                    </a:cubicBezTo>
                    <a:cubicBezTo>
                      <a:pt x="1558943" y="372493"/>
                      <a:pt x="1569362" y="375101"/>
                      <a:pt x="1577176" y="377709"/>
                    </a:cubicBezTo>
                    <a:cubicBezTo>
                      <a:pt x="1579781" y="377709"/>
                      <a:pt x="1582386" y="377709"/>
                      <a:pt x="1584991" y="377709"/>
                    </a:cubicBezTo>
                    <a:cubicBezTo>
                      <a:pt x="1613644" y="382925"/>
                      <a:pt x="1624063" y="398574"/>
                      <a:pt x="1621458" y="416830"/>
                    </a:cubicBezTo>
                    <a:cubicBezTo>
                      <a:pt x="1621458" y="437694"/>
                      <a:pt x="1611039" y="463775"/>
                      <a:pt x="1603225" y="479423"/>
                    </a:cubicBezTo>
                    <a:cubicBezTo>
                      <a:pt x="1600620" y="492463"/>
                      <a:pt x="1600620" y="521152"/>
                      <a:pt x="1600620" y="534192"/>
                    </a:cubicBezTo>
                    <a:cubicBezTo>
                      <a:pt x="1598015" y="542016"/>
                      <a:pt x="1608434" y="542016"/>
                      <a:pt x="1618854" y="539408"/>
                    </a:cubicBezTo>
                    <a:cubicBezTo>
                      <a:pt x="1626668" y="536800"/>
                      <a:pt x="1634483" y="534192"/>
                      <a:pt x="1642297" y="531584"/>
                    </a:cubicBezTo>
                    <a:cubicBezTo>
                      <a:pt x="1652716" y="526368"/>
                      <a:pt x="1657926" y="521152"/>
                      <a:pt x="1663136" y="510719"/>
                    </a:cubicBezTo>
                    <a:cubicBezTo>
                      <a:pt x="1670950" y="500287"/>
                      <a:pt x="1683974" y="502895"/>
                      <a:pt x="1694394" y="502895"/>
                    </a:cubicBezTo>
                    <a:cubicBezTo>
                      <a:pt x="1715232" y="505503"/>
                      <a:pt x="1743885" y="502895"/>
                      <a:pt x="1756909" y="518543"/>
                    </a:cubicBezTo>
                    <a:cubicBezTo>
                      <a:pt x="1762119" y="521152"/>
                      <a:pt x="1764724" y="528976"/>
                      <a:pt x="1764724" y="534192"/>
                    </a:cubicBezTo>
                    <a:cubicBezTo>
                      <a:pt x="1764724" y="539408"/>
                      <a:pt x="1759514" y="549840"/>
                      <a:pt x="1759514" y="549840"/>
                    </a:cubicBezTo>
                    <a:cubicBezTo>
                      <a:pt x="1751700" y="562881"/>
                      <a:pt x="1736071" y="575921"/>
                      <a:pt x="1712627" y="581137"/>
                    </a:cubicBezTo>
                    <a:cubicBezTo>
                      <a:pt x="1707418" y="581137"/>
                      <a:pt x="1691789" y="583745"/>
                      <a:pt x="1673555" y="583745"/>
                    </a:cubicBezTo>
                    <a:cubicBezTo>
                      <a:pt x="1639692" y="586353"/>
                      <a:pt x="1603225" y="588961"/>
                      <a:pt x="1598015" y="596785"/>
                    </a:cubicBezTo>
                    <a:cubicBezTo>
                      <a:pt x="1598015" y="596785"/>
                      <a:pt x="1598015" y="596785"/>
                      <a:pt x="1595410" y="596785"/>
                    </a:cubicBezTo>
                    <a:cubicBezTo>
                      <a:pt x="1587596" y="612433"/>
                      <a:pt x="1587596" y="701107"/>
                      <a:pt x="1584991" y="721971"/>
                    </a:cubicBezTo>
                    <a:cubicBezTo>
                      <a:pt x="1592805" y="721971"/>
                      <a:pt x="1598015" y="719363"/>
                      <a:pt x="1605829" y="724579"/>
                    </a:cubicBezTo>
                    <a:cubicBezTo>
                      <a:pt x="1605829" y="724579"/>
                      <a:pt x="1611039" y="727187"/>
                      <a:pt x="1613644" y="732403"/>
                    </a:cubicBezTo>
                    <a:cubicBezTo>
                      <a:pt x="1613644" y="740227"/>
                      <a:pt x="1608434" y="753268"/>
                      <a:pt x="1598015" y="758484"/>
                    </a:cubicBezTo>
                    <a:cubicBezTo>
                      <a:pt x="1592805" y="763700"/>
                      <a:pt x="1584991" y="763700"/>
                      <a:pt x="1582386" y="768916"/>
                    </a:cubicBezTo>
                    <a:cubicBezTo>
                      <a:pt x="1582386" y="768916"/>
                      <a:pt x="1574572" y="894102"/>
                      <a:pt x="1551128" y="896710"/>
                    </a:cubicBezTo>
                    <a:cubicBezTo>
                      <a:pt x="1538104" y="899318"/>
                      <a:pt x="1493822" y="909750"/>
                      <a:pt x="1486008" y="904534"/>
                    </a:cubicBezTo>
                    <a:cubicBezTo>
                      <a:pt x="1480798" y="899318"/>
                      <a:pt x="1478193" y="878454"/>
                      <a:pt x="1470379" y="860197"/>
                    </a:cubicBezTo>
                    <a:cubicBezTo>
                      <a:pt x="1465169" y="841941"/>
                      <a:pt x="1457355" y="826293"/>
                      <a:pt x="1446935" y="813253"/>
                    </a:cubicBezTo>
                    <a:cubicBezTo>
                      <a:pt x="1439121" y="813253"/>
                      <a:pt x="1400048" y="823685"/>
                      <a:pt x="1387024" y="828901"/>
                    </a:cubicBezTo>
                    <a:cubicBezTo>
                      <a:pt x="1366186" y="834117"/>
                      <a:pt x="1347952" y="844549"/>
                      <a:pt x="1329718" y="847157"/>
                    </a:cubicBezTo>
                    <a:cubicBezTo>
                      <a:pt x="1311484" y="852373"/>
                      <a:pt x="1293251" y="852373"/>
                      <a:pt x="1280226" y="852373"/>
                    </a:cubicBezTo>
                    <a:cubicBezTo>
                      <a:pt x="1269807" y="852373"/>
                      <a:pt x="1241154" y="847157"/>
                      <a:pt x="1230735" y="844549"/>
                    </a:cubicBezTo>
                    <a:cubicBezTo>
                      <a:pt x="1225525" y="841941"/>
                      <a:pt x="1215106" y="839333"/>
                      <a:pt x="1212501" y="834117"/>
                    </a:cubicBezTo>
                    <a:cubicBezTo>
                      <a:pt x="1202082" y="802820"/>
                      <a:pt x="1241154" y="742835"/>
                      <a:pt x="1269807" y="695891"/>
                    </a:cubicBezTo>
                    <a:cubicBezTo>
                      <a:pt x="1280226" y="677634"/>
                      <a:pt x="1293251" y="661986"/>
                      <a:pt x="1301065" y="641122"/>
                    </a:cubicBezTo>
                    <a:cubicBezTo>
                      <a:pt x="1288041" y="641122"/>
                      <a:pt x="1280226" y="641122"/>
                      <a:pt x="1267202" y="641122"/>
                    </a:cubicBezTo>
                    <a:cubicBezTo>
                      <a:pt x="1256783" y="638514"/>
                      <a:pt x="1241154" y="633298"/>
                      <a:pt x="1230735" y="628082"/>
                    </a:cubicBezTo>
                    <a:cubicBezTo>
                      <a:pt x="1225525" y="622865"/>
                      <a:pt x="1230735" y="625474"/>
                      <a:pt x="1233340" y="622865"/>
                    </a:cubicBezTo>
                    <a:cubicBezTo>
                      <a:pt x="1261993" y="622865"/>
                      <a:pt x="1288041" y="622865"/>
                      <a:pt x="1314089" y="615041"/>
                    </a:cubicBezTo>
                    <a:cubicBezTo>
                      <a:pt x="1316694" y="615041"/>
                      <a:pt x="1316694" y="612433"/>
                      <a:pt x="1316694" y="612433"/>
                    </a:cubicBezTo>
                    <a:cubicBezTo>
                      <a:pt x="1327113" y="599393"/>
                      <a:pt x="1371395" y="528976"/>
                      <a:pt x="1371395" y="521152"/>
                    </a:cubicBezTo>
                    <a:cubicBezTo>
                      <a:pt x="1371395" y="518543"/>
                      <a:pt x="1368790" y="518543"/>
                      <a:pt x="1363581" y="518543"/>
                    </a:cubicBezTo>
                    <a:cubicBezTo>
                      <a:pt x="1355766" y="515935"/>
                      <a:pt x="1340137" y="510719"/>
                      <a:pt x="1340137" y="495071"/>
                    </a:cubicBezTo>
                    <a:cubicBezTo>
                      <a:pt x="1340137" y="492463"/>
                      <a:pt x="1345347" y="492463"/>
                      <a:pt x="1350557" y="492463"/>
                    </a:cubicBezTo>
                    <a:cubicBezTo>
                      <a:pt x="1368790" y="495071"/>
                      <a:pt x="1394839" y="476815"/>
                      <a:pt x="1410468" y="463775"/>
                    </a:cubicBezTo>
                    <a:cubicBezTo>
                      <a:pt x="1415677" y="458559"/>
                      <a:pt x="1415677" y="455950"/>
                      <a:pt x="1418282" y="453342"/>
                    </a:cubicBezTo>
                    <a:cubicBezTo>
                      <a:pt x="1420887" y="448126"/>
                      <a:pt x="1431306" y="437694"/>
                      <a:pt x="1441726" y="424654"/>
                    </a:cubicBezTo>
                    <a:cubicBezTo>
                      <a:pt x="1465169" y="393357"/>
                      <a:pt x="1488612" y="359453"/>
                      <a:pt x="1517265" y="333372"/>
                    </a:cubicBezTo>
                    <a:cubicBezTo>
                      <a:pt x="1519870" y="328156"/>
                      <a:pt x="1525080" y="325548"/>
                      <a:pt x="1522475" y="322940"/>
                    </a:cubicBezTo>
                    <a:cubicBezTo>
                      <a:pt x="1522475" y="315116"/>
                      <a:pt x="1517265" y="315116"/>
                      <a:pt x="1509451" y="315116"/>
                    </a:cubicBezTo>
                    <a:cubicBezTo>
                      <a:pt x="1504241" y="317724"/>
                      <a:pt x="1493822" y="322940"/>
                      <a:pt x="1483403" y="330764"/>
                    </a:cubicBezTo>
                    <a:cubicBezTo>
                      <a:pt x="1470379" y="338589"/>
                      <a:pt x="1452145" y="354237"/>
                      <a:pt x="1436516" y="349021"/>
                    </a:cubicBezTo>
                    <a:cubicBezTo>
                      <a:pt x="1431306" y="346413"/>
                      <a:pt x="1426097" y="346413"/>
                      <a:pt x="1418282" y="349021"/>
                    </a:cubicBezTo>
                    <a:cubicBezTo>
                      <a:pt x="1410468" y="349021"/>
                      <a:pt x="1392234" y="349021"/>
                      <a:pt x="1387024" y="341197"/>
                    </a:cubicBezTo>
                    <a:cubicBezTo>
                      <a:pt x="1384419" y="335981"/>
                      <a:pt x="1389629" y="304684"/>
                      <a:pt x="1394839" y="299468"/>
                    </a:cubicBezTo>
                    <a:cubicBezTo>
                      <a:pt x="1407863" y="291644"/>
                      <a:pt x="1418282" y="283820"/>
                      <a:pt x="1426097" y="270779"/>
                    </a:cubicBezTo>
                    <a:cubicBezTo>
                      <a:pt x="1433911" y="257739"/>
                      <a:pt x="1433911" y="242091"/>
                      <a:pt x="1433911" y="226443"/>
                    </a:cubicBezTo>
                    <a:cubicBezTo>
                      <a:pt x="1433911" y="208186"/>
                      <a:pt x="1433911" y="187322"/>
                      <a:pt x="1449540" y="182106"/>
                    </a:cubicBezTo>
                    <a:cubicBezTo>
                      <a:pt x="1462564" y="179498"/>
                      <a:pt x="1501637" y="182106"/>
                      <a:pt x="1512056" y="192538"/>
                    </a:cubicBezTo>
                    <a:cubicBezTo>
                      <a:pt x="1512056" y="192538"/>
                      <a:pt x="1512056" y="195146"/>
                      <a:pt x="1512056" y="195146"/>
                    </a:cubicBezTo>
                    <a:cubicBezTo>
                      <a:pt x="1512056" y="205578"/>
                      <a:pt x="1512056" y="218619"/>
                      <a:pt x="1512056" y="226443"/>
                    </a:cubicBezTo>
                    <a:cubicBezTo>
                      <a:pt x="1512056" y="236875"/>
                      <a:pt x="1512056" y="244699"/>
                      <a:pt x="1514661" y="247307"/>
                    </a:cubicBezTo>
                    <a:cubicBezTo>
                      <a:pt x="1514661" y="247307"/>
                      <a:pt x="1517265" y="249915"/>
                      <a:pt x="1517265" y="247307"/>
                    </a:cubicBezTo>
                    <a:cubicBezTo>
                      <a:pt x="1564152" y="242091"/>
                      <a:pt x="1624063" y="208186"/>
                      <a:pt x="1657926" y="179498"/>
                    </a:cubicBezTo>
                    <a:cubicBezTo>
                      <a:pt x="1663136" y="175586"/>
                      <a:pt x="1668345" y="173630"/>
                      <a:pt x="1673555" y="172978"/>
                    </a:cubicBezTo>
                    <a:close/>
                    <a:moveTo>
                      <a:pt x="4822857" y="140409"/>
                    </a:moveTo>
                    <a:cubicBezTo>
                      <a:pt x="4794790" y="146394"/>
                      <a:pt x="4751346" y="167400"/>
                      <a:pt x="4747441" y="169354"/>
                    </a:cubicBezTo>
                    <a:cubicBezTo>
                      <a:pt x="4726614" y="174565"/>
                      <a:pt x="4708391" y="184987"/>
                      <a:pt x="4695374" y="190198"/>
                    </a:cubicBezTo>
                    <a:cubicBezTo>
                      <a:pt x="4690168" y="192804"/>
                      <a:pt x="4635498" y="218858"/>
                      <a:pt x="4635498" y="218858"/>
                    </a:cubicBezTo>
                    <a:cubicBezTo>
                      <a:pt x="4640704" y="221464"/>
                      <a:pt x="4679754" y="247518"/>
                      <a:pt x="4692771" y="286600"/>
                    </a:cubicBezTo>
                    <a:cubicBezTo>
                      <a:pt x="4703184" y="323076"/>
                      <a:pt x="4705788" y="333498"/>
                      <a:pt x="4700581" y="351736"/>
                    </a:cubicBezTo>
                    <a:cubicBezTo>
                      <a:pt x="4687564" y="377791"/>
                      <a:pt x="4677151" y="372580"/>
                      <a:pt x="4661531" y="377791"/>
                    </a:cubicBezTo>
                    <a:cubicBezTo>
                      <a:pt x="4640704" y="390818"/>
                      <a:pt x="4612067" y="401240"/>
                      <a:pt x="4588637" y="409056"/>
                    </a:cubicBezTo>
                    <a:cubicBezTo>
                      <a:pt x="4586034" y="411662"/>
                      <a:pt x="4580827" y="414267"/>
                      <a:pt x="4578224" y="414267"/>
                    </a:cubicBezTo>
                    <a:cubicBezTo>
                      <a:pt x="4580827" y="429900"/>
                      <a:pt x="4583431" y="489825"/>
                      <a:pt x="4606861" y="487220"/>
                    </a:cubicBezTo>
                    <a:cubicBezTo>
                      <a:pt x="4614671" y="484615"/>
                      <a:pt x="4622481" y="468982"/>
                      <a:pt x="4632894" y="458560"/>
                    </a:cubicBezTo>
                    <a:cubicBezTo>
                      <a:pt x="4638101" y="453349"/>
                      <a:pt x="4656324" y="429900"/>
                      <a:pt x="4671944" y="414267"/>
                    </a:cubicBezTo>
                    <a:cubicBezTo>
                      <a:pt x="4726614" y="330893"/>
                      <a:pt x="4796905" y="247518"/>
                      <a:pt x="4841162" y="158933"/>
                    </a:cubicBezTo>
                    <a:cubicBezTo>
                      <a:pt x="4843765" y="151116"/>
                      <a:pt x="4848972" y="143300"/>
                      <a:pt x="4843765" y="140694"/>
                    </a:cubicBezTo>
                    <a:cubicBezTo>
                      <a:pt x="4839860" y="138089"/>
                      <a:pt x="4832213" y="138415"/>
                      <a:pt x="4822857" y="140409"/>
                    </a:cubicBezTo>
                    <a:close/>
                    <a:moveTo>
                      <a:pt x="395032" y="135433"/>
                    </a:moveTo>
                    <a:cubicBezTo>
                      <a:pt x="402851" y="132828"/>
                      <a:pt x="452368" y="140644"/>
                      <a:pt x="478429" y="158882"/>
                    </a:cubicBezTo>
                    <a:cubicBezTo>
                      <a:pt x="501884" y="177120"/>
                      <a:pt x="527946" y="216201"/>
                      <a:pt x="538370" y="250071"/>
                    </a:cubicBezTo>
                    <a:cubicBezTo>
                      <a:pt x="546189" y="276125"/>
                      <a:pt x="535764" y="323022"/>
                      <a:pt x="530552" y="362103"/>
                    </a:cubicBezTo>
                    <a:cubicBezTo>
                      <a:pt x="527946" y="369920"/>
                      <a:pt x="517521" y="424633"/>
                      <a:pt x="522733" y="435055"/>
                    </a:cubicBezTo>
                    <a:cubicBezTo>
                      <a:pt x="540976" y="479347"/>
                      <a:pt x="759892" y="325628"/>
                      <a:pt x="775529" y="364709"/>
                    </a:cubicBezTo>
                    <a:cubicBezTo>
                      <a:pt x="780741" y="375130"/>
                      <a:pt x="780741" y="390763"/>
                      <a:pt x="783347" y="393368"/>
                    </a:cubicBezTo>
                    <a:cubicBezTo>
                      <a:pt x="788560" y="411606"/>
                      <a:pt x="770317" y="440266"/>
                      <a:pt x="757286" y="450687"/>
                    </a:cubicBezTo>
                    <a:cubicBezTo>
                      <a:pt x="728619" y="489768"/>
                      <a:pt x="640010" y="497584"/>
                      <a:pt x="590493" y="505401"/>
                    </a:cubicBezTo>
                    <a:cubicBezTo>
                      <a:pt x="564432" y="510611"/>
                      <a:pt x="525340" y="508006"/>
                      <a:pt x="514915" y="536666"/>
                    </a:cubicBezTo>
                    <a:cubicBezTo>
                      <a:pt x="509703" y="554903"/>
                      <a:pt x="509703" y="586168"/>
                      <a:pt x="507097" y="607012"/>
                    </a:cubicBezTo>
                    <a:cubicBezTo>
                      <a:pt x="504490" y="648698"/>
                      <a:pt x="499278" y="685174"/>
                      <a:pt x="488854" y="708622"/>
                    </a:cubicBezTo>
                    <a:cubicBezTo>
                      <a:pt x="475823" y="732071"/>
                      <a:pt x="426306" y="758125"/>
                      <a:pt x="426306" y="745098"/>
                    </a:cubicBezTo>
                    <a:cubicBezTo>
                      <a:pt x="426306" y="745098"/>
                      <a:pt x="426306" y="745098"/>
                      <a:pt x="428912" y="742493"/>
                    </a:cubicBezTo>
                    <a:cubicBezTo>
                      <a:pt x="428912" y="703412"/>
                      <a:pt x="428912" y="666936"/>
                      <a:pt x="428912" y="622644"/>
                    </a:cubicBezTo>
                    <a:cubicBezTo>
                      <a:pt x="431518" y="531455"/>
                      <a:pt x="426306" y="424633"/>
                      <a:pt x="418488" y="343866"/>
                    </a:cubicBezTo>
                    <a:cubicBezTo>
                      <a:pt x="413275" y="291758"/>
                      <a:pt x="402851" y="244860"/>
                      <a:pt x="387214" y="224017"/>
                    </a:cubicBezTo>
                    <a:cubicBezTo>
                      <a:pt x="368971" y="195358"/>
                      <a:pt x="363759" y="179725"/>
                      <a:pt x="366365" y="169304"/>
                    </a:cubicBezTo>
                    <a:cubicBezTo>
                      <a:pt x="368971" y="161487"/>
                      <a:pt x="389820" y="138039"/>
                      <a:pt x="395032" y="135433"/>
                    </a:cubicBezTo>
                    <a:close/>
                    <a:moveTo>
                      <a:pt x="3899018" y="130322"/>
                    </a:moveTo>
                    <a:cubicBezTo>
                      <a:pt x="3925048" y="135534"/>
                      <a:pt x="3945871" y="156382"/>
                      <a:pt x="3958885" y="174624"/>
                    </a:cubicBezTo>
                    <a:cubicBezTo>
                      <a:pt x="3961488" y="190260"/>
                      <a:pt x="3961488" y="218926"/>
                      <a:pt x="3953679" y="231956"/>
                    </a:cubicBezTo>
                    <a:cubicBezTo>
                      <a:pt x="3940665" y="252804"/>
                      <a:pt x="3930253" y="276258"/>
                      <a:pt x="3919842" y="299712"/>
                    </a:cubicBezTo>
                    <a:cubicBezTo>
                      <a:pt x="3912033" y="320560"/>
                      <a:pt x="3875592" y="388316"/>
                      <a:pt x="3875592" y="406558"/>
                    </a:cubicBezTo>
                    <a:cubicBezTo>
                      <a:pt x="3875592" y="411770"/>
                      <a:pt x="3922445" y="401346"/>
                      <a:pt x="3927650" y="401346"/>
                    </a:cubicBezTo>
                    <a:cubicBezTo>
                      <a:pt x="3945871" y="396134"/>
                      <a:pt x="3932856" y="390922"/>
                      <a:pt x="3938062" y="383104"/>
                    </a:cubicBezTo>
                    <a:cubicBezTo>
                      <a:pt x="3945871" y="390922"/>
                      <a:pt x="3951076" y="385710"/>
                      <a:pt x="3958885" y="388316"/>
                    </a:cubicBezTo>
                    <a:cubicBezTo>
                      <a:pt x="3958885" y="388316"/>
                      <a:pt x="3958885" y="388316"/>
                      <a:pt x="4000532" y="385710"/>
                    </a:cubicBezTo>
                    <a:cubicBezTo>
                      <a:pt x="4008340" y="388316"/>
                      <a:pt x="4029164" y="390922"/>
                      <a:pt x="4034369" y="398740"/>
                    </a:cubicBezTo>
                    <a:cubicBezTo>
                      <a:pt x="4036972" y="403952"/>
                      <a:pt x="4029164" y="416983"/>
                      <a:pt x="4021355" y="424801"/>
                    </a:cubicBezTo>
                    <a:cubicBezTo>
                      <a:pt x="3997929" y="445649"/>
                      <a:pt x="3945871" y="471709"/>
                      <a:pt x="3917239" y="476921"/>
                    </a:cubicBezTo>
                    <a:cubicBezTo>
                      <a:pt x="3896416" y="484739"/>
                      <a:pt x="3870387" y="487345"/>
                      <a:pt x="3844358" y="500375"/>
                    </a:cubicBezTo>
                    <a:cubicBezTo>
                      <a:pt x="3841755" y="505587"/>
                      <a:pt x="3831343" y="513405"/>
                      <a:pt x="3826137" y="518617"/>
                    </a:cubicBezTo>
                    <a:cubicBezTo>
                      <a:pt x="3805314" y="542071"/>
                      <a:pt x="3789697" y="583767"/>
                      <a:pt x="3768873" y="609827"/>
                    </a:cubicBezTo>
                    <a:cubicBezTo>
                      <a:pt x="3768873" y="609827"/>
                      <a:pt x="3768873" y="609827"/>
                      <a:pt x="3748050" y="648917"/>
                    </a:cubicBezTo>
                    <a:cubicBezTo>
                      <a:pt x="3763668" y="661947"/>
                      <a:pt x="3776682" y="669765"/>
                      <a:pt x="3792300" y="682795"/>
                    </a:cubicBezTo>
                    <a:cubicBezTo>
                      <a:pt x="3823534" y="706249"/>
                      <a:pt x="3862578" y="750552"/>
                      <a:pt x="3904224" y="774006"/>
                    </a:cubicBezTo>
                    <a:cubicBezTo>
                      <a:pt x="3914636" y="781824"/>
                      <a:pt x="3925048" y="787036"/>
                      <a:pt x="3930253" y="789642"/>
                    </a:cubicBezTo>
                    <a:cubicBezTo>
                      <a:pt x="3953679" y="800066"/>
                      <a:pt x="3966694" y="802672"/>
                      <a:pt x="3984914" y="805278"/>
                    </a:cubicBezTo>
                    <a:cubicBezTo>
                      <a:pt x="4005737" y="807884"/>
                      <a:pt x="4018752" y="807884"/>
                      <a:pt x="4034369" y="807884"/>
                    </a:cubicBezTo>
                    <a:cubicBezTo>
                      <a:pt x="4044781" y="807884"/>
                      <a:pt x="4055192" y="805278"/>
                      <a:pt x="4063001" y="807884"/>
                    </a:cubicBezTo>
                    <a:cubicBezTo>
                      <a:pt x="4070810" y="810490"/>
                      <a:pt x="4086427" y="807884"/>
                      <a:pt x="4086427" y="810490"/>
                    </a:cubicBezTo>
                    <a:cubicBezTo>
                      <a:pt x="4094236" y="831338"/>
                      <a:pt x="4023958" y="844368"/>
                      <a:pt x="4018752" y="852186"/>
                    </a:cubicBezTo>
                    <a:cubicBezTo>
                      <a:pt x="4008340" y="860004"/>
                      <a:pt x="3997929" y="870428"/>
                      <a:pt x="3990120" y="883458"/>
                    </a:cubicBezTo>
                    <a:cubicBezTo>
                      <a:pt x="3982311" y="896488"/>
                      <a:pt x="3964091" y="901700"/>
                      <a:pt x="3945871" y="904306"/>
                    </a:cubicBezTo>
                    <a:cubicBezTo>
                      <a:pt x="3932856" y="904306"/>
                      <a:pt x="3922445" y="906912"/>
                      <a:pt x="3914636" y="901700"/>
                    </a:cubicBezTo>
                    <a:cubicBezTo>
                      <a:pt x="3909430" y="899094"/>
                      <a:pt x="3906827" y="893882"/>
                      <a:pt x="3899018" y="891276"/>
                    </a:cubicBezTo>
                    <a:cubicBezTo>
                      <a:pt x="3886004" y="883458"/>
                      <a:pt x="3867784" y="865216"/>
                      <a:pt x="3865181" y="862610"/>
                    </a:cubicBezTo>
                    <a:cubicBezTo>
                      <a:pt x="3852166" y="846974"/>
                      <a:pt x="3836549" y="818308"/>
                      <a:pt x="3828740" y="797460"/>
                    </a:cubicBezTo>
                    <a:cubicBezTo>
                      <a:pt x="3815726" y="766188"/>
                      <a:pt x="3810520" y="758370"/>
                      <a:pt x="3792300" y="732310"/>
                    </a:cubicBezTo>
                    <a:cubicBezTo>
                      <a:pt x="3779285" y="708855"/>
                      <a:pt x="3748050" y="669765"/>
                      <a:pt x="3732433" y="667159"/>
                    </a:cubicBezTo>
                    <a:cubicBezTo>
                      <a:pt x="3732433" y="667159"/>
                      <a:pt x="3732433" y="667159"/>
                      <a:pt x="3675169" y="740128"/>
                    </a:cubicBezTo>
                    <a:cubicBezTo>
                      <a:pt x="3675169" y="740128"/>
                      <a:pt x="3675169" y="740128"/>
                      <a:pt x="3638729" y="789642"/>
                    </a:cubicBezTo>
                    <a:cubicBezTo>
                      <a:pt x="3604891" y="826126"/>
                      <a:pt x="3565847" y="860004"/>
                      <a:pt x="3526804" y="888670"/>
                    </a:cubicBezTo>
                    <a:cubicBezTo>
                      <a:pt x="3513789" y="896488"/>
                      <a:pt x="3503378" y="904306"/>
                      <a:pt x="3487760" y="914730"/>
                    </a:cubicBezTo>
                    <a:cubicBezTo>
                      <a:pt x="3461731" y="930366"/>
                      <a:pt x="3438305" y="948608"/>
                      <a:pt x="3407071" y="964244"/>
                    </a:cubicBezTo>
                    <a:cubicBezTo>
                      <a:pt x="3370630" y="982486"/>
                      <a:pt x="3315969" y="1013758"/>
                      <a:pt x="3292543" y="1000728"/>
                    </a:cubicBezTo>
                    <a:cubicBezTo>
                      <a:pt x="3284734" y="1000728"/>
                      <a:pt x="3360218" y="969456"/>
                      <a:pt x="3381042" y="943396"/>
                    </a:cubicBezTo>
                    <a:cubicBezTo>
                      <a:pt x="3388850" y="935578"/>
                      <a:pt x="3396659" y="930366"/>
                      <a:pt x="3404468" y="922548"/>
                    </a:cubicBezTo>
                    <a:cubicBezTo>
                      <a:pt x="3409673" y="917336"/>
                      <a:pt x="3420085" y="912124"/>
                      <a:pt x="3425291" y="906912"/>
                    </a:cubicBezTo>
                    <a:cubicBezTo>
                      <a:pt x="3487760" y="846974"/>
                      <a:pt x="3542421" y="784430"/>
                      <a:pt x="3589274" y="716673"/>
                    </a:cubicBezTo>
                    <a:cubicBezTo>
                      <a:pt x="3604891" y="695825"/>
                      <a:pt x="3620508" y="669765"/>
                      <a:pt x="3636126" y="646311"/>
                    </a:cubicBezTo>
                    <a:cubicBezTo>
                      <a:pt x="3649140" y="625463"/>
                      <a:pt x="3659552" y="612433"/>
                      <a:pt x="3669963" y="591585"/>
                    </a:cubicBezTo>
                    <a:cubicBezTo>
                      <a:pt x="3680375" y="573343"/>
                      <a:pt x="3698595" y="549889"/>
                      <a:pt x="3703801" y="526435"/>
                    </a:cubicBezTo>
                    <a:cubicBezTo>
                      <a:pt x="3698595" y="523829"/>
                      <a:pt x="3690786" y="521223"/>
                      <a:pt x="3685581" y="516011"/>
                    </a:cubicBezTo>
                    <a:cubicBezTo>
                      <a:pt x="3675169" y="508193"/>
                      <a:pt x="3659552" y="495163"/>
                      <a:pt x="3636126" y="479527"/>
                    </a:cubicBezTo>
                    <a:cubicBezTo>
                      <a:pt x="3628317" y="471709"/>
                      <a:pt x="3623111" y="458679"/>
                      <a:pt x="3617905" y="450861"/>
                    </a:cubicBezTo>
                    <a:cubicBezTo>
                      <a:pt x="3607494" y="440437"/>
                      <a:pt x="3602288" y="432619"/>
                      <a:pt x="3602288" y="432619"/>
                    </a:cubicBezTo>
                    <a:cubicBezTo>
                      <a:pt x="3602288" y="432619"/>
                      <a:pt x="3680375" y="448255"/>
                      <a:pt x="3714213" y="443043"/>
                    </a:cubicBezTo>
                    <a:cubicBezTo>
                      <a:pt x="3735036" y="440437"/>
                      <a:pt x="3761065" y="437831"/>
                      <a:pt x="3766271" y="432619"/>
                    </a:cubicBezTo>
                    <a:cubicBezTo>
                      <a:pt x="3771476" y="422195"/>
                      <a:pt x="3779285" y="406558"/>
                      <a:pt x="3792300" y="385710"/>
                    </a:cubicBezTo>
                    <a:cubicBezTo>
                      <a:pt x="3797505" y="370074"/>
                      <a:pt x="3807917" y="357044"/>
                      <a:pt x="3815726" y="344014"/>
                    </a:cubicBezTo>
                    <a:cubicBezTo>
                      <a:pt x="3815726" y="344014"/>
                      <a:pt x="3815726" y="344014"/>
                      <a:pt x="3852166" y="263228"/>
                    </a:cubicBezTo>
                    <a:cubicBezTo>
                      <a:pt x="3852166" y="263228"/>
                      <a:pt x="3852166" y="263228"/>
                      <a:pt x="3878195" y="203290"/>
                    </a:cubicBezTo>
                    <a:cubicBezTo>
                      <a:pt x="3888607" y="182442"/>
                      <a:pt x="3899018" y="158988"/>
                      <a:pt x="3899018" y="130322"/>
                    </a:cubicBezTo>
                    <a:close/>
                    <a:moveTo>
                      <a:pt x="2147585" y="130322"/>
                    </a:moveTo>
                    <a:cubicBezTo>
                      <a:pt x="2168412" y="130322"/>
                      <a:pt x="2207461" y="140751"/>
                      <a:pt x="2225685" y="151179"/>
                    </a:cubicBezTo>
                    <a:cubicBezTo>
                      <a:pt x="2233495" y="156394"/>
                      <a:pt x="2249114" y="161608"/>
                      <a:pt x="2259528" y="166823"/>
                    </a:cubicBezTo>
                    <a:cubicBezTo>
                      <a:pt x="2282957" y="177251"/>
                      <a:pt x="2290767" y="195502"/>
                      <a:pt x="2290767" y="224181"/>
                    </a:cubicBezTo>
                    <a:cubicBezTo>
                      <a:pt x="2290767" y="229395"/>
                      <a:pt x="2275147" y="245039"/>
                      <a:pt x="2295974" y="234610"/>
                    </a:cubicBezTo>
                    <a:cubicBezTo>
                      <a:pt x="2298577" y="232003"/>
                      <a:pt x="2316800" y="226788"/>
                      <a:pt x="2322007" y="226788"/>
                    </a:cubicBezTo>
                    <a:cubicBezTo>
                      <a:pt x="2335023" y="226788"/>
                      <a:pt x="2361057" y="218967"/>
                      <a:pt x="2371470" y="216359"/>
                    </a:cubicBezTo>
                    <a:cubicBezTo>
                      <a:pt x="2376676" y="200716"/>
                      <a:pt x="2389693" y="203323"/>
                      <a:pt x="2402709" y="205931"/>
                    </a:cubicBezTo>
                    <a:cubicBezTo>
                      <a:pt x="2407916" y="205931"/>
                      <a:pt x="2423536" y="203323"/>
                      <a:pt x="2428743" y="205931"/>
                    </a:cubicBezTo>
                    <a:cubicBezTo>
                      <a:pt x="2433949" y="205931"/>
                      <a:pt x="2444362" y="203323"/>
                      <a:pt x="2452172" y="203323"/>
                    </a:cubicBezTo>
                    <a:cubicBezTo>
                      <a:pt x="2465189" y="205931"/>
                      <a:pt x="2472999" y="216359"/>
                      <a:pt x="2467792" y="232003"/>
                    </a:cubicBezTo>
                    <a:cubicBezTo>
                      <a:pt x="2465189" y="247646"/>
                      <a:pt x="2441759" y="247646"/>
                      <a:pt x="2423536" y="252860"/>
                    </a:cubicBezTo>
                    <a:cubicBezTo>
                      <a:pt x="2394900" y="260682"/>
                      <a:pt x="2363660" y="271111"/>
                      <a:pt x="2340230" y="286754"/>
                    </a:cubicBezTo>
                    <a:cubicBezTo>
                      <a:pt x="2324610" y="297182"/>
                      <a:pt x="2285561" y="310218"/>
                      <a:pt x="2267338" y="315433"/>
                    </a:cubicBezTo>
                    <a:cubicBezTo>
                      <a:pt x="2259528" y="318040"/>
                      <a:pt x="2251718" y="320647"/>
                      <a:pt x="2251718" y="318040"/>
                    </a:cubicBezTo>
                    <a:cubicBezTo>
                      <a:pt x="2254321" y="315433"/>
                      <a:pt x="2275147" y="297182"/>
                      <a:pt x="2277751" y="294575"/>
                    </a:cubicBezTo>
                    <a:cubicBezTo>
                      <a:pt x="2280354" y="291968"/>
                      <a:pt x="2280354" y="289361"/>
                      <a:pt x="2282957" y="284146"/>
                    </a:cubicBezTo>
                    <a:cubicBezTo>
                      <a:pt x="2277751" y="284146"/>
                      <a:pt x="2262131" y="289361"/>
                      <a:pt x="2259528" y="291968"/>
                    </a:cubicBezTo>
                    <a:cubicBezTo>
                      <a:pt x="2251718" y="294575"/>
                      <a:pt x="2238701" y="297182"/>
                      <a:pt x="2223081" y="302397"/>
                    </a:cubicBezTo>
                    <a:cubicBezTo>
                      <a:pt x="2207461" y="305004"/>
                      <a:pt x="2186635" y="312826"/>
                      <a:pt x="2168412" y="318040"/>
                    </a:cubicBezTo>
                    <a:cubicBezTo>
                      <a:pt x="2155395" y="320647"/>
                      <a:pt x="2144982" y="323254"/>
                      <a:pt x="2129362" y="325862"/>
                    </a:cubicBezTo>
                    <a:cubicBezTo>
                      <a:pt x="2124156" y="325862"/>
                      <a:pt x="2116346" y="325862"/>
                      <a:pt x="2105933" y="328469"/>
                    </a:cubicBezTo>
                    <a:cubicBezTo>
                      <a:pt x="2098123" y="328469"/>
                      <a:pt x="2085106" y="331076"/>
                      <a:pt x="2082503" y="331076"/>
                    </a:cubicBezTo>
                    <a:cubicBezTo>
                      <a:pt x="2077296" y="331076"/>
                      <a:pt x="2074693" y="328469"/>
                      <a:pt x="2074693" y="328469"/>
                    </a:cubicBezTo>
                    <a:cubicBezTo>
                      <a:pt x="2085106" y="323254"/>
                      <a:pt x="2113742" y="310218"/>
                      <a:pt x="2124156" y="305004"/>
                    </a:cubicBezTo>
                    <a:cubicBezTo>
                      <a:pt x="2134569" y="302397"/>
                      <a:pt x="2137172" y="297182"/>
                      <a:pt x="2144982" y="291968"/>
                    </a:cubicBezTo>
                    <a:cubicBezTo>
                      <a:pt x="2150189" y="289361"/>
                      <a:pt x="2155395" y="278932"/>
                      <a:pt x="2160602" y="271111"/>
                    </a:cubicBezTo>
                    <a:cubicBezTo>
                      <a:pt x="2163205" y="268503"/>
                      <a:pt x="2165809" y="265896"/>
                      <a:pt x="2168412" y="260682"/>
                    </a:cubicBezTo>
                    <a:cubicBezTo>
                      <a:pt x="2173618" y="258075"/>
                      <a:pt x="2173618" y="252860"/>
                      <a:pt x="2173618" y="250253"/>
                    </a:cubicBezTo>
                    <a:cubicBezTo>
                      <a:pt x="2178825" y="239824"/>
                      <a:pt x="2184032" y="234610"/>
                      <a:pt x="2184032" y="229395"/>
                    </a:cubicBezTo>
                    <a:cubicBezTo>
                      <a:pt x="2184032" y="195502"/>
                      <a:pt x="2178825" y="195502"/>
                      <a:pt x="2168412" y="166823"/>
                    </a:cubicBezTo>
                    <a:cubicBezTo>
                      <a:pt x="2168412" y="166823"/>
                      <a:pt x="2163205" y="140751"/>
                      <a:pt x="2147585" y="130322"/>
                    </a:cubicBezTo>
                    <a:close/>
                    <a:moveTo>
                      <a:pt x="1108582" y="130322"/>
                    </a:moveTo>
                    <a:cubicBezTo>
                      <a:pt x="1126800" y="132913"/>
                      <a:pt x="1139813" y="138095"/>
                      <a:pt x="1158031" y="143278"/>
                    </a:cubicBezTo>
                    <a:cubicBezTo>
                      <a:pt x="1163236" y="145869"/>
                      <a:pt x="1168441" y="148460"/>
                      <a:pt x="1176249" y="148460"/>
                    </a:cubicBezTo>
                    <a:cubicBezTo>
                      <a:pt x="1186659" y="153642"/>
                      <a:pt x="1199672" y="153642"/>
                      <a:pt x="1212685" y="156233"/>
                    </a:cubicBezTo>
                    <a:cubicBezTo>
                      <a:pt x="1251724" y="164007"/>
                      <a:pt x="1298571" y="169189"/>
                      <a:pt x="1298571" y="210648"/>
                    </a:cubicBezTo>
                    <a:cubicBezTo>
                      <a:pt x="1298571" y="218421"/>
                      <a:pt x="1295968" y="231377"/>
                      <a:pt x="1293366" y="239150"/>
                    </a:cubicBezTo>
                    <a:cubicBezTo>
                      <a:pt x="1285558" y="254697"/>
                      <a:pt x="1269942" y="254697"/>
                      <a:pt x="1254327" y="254697"/>
                    </a:cubicBezTo>
                    <a:cubicBezTo>
                      <a:pt x="1246519" y="257288"/>
                      <a:pt x="1238711" y="254697"/>
                      <a:pt x="1233506" y="252106"/>
                    </a:cubicBezTo>
                    <a:cubicBezTo>
                      <a:pt x="1230903" y="252106"/>
                      <a:pt x="1230903" y="252106"/>
                      <a:pt x="1228301" y="252106"/>
                    </a:cubicBezTo>
                    <a:cubicBezTo>
                      <a:pt x="1220493" y="254697"/>
                      <a:pt x="1210083" y="262471"/>
                      <a:pt x="1199672" y="270244"/>
                    </a:cubicBezTo>
                    <a:cubicBezTo>
                      <a:pt x="1197070" y="272835"/>
                      <a:pt x="1184057" y="283200"/>
                      <a:pt x="1186659" y="280609"/>
                    </a:cubicBezTo>
                    <a:cubicBezTo>
                      <a:pt x="1186659" y="275426"/>
                      <a:pt x="1191865" y="267653"/>
                      <a:pt x="1194467" y="262471"/>
                    </a:cubicBezTo>
                    <a:cubicBezTo>
                      <a:pt x="1197070" y="262471"/>
                      <a:pt x="1202275" y="249515"/>
                      <a:pt x="1202275" y="246924"/>
                    </a:cubicBezTo>
                    <a:cubicBezTo>
                      <a:pt x="1204878" y="231377"/>
                      <a:pt x="1184057" y="218421"/>
                      <a:pt x="1160633" y="205465"/>
                    </a:cubicBezTo>
                    <a:cubicBezTo>
                      <a:pt x="1132005" y="189918"/>
                      <a:pt x="1095569" y="169189"/>
                      <a:pt x="1108582" y="130322"/>
                    </a:cubicBezTo>
                    <a:close/>
                    <a:moveTo>
                      <a:pt x="3176149" y="81921"/>
                    </a:moveTo>
                    <a:cubicBezTo>
                      <a:pt x="3180703" y="82246"/>
                      <a:pt x="3185258" y="82897"/>
                      <a:pt x="3187860" y="82897"/>
                    </a:cubicBezTo>
                    <a:cubicBezTo>
                      <a:pt x="3208681" y="82897"/>
                      <a:pt x="3224296" y="77692"/>
                      <a:pt x="3229502" y="111526"/>
                    </a:cubicBezTo>
                    <a:cubicBezTo>
                      <a:pt x="3232104" y="119333"/>
                      <a:pt x="3219091" y="129744"/>
                      <a:pt x="3216489" y="137552"/>
                    </a:cubicBezTo>
                    <a:cubicBezTo>
                      <a:pt x="3206078" y="166180"/>
                      <a:pt x="3187860" y="171385"/>
                      <a:pt x="3169642" y="200014"/>
                    </a:cubicBezTo>
                    <a:cubicBezTo>
                      <a:pt x="3161834" y="213027"/>
                      <a:pt x="3146219" y="228643"/>
                      <a:pt x="3138411" y="239053"/>
                    </a:cubicBezTo>
                    <a:cubicBezTo>
                      <a:pt x="3125398" y="257271"/>
                      <a:pt x="3107180" y="265079"/>
                      <a:pt x="3125398" y="278092"/>
                    </a:cubicBezTo>
                    <a:cubicBezTo>
                      <a:pt x="3133206" y="283297"/>
                      <a:pt x="3143616" y="285900"/>
                      <a:pt x="3148821" y="296310"/>
                    </a:cubicBezTo>
                    <a:cubicBezTo>
                      <a:pt x="3164437" y="330144"/>
                      <a:pt x="3130603" y="340554"/>
                      <a:pt x="3104577" y="353567"/>
                    </a:cubicBezTo>
                    <a:cubicBezTo>
                      <a:pt x="3096769" y="358772"/>
                      <a:pt x="3078551" y="363978"/>
                      <a:pt x="3073346" y="366580"/>
                    </a:cubicBezTo>
                    <a:cubicBezTo>
                      <a:pt x="3057731" y="374388"/>
                      <a:pt x="3044718" y="382196"/>
                      <a:pt x="3026499" y="379593"/>
                    </a:cubicBezTo>
                    <a:cubicBezTo>
                      <a:pt x="3023897" y="379593"/>
                      <a:pt x="3018692" y="382196"/>
                      <a:pt x="3016089" y="382196"/>
                    </a:cubicBezTo>
                    <a:cubicBezTo>
                      <a:pt x="3008281" y="379593"/>
                      <a:pt x="3088962" y="319734"/>
                      <a:pt x="3078551" y="309323"/>
                    </a:cubicBezTo>
                    <a:cubicBezTo>
                      <a:pt x="3075949" y="304118"/>
                      <a:pt x="3068141" y="306721"/>
                      <a:pt x="3065538" y="298913"/>
                    </a:cubicBezTo>
                    <a:cubicBezTo>
                      <a:pt x="3062936" y="291105"/>
                      <a:pt x="3065538" y="257271"/>
                      <a:pt x="3070744" y="252066"/>
                    </a:cubicBezTo>
                    <a:cubicBezTo>
                      <a:pt x="3096769" y="223437"/>
                      <a:pt x="3130603" y="192206"/>
                      <a:pt x="3143616" y="155770"/>
                    </a:cubicBezTo>
                    <a:cubicBezTo>
                      <a:pt x="3146219" y="150565"/>
                      <a:pt x="3112385" y="176591"/>
                      <a:pt x="3094167" y="189604"/>
                    </a:cubicBezTo>
                    <a:cubicBezTo>
                      <a:pt x="3060333" y="215630"/>
                      <a:pt x="3026499" y="249463"/>
                      <a:pt x="2995268" y="278092"/>
                    </a:cubicBezTo>
                    <a:cubicBezTo>
                      <a:pt x="2979653" y="291105"/>
                      <a:pt x="2966640" y="306721"/>
                      <a:pt x="2951024" y="319734"/>
                    </a:cubicBezTo>
                    <a:cubicBezTo>
                      <a:pt x="2927601" y="335349"/>
                      <a:pt x="2898973" y="337952"/>
                      <a:pt x="2878152" y="343157"/>
                    </a:cubicBezTo>
                    <a:cubicBezTo>
                      <a:pt x="2867741" y="345759"/>
                      <a:pt x="2792266" y="358772"/>
                      <a:pt x="2792266" y="335349"/>
                    </a:cubicBezTo>
                    <a:cubicBezTo>
                      <a:pt x="2849523" y="314528"/>
                      <a:pt x="2888562" y="270284"/>
                      <a:pt x="2938011" y="233848"/>
                    </a:cubicBezTo>
                    <a:cubicBezTo>
                      <a:pt x="2990063" y="197411"/>
                      <a:pt x="3042115" y="163578"/>
                      <a:pt x="3096769" y="127141"/>
                    </a:cubicBezTo>
                    <a:cubicBezTo>
                      <a:pt x="3104577" y="121936"/>
                      <a:pt x="3135808" y="111526"/>
                      <a:pt x="3146219" y="103718"/>
                    </a:cubicBezTo>
                    <a:cubicBezTo>
                      <a:pt x="3154026" y="95910"/>
                      <a:pt x="3156629" y="88102"/>
                      <a:pt x="3164437" y="82897"/>
                    </a:cubicBezTo>
                    <a:cubicBezTo>
                      <a:pt x="3167040" y="81596"/>
                      <a:pt x="3171594" y="81596"/>
                      <a:pt x="3176149" y="81921"/>
                    </a:cubicBezTo>
                    <a:close/>
                    <a:moveTo>
                      <a:pt x="4622481" y="0"/>
                    </a:moveTo>
                    <a:cubicBezTo>
                      <a:pt x="4632894" y="0"/>
                      <a:pt x="4651118" y="10422"/>
                      <a:pt x="4661531" y="18238"/>
                    </a:cubicBezTo>
                    <a:cubicBezTo>
                      <a:pt x="4687564" y="33871"/>
                      <a:pt x="4708391" y="62531"/>
                      <a:pt x="4708391" y="85980"/>
                    </a:cubicBezTo>
                    <a:cubicBezTo>
                      <a:pt x="4708391" y="109429"/>
                      <a:pt x="4632894" y="158933"/>
                      <a:pt x="4612067" y="171960"/>
                    </a:cubicBezTo>
                    <a:cubicBezTo>
                      <a:pt x="4604257" y="179776"/>
                      <a:pt x="4557397" y="216253"/>
                      <a:pt x="4549587" y="221464"/>
                    </a:cubicBezTo>
                    <a:cubicBezTo>
                      <a:pt x="4546984" y="221464"/>
                      <a:pt x="4557397" y="224069"/>
                      <a:pt x="4562604" y="226674"/>
                    </a:cubicBezTo>
                    <a:cubicBezTo>
                      <a:pt x="4567811" y="229280"/>
                      <a:pt x="4573017" y="231885"/>
                      <a:pt x="4578224" y="231885"/>
                    </a:cubicBezTo>
                    <a:cubicBezTo>
                      <a:pt x="4612067" y="205831"/>
                      <a:pt x="4656324" y="192804"/>
                      <a:pt x="4692771" y="171960"/>
                    </a:cubicBezTo>
                    <a:cubicBezTo>
                      <a:pt x="4710994" y="164144"/>
                      <a:pt x="4734424" y="153722"/>
                      <a:pt x="4760458" y="143300"/>
                    </a:cubicBezTo>
                    <a:cubicBezTo>
                      <a:pt x="4794301" y="130273"/>
                      <a:pt x="4833351" y="119851"/>
                      <a:pt x="4854178" y="114640"/>
                    </a:cubicBezTo>
                    <a:cubicBezTo>
                      <a:pt x="4869798" y="117245"/>
                      <a:pt x="4893228" y="119851"/>
                      <a:pt x="4901038" y="125062"/>
                    </a:cubicBezTo>
                    <a:cubicBezTo>
                      <a:pt x="4906245" y="130273"/>
                      <a:pt x="4906245" y="140694"/>
                      <a:pt x="4898435" y="151116"/>
                    </a:cubicBezTo>
                    <a:cubicBezTo>
                      <a:pt x="4893228" y="156327"/>
                      <a:pt x="4890625" y="171960"/>
                      <a:pt x="4885418" y="177171"/>
                    </a:cubicBezTo>
                    <a:cubicBezTo>
                      <a:pt x="4885418" y="177171"/>
                      <a:pt x="4885418" y="177171"/>
                      <a:pt x="4851575" y="218858"/>
                    </a:cubicBezTo>
                    <a:cubicBezTo>
                      <a:pt x="4789095" y="289205"/>
                      <a:pt x="4750045" y="359553"/>
                      <a:pt x="4705788" y="440322"/>
                    </a:cubicBezTo>
                    <a:cubicBezTo>
                      <a:pt x="4700581" y="453349"/>
                      <a:pt x="4690168" y="468982"/>
                      <a:pt x="4684961" y="476798"/>
                    </a:cubicBezTo>
                    <a:cubicBezTo>
                      <a:pt x="4684961" y="476798"/>
                      <a:pt x="4684961" y="476798"/>
                      <a:pt x="4755251" y="455955"/>
                    </a:cubicBezTo>
                    <a:cubicBezTo>
                      <a:pt x="4765665" y="453349"/>
                      <a:pt x="4822938" y="442927"/>
                      <a:pt x="4830748" y="440322"/>
                    </a:cubicBezTo>
                    <a:cubicBezTo>
                      <a:pt x="4843765" y="437716"/>
                      <a:pt x="4880212" y="432505"/>
                      <a:pt x="4890625" y="442927"/>
                    </a:cubicBezTo>
                    <a:cubicBezTo>
                      <a:pt x="4898435" y="450744"/>
                      <a:pt x="4898435" y="461165"/>
                      <a:pt x="4898435" y="471587"/>
                    </a:cubicBezTo>
                    <a:cubicBezTo>
                      <a:pt x="4890625" y="495036"/>
                      <a:pt x="4856782" y="521091"/>
                      <a:pt x="4838558" y="534118"/>
                    </a:cubicBezTo>
                    <a:cubicBezTo>
                      <a:pt x="4812525" y="549751"/>
                      <a:pt x="4757855" y="567989"/>
                      <a:pt x="4713598" y="575806"/>
                    </a:cubicBezTo>
                    <a:cubicBezTo>
                      <a:pt x="4674548" y="578411"/>
                      <a:pt x="4638101" y="594044"/>
                      <a:pt x="4604257" y="601860"/>
                    </a:cubicBezTo>
                    <a:cubicBezTo>
                      <a:pt x="4583431" y="609677"/>
                      <a:pt x="4562604" y="614888"/>
                      <a:pt x="4541777" y="614888"/>
                    </a:cubicBezTo>
                    <a:cubicBezTo>
                      <a:pt x="4531364" y="614888"/>
                      <a:pt x="4560001" y="601860"/>
                      <a:pt x="4580827" y="594044"/>
                    </a:cubicBezTo>
                    <a:cubicBezTo>
                      <a:pt x="4586034" y="591439"/>
                      <a:pt x="4591241" y="586228"/>
                      <a:pt x="4599051" y="583622"/>
                    </a:cubicBezTo>
                    <a:cubicBezTo>
                      <a:pt x="4614671" y="575806"/>
                      <a:pt x="4640704" y="565384"/>
                      <a:pt x="4651118" y="560173"/>
                    </a:cubicBezTo>
                    <a:cubicBezTo>
                      <a:pt x="4651118" y="560173"/>
                      <a:pt x="4651118" y="560173"/>
                      <a:pt x="4773475" y="508064"/>
                    </a:cubicBezTo>
                    <a:cubicBezTo>
                      <a:pt x="4789095" y="502853"/>
                      <a:pt x="4838558" y="479404"/>
                      <a:pt x="4838558" y="463771"/>
                    </a:cubicBezTo>
                    <a:cubicBezTo>
                      <a:pt x="4838558" y="458560"/>
                      <a:pt x="4786491" y="471587"/>
                      <a:pt x="4776078" y="476798"/>
                    </a:cubicBezTo>
                    <a:cubicBezTo>
                      <a:pt x="4776078" y="476798"/>
                      <a:pt x="4776078" y="476798"/>
                      <a:pt x="4703184" y="497642"/>
                    </a:cubicBezTo>
                    <a:cubicBezTo>
                      <a:pt x="4690168" y="500247"/>
                      <a:pt x="4671944" y="508064"/>
                      <a:pt x="4658928" y="510669"/>
                    </a:cubicBezTo>
                    <a:cubicBezTo>
                      <a:pt x="4643308" y="526302"/>
                      <a:pt x="4619877" y="541935"/>
                      <a:pt x="4609464" y="541935"/>
                    </a:cubicBezTo>
                    <a:cubicBezTo>
                      <a:pt x="4601654" y="544540"/>
                      <a:pt x="4591241" y="539329"/>
                      <a:pt x="4583431" y="531513"/>
                    </a:cubicBezTo>
                    <a:cubicBezTo>
                      <a:pt x="4573017" y="534118"/>
                      <a:pt x="4560001" y="539329"/>
                      <a:pt x="4554794" y="541935"/>
                    </a:cubicBezTo>
                    <a:cubicBezTo>
                      <a:pt x="4554794" y="541935"/>
                      <a:pt x="4554794" y="541935"/>
                      <a:pt x="4484504" y="570595"/>
                    </a:cubicBezTo>
                    <a:cubicBezTo>
                      <a:pt x="4403800" y="604466"/>
                      <a:pt x="4375163" y="638337"/>
                      <a:pt x="4328303" y="716500"/>
                    </a:cubicBezTo>
                    <a:cubicBezTo>
                      <a:pt x="4312683" y="745160"/>
                      <a:pt x="4294460" y="758188"/>
                      <a:pt x="4268426" y="779031"/>
                    </a:cubicBezTo>
                    <a:cubicBezTo>
                      <a:pt x="4260616" y="784242"/>
                      <a:pt x="4258013" y="789453"/>
                      <a:pt x="4250203" y="789453"/>
                    </a:cubicBezTo>
                    <a:cubicBezTo>
                      <a:pt x="4234583" y="784242"/>
                      <a:pt x="4239790" y="771215"/>
                      <a:pt x="4237186" y="745160"/>
                    </a:cubicBezTo>
                    <a:cubicBezTo>
                      <a:pt x="4237186" y="732133"/>
                      <a:pt x="4252806" y="711289"/>
                      <a:pt x="4258013" y="703473"/>
                    </a:cubicBezTo>
                    <a:cubicBezTo>
                      <a:pt x="4263220" y="693051"/>
                      <a:pt x="4323097" y="586228"/>
                      <a:pt x="4338717" y="575806"/>
                    </a:cubicBezTo>
                    <a:cubicBezTo>
                      <a:pt x="4336113" y="586228"/>
                      <a:pt x="4325700" y="601860"/>
                      <a:pt x="4317890" y="617493"/>
                    </a:cubicBezTo>
                    <a:cubicBezTo>
                      <a:pt x="4310080" y="633126"/>
                      <a:pt x="4244996" y="739950"/>
                      <a:pt x="4258013" y="739950"/>
                    </a:cubicBezTo>
                    <a:cubicBezTo>
                      <a:pt x="4273633" y="739950"/>
                      <a:pt x="4330907" y="674813"/>
                      <a:pt x="4343923" y="661786"/>
                    </a:cubicBezTo>
                    <a:cubicBezTo>
                      <a:pt x="4375163" y="627915"/>
                      <a:pt x="4403800" y="599255"/>
                      <a:pt x="4445454" y="575806"/>
                    </a:cubicBezTo>
                    <a:cubicBezTo>
                      <a:pt x="4492314" y="549751"/>
                      <a:pt x="4502727" y="544540"/>
                      <a:pt x="4518347" y="536724"/>
                    </a:cubicBezTo>
                    <a:cubicBezTo>
                      <a:pt x="4528761" y="534118"/>
                      <a:pt x="4541777" y="526302"/>
                      <a:pt x="4573017" y="513275"/>
                    </a:cubicBezTo>
                    <a:cubicBezTo>
                      <a:pt x="4570414" y="508064"/>
                      <a:pt x="4570414" y="500247"/>
                      <a:pt x="4570414" y="495036"/>
                    </a:cubicBezTo>
                    <a:cubicBezTo>
                      <a:pt x="4570414" y="484615"/>
                      <a:pt x="4567811" y="476798"/>
                      <a:pt x="4567811" y="471587"/>
                    </a:cubicBezTo>
                    <a:cubicBezTo>
                      <a:pt x="4567811" y="468982"/>
                      <a:pt x="4570414" y="463771"/>
                      <a:pt x="4567811" y="463771"/>
                    </a:cubicBezTo>
                    <a:cubicBezTo>
                      <a:pt x="4565207" y="461165"/>
                      <a:pt x="4557397" y="461165"/>
                      <a:pt x="4554794" y="461165"/>
                    </a:cubicBezTo>
                    <a:cubicBezTo>
                      <a:pt x="4546984" y="458560"/>
                      <a:pt x="4536571" y="453349"/>
                      <a:pt x="4528761" y="450744"/>
                    </a:cubicBezTo>
                    <a:cubicBezTo>
                      <a:pt x="4520951" y="445533"/>
                      <a:pt x="4518347" y="437716"/>
                      <a:pt x="4513140" y="435111"/>
                    </a:cubicBezTo>
                    <a:cubicBezTo>
                      <a:pt x="4507934" y="429900"/>
                      <a:pt x="4502727" y="427295"/>
                      <a:pt x="4500124" y="427295"/>
                    </a:cubicBezTo>
                    <a:cubicBezTo>
                      <a:pt x="4494917" y="435111"/>
                      <a:pt x="4484504" y="453349"/>
                      <a:pt x="4476694" y="461165"/>
                    </a:cubicBezTo>
                    <a:cubicBezTo>
                      <a:pt x="4476694" y="461165"/>
                      <a:pt x="4476694" y="461165"/>
                      <a:pt x="4440247" y="497642"/>
                    </a:cubicBezTo>
                    <a:cubicBezTo>
                      <a:pt x="4429834" y="508064"/>
                      <a:pt x="4411610" y="513275"/>
                      <a:pt x="4411610" y="508064"/>
                    </a:cubicBezTo>
                    <a:cubicBezTo>
                      <a:pt x="4411610" y="500247"/>
                      <a:pt x="4414214" y="508064"/>
                      <a:pt x="4429834" y="484615"/>
                    </a:cubicBezTo>
                    <a:cubicBezTo>
                      <a:pt x="4445454" y="463771"/>
                      <a:pt x="4468884" y="422084"/>
                      <a:pt x="4471487" y="398635"/>
                    </a:cubicBezTo>
                    <a:cubicBezTo>
                      <a:pt x="4471487" y="393424"/>
                      <a:pt x="4455867" y="393424"/>
                      <a:pt x="4453264" y="385607"/>
                    </a:cubicBezTo>
                    <a:cubicBezTo>
                      <a:pt x="4450660" y="388213"/>
                      <a:pt x="4445454" y="390818"/>
                      <a:pt x="4442850" y="393424"/>
                    </a:cubicBezTo>
                    <a:cubicBezTo>
                      <a:pt x="4429834" y="398635"/>
                      <a:pt x="4416817" y="398635"/>
                      <a:pt x="4411610" y="388213"/>
                    </a:cubicBezTo>
                    <a:cubicBezTo>
                      <a:pt x="4409007" y="385607"/>
                      <a:pt x="4419420" y="383002"/>
                      <a:pt x="4416817" y="372580"/>
                    </a:cubicBezTo>
                    <a:cubicBezTo>
                      <a:pt x="4414214" y="351736"/>
                      <a:pt x="4403800" y="325682"/>
                      <a:pt x="4401197" y="310049"/>
                    </a:cubicBezTo>
                    <a:cubicBezTo>
                      <a:pt x="4398593" y="294416"/>
                      <a:pt x="4388180" y="257940"/>
                      <a:pt x="4382973" y="237096"/>
                    </a:cubicBezTo>
                    <a:cubicBezTo>
                      <a:pt x="4377767" y="213647"/>
                      <a:pt x="4369957" y="200620"/>
                      <a:pt x="4367353" y="184987"/>
                    </a:cubicBezTo>
                    <a:cubicBezTo>
                      <a:pt x="4395990" y="200620"/>
                      <a:pt x="4414214" y="250124"/>
                      <a:pt x="4440247" y="286600"/>
                    </a:cubicBezTo>
                    <a:cubicBezTo>
                      <a:pt x="4440247" y="286600"/>
                      <a:pt x="4440247" y="286600"/>
                      <a:pt x="4466280" y="338709"/>
                    </a:cubicBezTo>
                    <a:cubicBezTo>
                      <a:pt x="4474090" y="354342"/>
                      <a:pt x="4476694" y="362158"/>
                      <a:pt x="4471487" y="369975"/>
                    </a:cubicBezTo>
                    <a:cubicBezTo>
                      <a:pt x="4479297" y="369975"/>
                      <a:pt x="4489710" y="367369"/>
                      <a:pt x="4494917" y="359553"/>
                    </a:cubicBezTo>
                    <a:cubicBezTo>
                      <a:pt x="4500124" y="354342"/>
                      <a:pt x="4502727" y="343920"/>
                      <a:pt x="4507934" y="333498"/>
                    </a:cubicBezTo>
                    <a:cubicBezTo>
                      <a:pt x="4515744" y="312655"/>
                      <a:pt x="4526157" y="289205"/>
                      <a:pt x="4528761" y="273573"/>
                    </a:cubicBezTo>
                    <a:cubicBezTo>
                      <a:pt x="4531364" y="265756"/>
                      <a:pt x="4523554" y="257940"/>
                      <a:pt x="4520951" y="252729"/>
                    </a:cubicBezTo>
                    <a:cubicBezTo>
                      <a:pt x="4515744" y="242307"/>
                      <a:pt x="4502727" y="224069"/>
                      <a:pt x="4502727" y="216253"/>
                    </a:cubicBezTo>
                    <a:cubicBezTo>
                      <a:pt x="4500124" y="211042"/>
                      <a:pt x="4502727" y="211042"/>
                      <a:pt x="4515744" y="213647"/>
                    </a:cubicBezTo>
                    <a:cubicBezTo>
                      <a:pt x="4520951" y="216253"/>
                      <a:pt x="4531364" y="218858"/>
                      <a:pt x="4536571" y="216253"/>
                    </a:cubicBezTo>
                    <a:cubicBezTo>
                      <a:pt x="4546984" y="205831"/>
                      <a:pt x="4554794" y="190198"/>
                      <a:pt x="4565207" y="177171"/>
                    </a:cubicBezTo>
                    <a:cubicBezTo>
                      <a:pt x="4591241" y="140694"/>
                      <a:pt x="4612067" y="106824"/>
                      <a:pt x="4632894" y="62531"/>
                    </a:cubicBezTo>
                    <a:cubicBezTo>
                      <a:pt x="4635498" y="54714"/>
                      <a:pt x="4640704" y="46898"/>
                      <a:pt x="4640704" y="41687"/>
                    </a:cubicBezTo>
                    <a:cubicBezTo>
                      <a:pt x="4640704" y="26054"/>
                      <a:pt x="4625084" y="13027"/>
                      <a:pt x="462248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9" name="ïŝlíḑé"/>
              <p:cNvSpPr/>
              <p:nvPr/>
            </p:nvSpPr>
            <p:spPr bwMode="auto">
              <a:xfrm>
                <a:off x="4728868" y="3953518"/>
                <a:ext cx="4904633" cy="279442"/>
              </a:xfrm>
              <a:custGeom>
                <a:avLst/>
                <a:gdLst>
                  <a:gd name="connsiteX0" fmla="*/ 1913239 w 4904633"/>
                  <a:gd name="connsiteY0" fmla="*/ 83739 h 279442"/>
                  <a:gd name="connsiteX1" fmla="*/ 1892408 w 4904633"/>
                  <a:gd name="connsiteY1" fmla="*/ 136043 h 279442"/>
                  <a:gd name="connsiteX2" fmla="*/ 1934070 w 4904633"/>
                  <a:gd name="connsiteY2" fmla="*/ 136043 h 279442"/>
                  <a:gd name="connsiteX3" fmla="*/ 1913239 w 4904633"/>
                  <a:gd name="connsiteY3" fmla="*/ 83739 h 279442"/>
                  <a:gd name="connsiteX4" fmla="*/ 1318017 w 4904633"/>
                  <a:gd name="connsiteY4" fmla="*/ 83739 h 279442"/>
                  <a:gd name="connsiteX5" fmla="*/ 1297186 w 4904633"/>
                  <a:gd name="connsiteY5" fmla="*/ 136043 h 279442"/>
                  <a:gd name="connsiteX6" fmla="*/ 1336244 w 4904633"/>
                  <a:gd name="connsiteY6" fmla="*/ 136043 h 279442"/>
                  <a:gd name="connsiteX7" fmla="*/ 1318017 w 4904633"/>
                  <a:gd name="connsiteY7" fmla="*/ 83739 h 279442"/>
                  <a:gd name="connsiteX8" fmla="*/ 453378 w 4904633"/>
                  <a:gd name="connsiteY8" fmla="*/ 83739 h 279442"/>
                  <a:gd name="connsiteX9" fmla="*/ 432547 w 4904633"/>
                  <a:gd name="connsiteY9" fmla="*/ 136043 h 279442"/>
                  <a:gd name="connsiteX10" fmla="*/ 471605 w 4904633"/>
                  <a:gd name="connsiteY10" fmla="*/ 136043 h 279442"/>
                  <a:gd name="connsiteX11" fmla="*/ 453378 w 4904633"/>
                  <a:gd name="connsiteY11" fmla="*/ 83739 h 279442"/>
                  <a:gd name="connsiteX12" fmla="*/ 4175667 w 4904633"/>
                  <a:gd name="connsiteY12" fmla="*/ 49544 h 279442"/>
                  <a:gd name="connsiteX13" fmla="*/ 4160021 w 4904633"/>
                  <a:gd name="connsiteY13" fmla="*/ 52162 h 279442"/>
                  <a:gd name="connsiteX14" fmla="*/ 4160021 w 4904633"/>
                  <a:gd name="connsiteY14" fmla="*/ 120241 h 279442"/>
                  <a:gd name="connsiteX15" fmla="*/ 4162628 w 4904633"/>
                  <a:gd name="connsiteY15" fmla="*/ 120241 h 279442"/>
                  <a:gd name="connsiteX16" fmla="*/ 4178275 w 4904633"/>
                  <a:gd name="connsiteY16" fmla="*/ 122859 h 279442"/>
                  <a:gd name="connsiteX17" fmla="*/ 4193922 w 4904633"/>
                  <a:gd name="connsiteY17" fmla="*/ 120241 h 279442"/>
                  <a:gd name="connsiteX18" fmla="*/ 4206961 w 4904633"/>
                  <a:gd name="connsiteY18" fmla="*/ 88820 h 279442"/>
                  <a:gd name="connsiteX19" fmla="*/ 4196530 w 4904633"/>
                  <a:gd name="connsiteY19" fmla="*/ 57399 h 279442"/>
                  <a:gd name="connsiteX20" fmla="*/ 4175667 w 4904633"/>
                  <a:gd name="connsiteY20" fmla="*/ 49544 h 279442"/>
                  <a:gd name="connsiteX21" fmla="*/ 2582440 w 4904633"/>
                  <a:gd name="connsiteY21" fmla="*/ 47116 h 279442"/>
                  <a:gd name="connsiteX22" fmla="*/ 2527733 w 4904633"/>
                  <a:gd name="connsiteY22" fmla="*/ 115070 h 279442"/>
                  <a:gd name="connsiteX23" fmla="*/ 2595466 w 4904633"/>
                  <a:gd name="connsiteY23" fmla="*/ 196092 h 279442"/>
                  <a:gd name="connsiteX24" fmla="*/ 2647569 w 4904633"/>
                  <a:gd name="connsiteY24" fmla="*/ 125525 h 279442"/>
                  <a:gd name="connsiteX25" fmla="*/ 2582440 w 4904633"/>
                  <a:gd name="connsiteY25" fmla="*/ 47116 h 279442"/>
                  <a:gd name="connsiteX26" fmla="*/ 2108723 w 4904633"/>
                  <a:gd name="connsiteY26" fmla="*/ 47116 h 279442"/>
                  <a:gd name="connsiteX27" fmla="*/ 2054042 w 4904633"/>
                  <a:gd name="connsiteY27" fmla="*/ 115070 h 279442"/>
                  <a:gd name="connsiteX28" fmla="*/ 2121742 w 4904633"/>
                  <a:gd name="connsiteY28" fmla="*/ 196092 h 279442"/>
                  <a:gd name="connsiteX29" fmla="*/ 2173819 w 4904633"/>
                  <a:gd name="connsiteY29" fmla="*/ 125525 h 279442"/>
                  <a:gd name="connsiteX30" fmla="*/ 2108723 w 4904633"/>
                  <a:gd name="connsiteY30" fmla="*/ 47116 h 279442"/>
                  <a:gd name="connsiteX31" fmla="*/ 4724500 w 4904633"/>
                  <a:gd name="connsiteY31" fmla="*/ 33833 h 279442"/>
                  <a:gd name="connsiteX32" fmla="*/ 4753217 w 4904633"/>
                  <a:gd name="connsiteY32" fmla="*/ 33833 h 279442"/>
                  <a:gd name="connsiteX33" fmla="*/ 4779323 w 4904633"/>
                  <a:gd name="connsiteY33" fmla="*/ 33833 h 279442"/>
                  <a:gd name="connsiteX34" fmla="*/ 4787155 w 4904633"/>
                  <a:gd name="connsiteY34" fmla="*/ 39070 h 279442"/>
                  <a:gd name="connsiteX35" fmla="*/ 4781934 w 4904633"/>
                  <a:gd name="connsiteY35" fmla="*/ 44307 h 279442"/>
                  <a:gd name="connsiteX36" fmla="*/ 4779323 w 4904633"/>
                  <a:gd name="connsiteY36" fmla="*/ 44307 h 279442"/>
                  <a:gd name="connsiteX37" fmla="*/ 4781934 w 4904633"/>
                  <a:gd name="connsiteY37" fmla="*/ 49544 h 279442"/>
                  <a:gd name="connsiteX38" fmla="*/ 4815872 w 4904633"/>
                  <a:gd name="connsiteY38" fmla="*/ 112386 h 279442"/>
                  <a:gd name="connsiteX39" fmla="*/ 4823704 w 4904633"/>
                  <a:gd name="connsiteY39" fmla="*/ 99294 h 279442"/>
                  <a:gd name="connsiteX40" fmla="*/ 4849810 w 4904633"/>
                  <a:gd name="connsiteY40" fmla="*/ 57399 h 279442"/>
                  <a:gd name="connsiteX41" fmla="*/ 4852420 w 4904633"/>
                  <a:gd name="connsiteY41" fmla="*/ 46925 h 279442"/>
                  <a:gd name="connsiteX42" fmla="*/ 4849810 w 4904633"/>
                  <a:gd name="connsiteY42" fmla="*/ 44307 h 279442"/>
                  <a:gd name="connsiteX43" fmla="*/ 4841978 w 4904633"/>
                  <a:gd name="connsiteY43" fmla="*/ 39070 h 279442"/>
                  <a:gd name="connsiteX44" fmla="*/ 4849810 w 4904633"/>
                  <a:gd name="connsiteY44" fmla="*/ 33833 h 279442"/>
                  <a:gd name="connsiteX45" fmla="*/ 4873306 w 4904633"/>
                  <a:gd name="connsiteY45" fmla="*/ 33833 h 279442"/>
                  <a:gd name="connsiteX46" fmla="*/ 4896801 w 4904633"/>
                  <a:gd name="connsiteY46" fmla="*/ 33833 h 279442"/>
                  <a:gd name="connsiteX47" fmla="*/ 4904633 w 4904633"/>
                  <a:gd name="connsiteY47" fmla="*/ 36452 h 279442"/>
                  <a:gd name="connsiteX48" fmla="*/ 4896801 w 4904633"/>
                  <a:gd name="connsiteY48" fmla="*/ 44307 h 279442"/>
                  <a:gd name="connsiteX49" fmla="*/ 4888969 w 4904633"/>
                  <a:gd name="connsiteY49" fmla="*/ 44307 h 279442"/>
                  <a:gd name="connsiteX50" fmla="*/ 4878527 w 4904633"/>
                  <a:gd name="connsiteY50" fmla="*/ 54780 h 279442"/>
                  <a:gd name="connsiteX51" fmla="*/ 4831536 w 4904633"/>
                  <a:gd name="connsiteY51" fmla="*/ 128096 h 279442"/>
                  <a:gd name="connsiteX52" fmla="*/ 4828925 w 4904633"/>
                  <a:gd name="connsiteY52" fmla="*/ 143807 h 279442"/>
                  <a:gd name="connsiteX53" fmla="*/ 4828925 w 4904633"/>
                  <a:gd name="connsiteY53" fmla="*/ 167372 h 279442"/>
                  <a:gd name="connsiteX54" fmla="*/ 4831536 w 4904633"/>
                  <a:gd name="connsiteY54" fmla="*/ 188320 h 279442"/>
                  <a:gd name="connsiteX55" fmla="*/ 4836757 w 4904633"/>
                  <a:gd name="connsiteY55" fmla="*/ 198793 h 279442"/>
                  <a:gd name="connsiteX56" fmla="*/ 4849810 w 4904633"/>
                  <a:gd name="connsiteY56" fmla="*/ 198793 h 279442"/>
                  <a:gd name="connsiteX57" fmla="*/ 4855031 w 4904633"/>
                  <a:gd name="connsiteY57" fmla="*/ 204030 h 279442"/>
                  <a:gd name="connsiteX58" fmla="*/ 4847199 w 4904633"/>
                  <a:gd name="connsiteY58" fmla="*/ 209267 h 279442"/>
                  <a:gd name="connsiteX59" fmla="*/ 4821093 w 4904633"/>
                  <a:gd name="connsiteY59" fmla="*/ 209267 h 279442"/>
                  <a:gd name="connsiteX60" fmla="*/ 4810650 w 4904633"/>
                  <a:gd name="connsiteY60" fmla="*/ 209267 h 279442"/>
                  <a:gd name="connsiteX61" fmla="*/ 4781934 w 4904633"/>
                  <a:gd name="connsiteY61" fmla="*/ 209267 h 279442"/>
                  <a:gd name="connsiteX62" fmla="*/ 4774102 w 4904633"/>
                  <a:gd name="connsiteY62" fmla="*/ 204030 h 279442"/>
                  <a:gd name="connsiteX63" fmla="*/ 4779323 w 4904633"/>
                  <a:gd name="connsiteY63" fmla="*/ 198793 h 279442"/>
                  <a:gd name="connsiteX64" fmla="*/ 4787155 w 4904633"/>
                  <a:gd name="connsiteY64" fmla="*/ 198793 h 279442"/>
                  <a:gd name="connsiteX65" fmla="*/ 4792376 w 4904633"/>
                  <a:gd name="connsiteY65" fmla="*/ 188320 h 279442"/>
                  <a:gd name="connsiteX66" fmla="*/ 4792376 w 4904633"/>
                  <a:gd name="connsiteY66" fmla="*/ 167372 h 279442"/>
                  <a:gd name="connsiteX67" fmla="*/ 4792376 w 4904633"/>
                  <a:gd name="connsiteY67" fmla="*/ 149044 h 279442"/>
                  <a:gd name="connsiteX68" fmla="*/ 4787155 w 4904633"/>
                  <a:gd name="connsiteY68" fmla="*/ 125478 h 279442"/>
                  <a:gd name="connsiteX69" fmla="*/ 4745385 w 4904633"/>
                  <a:gd name="connsiteY69" fmla="*/ 60017 h 279442"/>
                  <a:gd name="connsiteX70" fmla="*/ 4732332 w 4904633"/>
                  <a:gd name="connsiteY70" fmla="*/ 46925 h 279442"/>
                  <a:gd name="connsiteX71" fmla="*/ 4724500 w 4904633"/>
                  <a:gd name="connsiteY71" fmla="*/ 44307 h 279442"/>
                  <a:gd name="connsiteX72" fmla="*/ 4716668 w 4904633"/>
                  <a:gd name="connsiteY72" fmla="*/ 39070 h 279442"/>
                  <a:gd name="connsiteX73" fmla="*/ 4724500 w 4904633"/>
                  <a:gd name="connsiteY73" fmla="*/ 33833 h 279442"/>
                  <a:gd name="connsiteX74" fmla="*/ 4453869 w 4904633"/>
                  <a:gd name="connsiteY74" fmla="*/ 33833 h 279442"/>
                  <a:gd name="connsiteX75" fmla="*/ 4485353 w 4904633"/>
                  <a:gd name="connsiteY75" fmla="*/ 33833 h 279442"/>
                  <a:gd name="connsiteX76" fmla="*/ 4516838 w 4904633"/>
                  <a:gd name="connsiteY76" fmla="*/ 33833 h 279442"/>
                  <a:gd name="connsiteX77" fmla="*/ 4522085 w 4904633"/>
                  <a:gd name="connsiteY77" fmla="*/ 36452 h 279442"/>
                  <a:gd name="connsiteX78" fmla="*/ 4516838 w 4904633"/>
                  <a:gd name="connsiteY78" fmla="*/ 44307 h 279442"/>
                  <a:gd name="connsiteX79" fmla="*/ 4508966 w 4904633"/>
                  <a:gd name="connsiteY79" fmla="*/ 44307 h 279442"/>
                  <a:gd name="connsiteX80" fmla="*/ 4503719 w 4904633"/>
                  <a:gd name="connsiteY80" fmla="*/ 54780 h 279442"/>
                  <a:gd name="connsiteX81" fmla="*/ 4503719 w 4904633"/>
                  <a:gd name="connsiteY81" fmla="*/ 101912 h 279442"/>
                  <a:gd name="connsiteX82" fmla="*/ 4503719 w 4904633"/>
                  <a:gd name="connsiteY82" fmla="*/ 141188 h 279442"/>
                  <a:gd name="connsiteX83" fmla="*/ 4503719 w 4904633"/>
                  <a:gd name="connsiteY83" fmla="*/ 190938 h 279442"/>
                  <a:gd name="connsiteX84" fmla="*/ 4511590 w 4904633"/>
                  <a:gd name="connsiteY84" fmla="*/ 198793 h 279442"/>
                  <a:gd name="connsiteX85" fmla="*/ 4522085 w 4904633"/>
                  <a:gd name="connsiteY85" fmla="*/ 198793 h 279442"/>
                  <a:gd name="connsiteX86" fmla="*/ 4529956 w 4904633"/>
                  <a:gd name="connsiteY86" fmla="*/ 204030 h 279442"/>
                  <a:gd name="connsiteX87" fmla="*/ 4522085 w 4904633"/>
                  <a:gd name="connsiteY87" fmla="*/ 209267 h 279442"/>
                  <a:gd name="connsiteX88" fmla="*/ 4495848 w 4904633"/>
                  <a:gd name="connsiteY88" fmla="*/ 209267 h 279442"/>
                  <a:gd name="connsiteX89" fmla="*/ 4485353 w 4904633"/>
                  <a:gd name="connsiteY89" fmla="*/ 209267 h 279442"/>
                  <a:gd name="connsiteX90" fmla="*/ 4453869 w 4904633"/>
                  <a:gd name="connsiteY90" fmla="*/ 209267 h 279442"/>
                  <a:gd name="connsiteX91" fmla="*/ 4445998 w 4904633"/>
                  <a:gd name="connsiteY91" fmla="*/ 204030 h 279442"/>
                  <a:gd name="connsiteX92" fmla="*/ 4451245 w 4904633"/>
                  <a:gd name="connsiteY92" fmla="*/ 198793 h 279442"/>
                  <a:gd name="connsiteX93" fmla="*/ 4459116 w 4904633"/>
                  <a:gd name="connsiteY93" fmla="*/ 198793 h 279442"/>
                  <a:gd name="connsiteX94" fmla="*/ 4464364 w 4904633"/>
                  <a:gd name="connsiteY94" fmla="*/ 190938 h 279442"/>
                  <a:gd name="connsiteX95" fmla="*/ 4466988 w 4904633"/>
                  <a:gd name="connsiteY95" fmla="*/ 141188 h 279442"/>
                  <a:gd name="connsiteX96" fmla="*/ 4466988 w 4904633"/>
                  <a:gd name="connsiteY96" fmla="*/ 101912 h 279442"/>
                  <a:gd name="connsiteX97" fmla="*/ 4466988 w 4904633"/>
                  <a:gd name="connsiteY97" fmla="*/ 54780 h 279442"/>
                  <a:gd name="connsiteX98" fmla="*/ 4459116 w 4904633"/>
                  <a:gd name="connsiteY98" fmla="*/ 44307 h 279442"/>
                  <a:gd name="connsiteX99" fmla="*/ 4451245 w 4904633"/>
                  <a:gd name="connsiteY99" fmla="*/ 44307 h 279442"/>
                  <a:gd name="connsiteX100" fmla="*/ 4445998 w 4904633"/>
                  <a:gd name="connsiteY100" fmla="*/ 36452 h 279442"/>
                  <a:gd name="connsiteX101" fmla="*/ 4453869 w 4904633"/>
                  <a:gd name="connsiteY101" fmla="*/ 33833 h 279442"/>
                  <a:gd name="connsiteX102" fmla="*/ 4110472 w 4904633"/>
                  <a:gd name="connsiteY102" fmla="*/ 33833 h 279442"/>
                  <a:gd name="connsiteX103" fmla="*/ 4141766 w 4904633"/>
                  <a:gd name="connsiteY103" fmla="*/ 33833 h 279442"/>
                  <a:gd name="connsiteX104" fmla="*/ 4178275 w 4904633"/>
                  <a:gd name="connsiteY104" fmla="*/ 33833 h 279442"/>
                  <a:gd name="connsiteX105" fmla="*/ 4225215 w 4904633"/>
                  <a:gd name="connsiteY105" fmla="*/ 44307 h 279442"/>
                  <a:gd name="connsiteX106" fmla="*/ 4243470 w 4904633"/>
                  <a:gd name="connsiteY106" fmla="*/ 75728 h 279442"/>
                  <a:gd name="connsiteX107" fmla="*/ 4212176 w 4904633"/>
                  <a:gd name="connsiteY107" fmla="*/ 128096 h 279442"/>
                  <a:gd name="connsiteX108" fmla="*/ 4259117 w 4904633"/>
                  <a:gd name="connsiteY108" fmla="*/ 185701 h 279442"/>
                  <a:gd name="connsiteX109" fmla="*/ 4285195 w 4904633"/>
                  <a:gd name="connsiteY109" fmla="*/ 198793 h 279442"/>
                  <a:gd name="connsiteX110" fmla="*/ 4287803 w 4904633"/>
                  <a:gd name="connsiteY110" fmla="*/ 198793 h 279442"/>
                  <a:gd name="connsiteX111" fmla="*/ 4295626 w 4904633"/>
                  <a:gd name="connsiteY111" fmla="*/ 204030 h 279442"/>
                  <a:gd name="connsiteX112" fmla="*/ 4287803 w 4904633"/>
                  <a:gd name="connsiteY112" fmla="*/ 209267 h 279442"/>
                  <a:gd name="connsiteX113" fmla="*/ 4264332 w 4904633"/>
                  <a:gd name="connsiteY113" fmla="*/ 209267 h 279442"/>
                  <a:gd name="connsiteX114" fmla="*/ 4238254 w 4904633"/>
                  <a:gd name="connsiteY114" fmla="*/ 204030 h 279442"/>
                  <a:gd name="connsiteX115" fmla="*/ 4204353 w 4904633"/>
                  <a:gd name="connsiteY115" fmla="*/ 169991 h 279442"/>
                  <a:gd name="connsiteX116" fmla="*/ 4191314 w 4904633"/>
                  <a:gd name="connsiteY116" fmla="*/ 151662 h 279442"/>
                  <a:gd name="connsiteX117" fmla="*/ 4183491 w 4904633"/>
                  <a:gd name="connsiteY117" fmla="*/ 141188 h 279442"/>
                  <a:gd name="connsiteX118" fmla="*/ 4180883 w 4904633"/>
                  <a:gd name="connsiteY118" fmla="*/ 138570 h 279442"/>
                  <a:gd name="connsiteX119" fmla="*/ 4160021 w 4904633"/>
                  <a:gd name="connsiteY119" fmla="*/ 138570 h 279442"/>
                  <a:gd name="connsiteX120" fmla="*/ 4160021 w 4904633"/>
                  <a:gd name="connsiteY120" fmla="*/ 141188 h 279442"/>
                  <a:gd name="connsiteX121" fmla="*/ 4162628 w 4904633"/>
                  <a:gd name="connsiteY121" fmla="*/ 188320 h 279442"/>
                  <a:gd name="connsiteX122" fmla="*/ 4170452 w 4904633"/>
                  <a:gd name="connsiteY122" fmla="*/ 198793 h 279442"/>
                  <a:gd name="connsiteX123" fmla="*/ 4180883 w 4904633"/>
                  <a:gd name="connsiteY123" fmla="*/ 198793 h 279442"/>
                  <a:gd name="connsiteX124" fmla="*/ 4186099 w 4904633"/>
                  <a:gd name="connsiteY124" fmla="*/ 204030 h 279442"/>
                  <a:gd name="connsiteX125" fmla="*/ 4178275 w 4904633"/>
                  <a:gd name="connsiteY125" fmla="*/ 209267 h 279442"/>
                  <a:gd name="connsiteX126" fmla="*/ 4149589 w 4904633"/>
                  <a:gd name="connsiteY126" fmla="*/ 209267 h 279442"/>
                  <a:gd name="connsiteX127" fmla="*/ 4141766 w 4904633"/>
                  <a:gd name="connsiteY127" fmla="*/ 209267 h 279442"/>
                  <a:gd name="connsiteX128" fmla="*/ 4131335 w 4904633"/>
                  <a:gd name="connsiteY128" fmla="*/ 209267 h 279442"/>
                  <a:gd name="connsiteX129" fmla="*/ 4113080 w 4904633"/>
                  <a:gd name="connsiteY129" fmla="*/ 209267 h 279442"/>
                  <a:gd name="connsiteX130" fmla="*/ 4105257 w 4904633"/>
                  <a:gd name="connsiteY130" fmla="*/ 204030 h 279442"/>
                  <a:gd name="connsiteX131" fmla="*/ 4113080 w 4904633"/>
                  <a:gd name="connsiteY131" fmla="*/ 198793 h 279442"/>
                  <a:gd name="connsiteX132" fmla="*/ 4120904 w 4904633"/>
                  <a:gd name="connsiteY132" fmla="*/ 198793 h 279442"/>
                  <a:gd name="connsiteX133" fmla="*/ 4123511 w 4904633"/>
                  <a:gd name="connsiteY133" fmla="*/ 188320 h 279442"/>
                  <a:gd name="connsiteX134" fmla="*/ 4126119 w 4904633"/>
                  <a:gd name="connsiteY134" fmla="*/ 141188 h 279442"/>
                  <a:gd name="connsiteX135" fmla="*/ 4126119 w 4904633"/>
                  <a:gd name="connsiteY135" fmla="*/ 101912 h 279442"/>
                  <a:gd name="connsiteX136" fmla="*/ 4126119 w 4904633"/>
                  <a:gd name="connsiteY136" fmla="*/ 54780 h 279442"/>
                  <a:gd name="connsiteX137" fmla="*/ 4118296 w 4904633"/>
                  <a:gd name="connsiteY137" fmla="*/ 44307 h 279442"/>
                  <a:gd name="connsiteX138" fmla="*/ 4107865 w 4904633"/>
                  <a:gd name="connsiteY138" fmla="*/ 44307 h 279442"/>
                  <a:gd name="connsiteX139" fmla="*/ 4102649 w 4904633"/>
                  <a:gd name="connsiteY139" fmla="*/ 39070 h 279442"/>
                  <a:gd name="connsiteX140" fmla="*/ 4110472 w 4904633"/>
                  <a:gd name="connsiteY140" fmla="*/ 33833 h 279442"/>
                  <a:gd name="connsiteX141" fmla="*/ 3745809 w 4904633"/>
                  <a:gd name="connsiteY141" fmla="*/ 33833 h 279442"/>
                  <a:gd name="connsiteX142" fmla="*/ 3782262 w 4904633"/>
                  <a:gd name="connsiteY142" fmla="*/ 33833 h 279442"/>
                  <a:gd name="connsiteX143" fmla="*/ 3810905 w 4904633"/>
                  <a:gd name="connsiteY143" fmla="*/ 33833 h 279442"/>
                  <a:gd name="connsiteX144" fmla="*/ 3818716 w 4904633"/>
                  <a:gd name="connsiteY144" fmla="*/ 39067 h 279442"/>
                  <a:gd name="connsiteX145" fmla="*/ 3813508 w 4904633"/>
                  <a:gd name="connsiteY145" fmla="*/ 44300 h 279442"/>
                  <a:gd name="connsiteX146" fmla="*/ 3805697 w 4904633"/>
                  <a:gd name="connsiteY146" fmla="*/ 44300 h 279442"/>
                  <a:gd name="connsiteX147" fmla="*/ 3803093 w 4904633"/>
                  <a:gd name="connsiteY147" fmla="*/ 46917 h 279442"/>
                  <a:gd name="connsiteX148" fmla="*/ 3808301 w 4904633"/>
                  <a:gd name="connsiteY148" fmla="*/ 62618 h 279442"/>
                  <a:gd name="connsiteX149" fmla="*/ 3847358 w 4904633"/>
                  <a:gd name="connsiteY149" fmla="*/ 159438 h 279442"/>
                  <a:gd name="connsiteX150" fmla="*/ 3889020 w 4904633"/>
                  <a:gd name="connsiteY150" fmla="*/ 52150 h 279442"/>
                  <a:gd name="connsiteX151" fmla="*/ 3891624 w 4904633"/>
                  <a:gd name="connsiteY151" fmla="*/ 44300 h 279442"/>
                  <a:gd name="connsiteX152" fmla="*/ 3889020 w 4904633"/>
                  <a:gd name="connsiteY152" fmla="*/ 44300 h 279442"/>
                  <a:gd name="connsiteX153" fmla="*/ 3881208 w 4904633"/>
                  <a:gd name="connsiteY153" fmla="*/ 44300 h 279442"/>
                  <a:gd name="connsiteX154" fmla="*/ 3876001 w 4904633"/>
                  <a:gd name="connsiteY154" fmla="*/ 39067 h 279442"/>
                  <a:gd name="connsiteX155" fmla="*/ 3883812 w 4904633"/>
                  <a:gd name="connsiteY155" fmla="*/ 33833 h 279442"/>
                  <a:gd name="connsiteX156" fmla="*/ 3904643 w 4904633"/>
                  <a:gd name="connsiteY156" fmla="*/ 33833 h 279442"/>
                  <a:gd name="connsiteX157" fmla="*/ 3909851 w 4904633"/>
                  <a:gd name="connsiteY157" fmla="*/ 33833 h 279442"/>
                  <a:gd name="connsiteX158" fmla="*/ 3930681 w 4904633"/>
                  <a:gd name="connsiteY158" fmla="*/ 33833 h 279442"/>
                  <a:gd name="connsiteX159" fmla="*/ 3938493 w 4904633"/>
                  <a:gd name="connsiteY159" fmla="*/ 39067 h 279442"/>
                  <a:gd name="connsiteX160" fmla="*/ 3930681 w 4904633"/>
                  <a:gd name="connsiteY160" fmla="*/ 44300 h 279442"/>
                  <a:gd name="connsiteX161" fmla="*/ 3922870 w 4904633"/>
                  <a:gd name="connsiteY161" fmla="*/ 44300 h 279442"/>
                  <a:gd name="connsiteX162" fmla="*/ 3912455 w 4904633"/>
                  <a:gd name="connsiteY162" fmla="*/ 65234 h 279442"/>
                  <a:gd name="connsiteX163" fmla="*/ 3894228 w 4904633"/>
                  <a:gd name="connsiteY163" fmla="*/ 101869 h 279442"/>
                  <a:gd name="connsiteX164" fmla="*/ 3883812 w 4904633"/>
                  <a:gd name="connsiteY164" fmla="*/ 125420 h 279442"/>
                  <a:gd name="connsiteX165" fmla="*/ 3865585 w 4904633"/>
                  <a:gd name="connsiteY165" fmla="*/ 164671 h 279442"/>
                  <a:gd name="connsiteX166" fmla="*/ 3852566 w 4904633"/>
                  <a:gd name="connsiteY166" fmla="*/ 196073 h 279442"/>
                  <a:gd name="connsiteX167" fmla="*/ 3839547 w 4904633"/>
                  <a:gd name="connsiteY167" fmla="*/ 211773 h 279442"/>
                  <a:gd name="connsiteX168" fmla="*/ 3826528 w 4904633"/>
                  <a:gd name="connsiteY168" fmla="*/ 198689 h 279442"/>
                  <a:gd name="connsiteX169" fmla="*/ 3766639 w 4904633"/>
                  <a:gd name="connsiteY169" fmla="*/ 60001 h 279442"/>
                  <a:gd name="connsiteX170" fmla="*/ 3751016 w 4904633"/>
                  <a:gd name="connsiteY170" fmla="*/ 44300 h 279442"/>
                  <a:gd name="connsiteX171" fmla="*/ 3743205 w 4904633"/>
                  <a:gd name="connsiteY171" fmla="*/ 44300 h 279442"/>
                  <a:gd name="connsiteX172" fmla="*/ 3737997 w 4904633"/>
                  <a:gd name="connsiteY172" fmla="*/ 39067 h 279442"/>
                  <a:gd name="connsiteX173" fmla="*/ 3745809 w 4904633"/>
                  <a:gd name="connsiteY173" fmla="*/ 33833 h 279442"/>
                  <a:gd name="connsiteX174" fmla="*/ 3658033 w 4904633"/>
                  <a:gd name="connsiteY174" fmla="*/ 33833 h 279442"/>
                  <a:gd name="connsiteX175" fmla="*/ 3689048 w 4904633"/>
                  <a:gd name="connsiteY175" fmla="*/ 33833 h 279442"/>
                  <a:gd name="connsiteX176" fmla="*/ 3720062 w 4904633"/>
                  <a:gd name="connsiteY176" fmla="*/ 33833 h 279442"/>
                  <a:gd name="connsiteX177" fmla="*/ 3727816 w 4904633"/>
                  <a:gd name="connsiteY177" fmla="*/ 36452 h 279442"/>
                  <a:gd name="connsiteX178" fmla="*/ 3720062 w 4904633"/>
                  <a:gd name="connsiteY178" fmla="*/ 44307 h 279442"/>
                  <a:gd name="connsiteX179" fmla="*/ 3714893 w 4904633"/>
                  <a:gd name="connsiteY179" fmla="*/ 44307 h 279442"/>
                  <a:gd name="connsiteX180" fmla="*/ 3707140 w 4904633"/>
                  <a:gd name="connsiteY180" fmla="*/ 54780 h 279442"/>
                  <a:gd name="connsiteX181" fmla="*/ 3707140 w 4904633"/>
                  <a:gd name="connsiteY181" fmla="*/ 101912 h 279442"/>
                  <a:gd name="connsiteX182" fmla="*/ 3707140 w 4904633"/>
                  <a:gd name="connsiteY182" fmla="*/ 141188 h 279442"/>
                  <a:gd name="connsiteX183" fmla="*/ 3709724 w 4904633"/>
                  <a:gd name="connsiteY183" fmla="*/ 190938 h 279442"/>
                  <a:gd name="connsiteX184" fmla="*/ 3714893 w 4904633"/>
                  <a:gd name="connsiteY184" fmla="*/ 198793 h 279442"/>
                  <a:gd name="connsiteX185" fmla="*/ 3727816 w 4904633"/>
                  <a:gd name="connsiteY185" fmla="*/ 198793 h 279442"/>
                  <a:gd name="connsiteX186" fmla="*/ 3732985 w 4904633"/>
                  <a:gd name="connsiteY186" fmla="*/ 204030 h 279442"/>
                  <a:gd name="connsiteX187" fmla="*/ 3725231 w 4904633"/>
                  <a:gd name="connsiteY187" fmla="*/ 209267 h 279442"/>
                  <a:gd name="connsiteX188" fmla="*/ 3699386 w 4904633"/>
                  <a:gd name="connsiteY188" fmla="*/ 209267 h 279442"/>
                  <a:gd name="connsiteX189" fmla="*/ 3689048 w 4904633"/>
                  <a:gd name="connsiteY189" fmla="*/ 209267 h 279442"/>
                  <a:gd name="connsiteX190" fmla="*/ 3658033 w 4904633"/>
                  <a:gd name="connsiteY190" fmla="*/ 209267 h 279442"/>
                  <a:gd name="connsiteX191" fmla="*/ 3650280 w 4904633"/>
                  <a:gd name="connsiteY191" fmla="*/ 204030 h 279442"/>
                  <a:gd name="connsiteX192" fmla="*/ 3658033 w 4904633"/>
                  <a:gd name="connsiteY192" fmla="*/ 198793 h 279442"/>
                  <a:gd name="connsiteX193" fmla="*/ 3665787 w 4904633"/>
                  <a:gd name="connsiteY193" fmla="*/ 198793 h 279442"/>
                  <a:gd name="connsiteX194" fmla="*/ 3670956 w 4904633"/>
                  <a:gd name="connsiteY194" fmla="*/ 190938 h 279442"/>
                  <a:gd name="connsiteX195" fmla="*/ 3670956 w 4904633"/>
                  <a:gd name="connsiteY195" fmla="*/ 141188 h 279442"/>
                  <a:gd name="connsiteX196" fmla="*/ 3670956 w 4904633"/>
                  <a:gd name="connsiteY196" fmla="*/ 101912 h 279442"/>
                  <a:gd name="connsiteX197" fmla="*/ 3670956 w 4904633"/>
                  <a:gd name="connsiteY197" fmla="*/ 54780 h 279442"/>
                  <a:gd name="connsiteX198" fmla="*/ 3665787 w 4904633"/>
                  <a:gd name="connsiteY198" fmla="*/ 44307 h 279442"/>
                  <a:gd name="connsiteX199" fmla="*/ 3658033 w 4904633"/>
                  <a:gd name="connsiteY199" fmla="*/ 44307 h 279442"/>
                  <a:gd name="connsiteX200" fmla="*/ 3650280 w 4904633"/>
                  <a:gd name="connsiteY200" fmla="*/ 36452 h 279442"/>
                  <a:gd name="connsiteX201" fmla="*/ 3658033 w 4904633"/>
                  <a:gd name="connsiteY201" fmla="*/ 33833 h 279442"/>
                  <a:gd name="connsiteX202" fmla="*/ 1734525 w 4904633"/>
                  <a:gd name="connsiteY202" fmla="*/ 33833 h 279442"/>
                  <a:gd name="connsiteX203" fmla="*/ 1765540 w 4904633"/>
                  <a:gd name="connsiteY203" fmla="*/ 33833 h 279442"/>
                  <a:gd name="connsiteX204" fmla="*/ 1796554 w 4904633"/>
                  <a:gd name="connsiteY204" fmla="*/ 33833 h 279442"/>
                  <a:gd name="connsiteX205" fmla="*/ 1804308 w 4904633"/>
                  <a:gd name="connsiteY205" fmla="*/ 36452 h 279442"/>
                  <a:gd name="connsiteX206" fmla="*/ 1796554 w 4904633"/>
                  <a:gd name="connsiteY206" fmla="*/ 44307 h 279442"/>
                  <a:gd name="connsiteX207" fmla="*/ 1791385 w 4904633"/>
                  <a:gd name="connsiteY207" fmla="*/ 44307 h 279442"/>
                  <a:gd name="connsiteX208" fmla="*/ 1783631 w 4904633"/>
                  <a:gd name="connsiteY208" fmla="*/ 54780 h 279442"/>
                  <a:gd name="connsiteX209" fmla="*/ 1783631 w 4904633"/>
                  <a:gd name="connsiteY209" fmla="*/ 101912 h 279442"/>
                  <a:gd name="connsiteX210" fmla="*/ 1783631 w 4904633"/>
                  <a:gd name="connsiteY210" fmla="*/ 141188 h 279442"/>
                  <a:gd name="connsiteX211" fmla="*/ 1783631 w 4904633"/>
                  <a:gd name="connsiteY211" fmla="*/ 190938 h 279442"/>
                  <a:gd name="connsiteX212" fmla="*/ 1791385 w 4904633"/>
                  <a:gd name="connsiteY212" fmla="*/ 198793 h 279442"/>
                  <a:gd name="connsiteX213" fmla="*/ 1801723 w 4904633"/>
                  <a:gd name="connsiteY213" fmla="*/ 198793 h 279442"/>
                  <a:gd name="connsiteX214" fmla="*/ 1809477 w 4904633"/>
                  <a:gd name="connsiteY214" fmla="*/ 204030 h 279442"/>
                  <a:gd name="connsiteX215" fmla="*/ 1801723 w 4904633"/>
                  <a:gd name="connsiteY215" fmla="*/ 209267 h 279442"/>
                  <a:gd name="connsiteX216" fmla="*/ 1775878 w 4904633"/>
                  <a:gd name="connsiteY216" fmla="*/ 209267 h 279442"/>
                  <a:gd name="connsiteX217" fmla="*/ 1765540 w 4904633"/>
                  <a:gd name="connsiteY217" fmla="*/ 209267 h 279442"/>
                  <a:gd name="connsiteX218" fmla="*/ 1734525 w 4904633"/>
                  <a:gd name="connsiteY218" fmla="*/ 209267 h 279442"/>
                  <a:gd name="connsiteX219" fmla="*/ 1726772 w 4904633"/>
                  <a:gd name="connsiteY219" fmla="*/ 204030 h 279442"/>
                  <a:gd name="connsiteX220" fmla="*/ 1734525 w 4904633"/>
                  <a:gd name="connsiteY220" fmla="*/ 198793 h 279442"/>
                  <a:gd name="connsiteX221" fmla="*/ 1742279 w 4904633"/>
                  <a:gd name="connsiteY221" fmla="*/ 198793 h 279442"/>
                  <a:gd name="connsiteX222" fmla="*/ 1744863 w 4904633"/>
                  <a:gd name="connsiteY222" fmla="*/ 190938 h 279442"/>
                  <a:gd name="connsiteX223" fmla="*/ 1747448 w 4904633"/>
                  <a:gd name="connsiteY223" fmla="*/ 141188 h 279442"/>
                  <a:gd name="connsiteX224" fmla="*/ 1747448 w 4904633"/>
                  <a:gd name="connsiteY224" fmla="*/ 101912 h 279442"/>
                  <a:gd name="connsiteX225" fmla="*/ 1747448 w 4904633"/>
                  <a:gd name="connsiteY225" fmla="*/ 54780 h 279442"/>
                  <a:gd name="connsiteX226" fmla="*/ 1739694 w 4904633"/>
                  <a:gd name="connsiteY226" fmla="*/ 44307 h 279442"/>
                  <a:gd name="connsiteX227" fmla="*/ 1731941 w 4904633"/>
                  <a:gd name="connsiteY227" fmla="*/ 44307 h 279442"/>
                  <a:gd name="connsiteX228" fmla="*/ 1726772 w 4904633"/>
                  <a:gd name="connsiteY228" fmla="*/ 36452 h 279442"/>
                  <a:gd name="connsiteX229" fmla="*/ 1734525 w 4904633"/>
                  <a:gd name="connsiteY229" fmla="*/ 33833 h 279442"/>
                  <a:gd name="connsiteX230" fmla="*/ 1442632 w 4904633"/>
                  <a:gd name="connsiteY230" fmla="*/ 33833 h 279442"/>
                  <a:gd name="connsiteX231" fmla="*/ 1473646 w 4904633"/>
                  <a:gd name="connsiteY231" fmla="*/ 33833 h 279442"/>
                  <a:gd name="connsiteX232" fmla="*/ 1502076 w 4904633"/>
                  <a:gd name="connsiteY232" fmla="*/ 33833 h 279442"/>
                  <a:gd name="connsiteX233" fmla="*/ 1509830 w 4904633"/>
                  <a:gd name="connsiteY233" fmla="*/ 36452 h 279442"/>
                  <a:gd name="connsiteX234" fmla="*/ 1504661 w 4904633"/>
                  <a:gd name="connsiteY234" fmla="*/ 44307 h 279442"/>
                  <a:gd name="connsiteX235" fmla="*/ 1496907 w 4904633"/>
                  <a:gd name="connsiteY235" fmla="*/ 44307 h 279442"/>
                  <a:gd name="connsiteX236" fmla="*/ 1491738 w 4904633"/>
                  <a:gd name="connsiteY236" fmla="*/ 54780 h 279442"/>
                  <a:gd name="connsiteX237" fmla="*/ 1489153 w 4904633"/>
                  <a:gd name="connsiteY237" fmla="*/ 101912 h 279442"/>
                  <a:gd name="connsiteX238" fmla="*/ 1489153 w 4904633"/>
                  <a:gd name="connsiteY238" fmla="*/ 141188 h 279442"/>
                  <a:gd name="connsiteX239" fmla="*/ 1491738 w 4904633"/>
                  <a:gd name="connsiteY239" fmla="*/ 190938 h 279442"/>
                  <a:gd name="connsiteX240" fmla="*/ 1499492 w 4904633"/>
                  <a:gd name="connsiteY240" fmla="*/ 198793 h 279442"/>
                  <a:gd name="connsiteX241" fmla="*/ 1509830 w 4904633"/>
                  <a:gd name="connsiteY241" fmla="*/ 198793 h 279442"/>
                  <a:gd name="connsiteX242" fmla="*/ 1514999 w 4904633"/>
                  <a:gd name="connsiteY242" fmla="*/ 204030 h 279442"/>
                  <a:gd name="connsiteX243" fmla="*/ 1509830 w 4904633"/>
                  <a:gd name="connsiteY243" fmla="*/ 209267 h 279442"/>
                  <a:gd name="connsiteX244" fmla="*/ 1483984 w 4904633"/>
                  <a:gd name="connsiteY244" fmla="*/ 209267 h 279442"/>
                  <a:gd name="connsiteX245" fmla="*/ 1471062 w 4904633"/>
                  <a:gd name="connsiteY245" fmla="*/ 209267 h 279442"/>
                  <a:gd name="connsiteX246" fmla="*/ 1442632 w 4904633"/>
                  <a:gd name="connsiteY246" fmla="*/ 209267 h 279442"/>
                  <a:gd name="connsiteX247" fmla="*/ 1434878 w 4904633"/>
                  <a:gd name="connsiteY247" fmla="*/ 204030 h 279442"/>
                  <a:gd name="connsiteX248" fmla="*/ 1440047 w 4904633"/>
                  <a:gd name="connsiteY248" fmla="*/ 198793 h 279442"/>
                  <a:gd name="connsiteX249" fmla="*/ 1447801 w 4904633"/>
                  <a:gd name="connsiteY249" fmla="*/ 198793 h 279442"/>
                  <a:gd name="connsiteX250" fmla="*/ 1452970 w 4904633"/>
                  <a:gd name="connsiteY250" fmla="*/ 190938 h 279442"/>
                  <a:gd name="connsiteX251" fmla="*/ 1452970 w 4904633"/>
                  <a:gd name="connsiteY251" fmla="*/ 141188 h 279442"/>
                  <a:gd name="connsiteX252" fmla="*/ 1452970 w 4904633"/>
                  <a:gd name="connsiteY252" fmla="*/ 101912 h 279442"/>
                  <a:gd name="connsiteX253" fmla="*/ 1452970 w 4904633"/>
                  <a:gd name="connsiteY253" fmla="*/ 54780 h 279442"/>
                  <a:gd name="connsiteX254" fmla="*/ 1447801 w 4904633"/>
                  <a:gd name="connsiteY254" fmla="*/ 44307 h 279442"/>
                  <a:gd name="connsiteX255" fmla="*/ 1440047 w 4904633"/>
                  <a:gd name="connsiteY255" fmla="*/ 44307 h 279442"/>
                  <a:gd name="connsiteX256" fmla="*/ 1432294 w 4904633"/>
                  <a:gd name="connsiteY256" fmla="*/ 36452 h 279442"/>
                  <a:gd name="connsiteX257" fmla="*/ 1442632 w 4904633"/>
                  <a:gd name="connsiteY257" fmla="*/ 33833 h 279442"/>
                  <a:gd name="connsiteX258" fmla="*/ 1010280 w 4904633"/>
                  <a:gd name="connsiteY258" fmla="*/ 33833 h 279442"/>
                  <a:gd name="connsiteX259" fmla="*/ 1044083 w 4904633"/>
                  <a:gd name="connsiteY259" fmla="*/ 33833 h 279442"/>
                  <a:gd name="connsiteX260" fmla="*/ 1075285 w 4904633"/>
                  <a:gd name="connsiteY260" fmla="*/ 33833 h 279442"/>
                  <a:gd name="connsiteX261" fmla="*/ 1083086 w 4904633"/>
                  <a:gd name="connsiteY261" fmla="*/ 39070 h 279442"/>
                  <a:gd name="connsiteX262" fmla="*/ 1075285 w 4904633"/>
                  <a:gd name="connsiteY262" fmla="*/ 44307 h 279442"/>
                  <a:gd name="connsiteX263" fmla="*/ 1070085 w 4904633"/>
                  <a:gd name="connsiteY263" fmla="*/ 44307 h 279442"/>
                  <a:gd name="connsiteX264" fmla="*/ 1064884 w 4904633"/>
                  <a:gd name="connsiteY264" fmla="*/ 54780 h 279442"/>
                  <a:gd name="connsiteX265" fmla="*/ 1062284 w 4904633"/>
                  <a:gd name="connsiteY265" fmla="*/ 104530 h 279442"/>
                  <a:gd name="connsiteX266" fmla="*/ 1062284 w 4904633"/>
                  <a:gd name="connsiteY266" fmla="*/ 107149 h 279442"/>
                  <a:gd name="connsiteX267" fmla="*/ 1148090 w 4904633"/>
                  <a:gd name="connsiteY267" fmla="*/ 107149 h 279442"/>
                  <a:gd name="connsiteX268" fmla="*/ 1148090 w 4904633"/>
                  <a:gd name="connsiteY268" fmla="*/ 104530 h 279442"/>
                  <a:gd name="connsiteX269" fmla="*/ 1148090 w 4904633"/>
                  <a:gd name="connsiteY269" fmla="*/ 54780 h 279442"/>
                  <a:gd name="connsiteX270" fmla="*/ 1140290 w 4904633"/>
                  <a:gd name="connsiteY270" fmla="*/ 44307 h 279442"/>
                  <a:gd name="connsiteX271" fmla="*/ 1132489 w 4904633"/>
                  <a:gd name="connsiteY271" fmla="*/ 44307 h 279442"/>
                  <a:gd name="connsiteX272" fmla="*/ 1124689 w 4904633"/>
                  <a:gd name="connsiteY272" fmla="*/ 39070 h 279442"/>
                  <a:gd name="connsiteX273" fmla="*/ 1132489 w 4904633"/>
                  <a:gd name="connsiteY273" fmla="*/ 33833 h 279442"/>
                  <a:gd name="connsiteX274" fmla="*/ 1166292 w 4904633"/>
                  <a:gd name="connsiteY274" fmla="*/ 33833 h 279442"/>
                  <a:gd name="connsiteX275" fmla="*/ 1197494 w 4904633"/>
                  <a:gd name="connsiteY275" fmla="*/ 33833 h 279442"/>
                  <a:gd name="connsiteX276" fmla="*/ 1205294 w 4904633"/>
                  <a:gd name="connsiteY276" fmla="*/ 39070 h 279442"/>
                  <a:gd name="connsiteX277" fmla="*/ 1197494 w 4904633"/>
                  <a:gd name="connsiteY277" fmla="*/ 44307 h 279442"/>
                  <a:gd name="connsiteX278" fmla="*/ 1192293 w 4904633"/>
                  <a:gd name="connsiteY278" fmla="*/ 44307 h 279442"/>
                  <a:gd name="connsiteX279" fmla="*/ 1187093 w 4904633"/>
                  <a:gd name="connsiteY279" fmla="*/ 54780 h 279442"/>
                  <a:gd name="connsiteX280" fmla="*/ 1184493 w 4904633"/>
                  <a:gd name="connsiteY280" fmla="*/ 101912 h 279442"/>
                  <a:gd name="connsiteX281" fmla="*/ 1184493 w 4904633"/>
                  <a:gd name="connsiteY281" fmla="*/ 141188 h 279442"/>
                  <a:gd name="connsiteX282" fmla="*/ 1187093 w 4904633"/>
                  <a:gd name="connsiteY282" fmla="*/ 188320 h 279442"/>
                  <a:gd name="connsiteX283" fmla="*/ 1192293 w 4904633"/>
                  <a:gd name="connsiteY283" fmla="*/ 198793 h 279442"/>
                  <a:gd name="connsiteX284" fmla="*/ 1205294 w 4904633"/>
                  <a:gd name="connsiteY284" fmla="*/ 198793 h 279442"/>
                  <a:gd name="connsiteX285" fmla="*/ 1210495 w 4904633"/>
                  <a:gd name="connsiteY285" fmla="*/ 204030 h 279442"/>
                  <a:gd name="connsiteX286" fmla="*/ 1202694 w 4904633"/>
                  <a:gd name="connsiteY286" fmla="*/ 209267 h 279442"/>
                  <a:gd name="connsiteX287" fmla="*/ 1176692 w 4904633"/>
                  <a:gd name="connsiteY287" fmla="*/ 209267 h 279442"/>
                  <a:gd name="connsiteX288" fmla="*/ 1166292 w 4904633"/>
                  <a:gd name="connsiteY288" fmla="*/ 209267 h 279442"/>
                  <a:gd name="connsiteX289" fmla="*/ 1135089 w 4904633"/>
                  <a:gd name="connsiteY289" fmla="*/ 209267 h 279442"/>
                  <a:gd name="connsiteX290" fmla="*/ 1127289 w 4904633"/>
                  <a:gd name="connsiteY290" fmla="*/ 204030 h 279442"/>
                  <a:gd name="connsiteX291" fmla="*/ 1135089 w 4904633"/>
                  <a:gd name="connsiteY291" fmla="*/ 198793 h 279442"/>
                  <a:gd name="connsiteX292" fmla="*/ 1142890 w 4904633"/>
                  <a:gd name="connsiteY292" fmla="*/ 198793 h 279442"/>
                  <a:gd name="connsiteX293" fmla="*/ 1148090 w 4904633"/>
                  <a:gd name="connsiteY293" fmla="*/ 188320 h 279442"/>
                  <a:gd name="connsiteX294" fmla="*/ 1148090 w 4904633"/>
                  <a:gd name="connsiteY294" fmla="*/ 141188 h 279442"/>
                  <a:gd name="connsiteX295" fmla="*/ 1148090 w 4904633"/>
                  <a:gd name="connsiteY295" fmla="*/ 125478 h 279442"/>
                  <a:gd name="connsiteX296" fmla="*/ 1062284 w 4904633"/>
                  <a:gd name="connsiteY296" fmla="*/ 125478 h 279442"/>
                  <a:gd name="connsiteX297" fmla="*/ 1062284 w 4904633"/>
                  <a:gd name="connsiteY297" fmla="*/ 141188 h 279442"/>
                  <a:gd name="connsiteX298" fmla="*/ 1064884 w 4904633"/>
                  <a:gd name="connsiteY298" fmla="*/ 188320 h 279442"/>
                  <a:gd name="connsiteX299" fmla="*/ 1070085 w 4904633"/>
                  <a:gd name="connsiteY299" fmla="*/ 198793 h 279442"/>
                  <a:gd name="connsiteX300" fmla="*/ 1083086 w 4904633"/>
                  <a:gd name="connsiteY300" fmla="*/ 198793 h 279442"/>
                  <a:gd name="connsiteX301" fmla="*/ 1088286 w 4904633"/>
                  <a:gd name="connsiteY301" fmla="*/ 204030 h 279442"/>
                  <a:gd name="connsiteX302" fmla="*/ 1080485 w 4904633"/>
                  <a:gd name="connsiteY302" fmla="*/ 209267 h 279442"/>
                  <a:gd name="connsiteX303" fmla="*/ 1054484 w 4904633"/>
                  <a:gd name="connsiteY303" fmla="*/ 209267 h 279442"/>
                  <a:gd name="connsiteX304" fmla="*/ 1044083 w 4904633"/>
                  <a:gd name="connsiteY304" fmla="*/ 209267 h 279442"/>
                  <a:gd name="connsiteX305" fmla="*/ 1012881 w 4904633"/>
                  <a:gd name="connsiteY305" fmla="*/ 209267 h 279442"/>
                  <a:gd name="connsiteX306" fmla="*/ 1005080 w 4904633"/>
                  <a:gd name="connsiteY306" fmla="*/ 204030 h 279442"/>
                  <a:gd name="connsiteX307" fmla="*/ 1012881 w 4904633"/>
                  <a:gd name="connsiteY307" fmla="*/ 198793 h 279442"/>
                  <a:gd name="connsiteX308" fmla="*/ 1020681 w 4904633"/>
                  <a:gd name="connsiteY308" fmla="*/ 198793 h 279442"/>
                  <a:gd name="connsiteX309" fmla="*/ 1025881 w 4904633"/>
                  <a:gd name="connsiteY309" fmla="*/ 188320 h 279442"/>
                  <a:gd name="connsiteX310" fmla="*/ 1025881 w 4904633"/>
                  <a:gd name="connsiteY310" fmla="*/ 141188 h 279442"/>
                  <a:gd name="connsiteX311" fmla="*/ 1025881 w 4904633"/>
                  <a:gd name="connsiteY311" fmla="*/ 101912 h 279442"/>
                  <a:gd name="connsiteX312" fmla="*/ 1025881 w 4904633"/>
                  <a:gd name="connsiteY312" fmla="*/ 54780 h 279442"/>
                  <a:gd name="connsiteX313" fmla="*/ 1018081 w 4904633"/>
                  <a:gd name="connsiteY313" fmla="*/ 44307 h 279442"/>
                  <a:gd name="connsiteX314" fmla="*/ 1010280 w 4904633"/>
                  <a:gd name="connsiteY314" fmla="*/ 44307 h 279442"/>
                  <a:gd name="connsiteX315" fmla="*/ 1002480 w 4904633"/>
                  <a:gd name="connsiteY315" fmla="*/ 39070 h 279442"/>
                  <a:gd name="connsiteX316" fmla="*/ 1010280 w 4904633"/>
                  <a:gd name="connsiteY316" fmla="*/ 33833 h 279442"/>
                  <a:gd name="connsiteX317" fmla="*/ 149401 w 4904633"/>
                  <a:gd name="connsiteY317" fmla="*/ 33833 h 279442"/>
                  <a:gd name="connsiteX318" fmla="*/ 183204 w 4904633"/>
                  <a:gd name="connsiteY318" fmla="*/ 33833 h 279442"/>
                  <a:gd name="connsiteX319" fmla="*/ 214406 w 4904633"/>
                  <a:gd name="connsiteY319" fmla="*/ 33833 h 279442"/>
                  <a:gd name="connsiteX320" fmla="*/ 222207 w 4904633"/>
                  <a:gd name="connsiteY320" fmla="*/ 39070 h 279442"/>
                  <a:gd name="connsiteX321" fmla="*/ 214406 w 4904633"/>
                  <a:gd name="connsiteY321" fmla="*/ 44307 h 279442"/>
                  <a:gd name="connsiteX322" fmla="*/ 209206 w 4904633"/>
                  <a:gd name="connsiteY322" fmla="*/ 44307 h 279442"/>
                  <a:gd name="connsiteX323" fmla="*/ 204005 w 4904633"/>
                  <a:gd name="connsiteY323" fmla="*/ 54780 h 279442"/>
                  <a:gd name="connsiteX324" fmla="*/ 201405 w 4904633"/>
                  <a:gd name="connsiteY324" fmla="*/ 104530 h 279442"/>
                  <a:gd name="connsiteX325" fmla="*/ 201405 w 4904633"/>
                  <a:gd name="connsiteY325" fmla="*/ 107149 h 279442"/>
                  <a:gd name="connsiteX326" fmla="*/ 287211 w 4904633"/>
                  <a:gd name="connsiteY326" fmla="*/ 107149 h 279442"/>
                  <a:gd name="connsiteX327" fmla="*/ 287211 w 4904633"/>
                  <a:gd name="connsiteY327" fmla="*/ 104530 h 279442"/>
                  <a:gd name="connsiteX328" fmla="*/ 287211 w 4904633"/>
                  <a:gd name="connsiteY328" fmla="*/ 54780 h 279442"/>
                  <a:gd name="connsiteX329" fmla="*/ 279411 w 4904633"/>
                  <a:gd name="connsiteY329" fmla="*/ 44307 h 279442"/>
                  <a:gd name="connsiteX330" fmla="*/ 271610 w 4904633"/>
                  <a:gd name="connsiteY330" fmla="*/ 44307 h 279442"/>
                  <a:gd name="connsiteX331" fmla="*/ 263810 w 4904633"/>
                  <a:gd name="connsiteY331" fmla="*/ 39070 h 279442"/>
                  <a:gd name="connsiteX332" fmla="*/ 271610 w 4904633"/>
                  <a:gd name="connsiteY332" fmla="*/ 33833 h 279442"/>
                  <a:gd name="connsiteX333" fmla="*/ 308013 w 4904633"/>
                  <a:gd name="connsiteY333" fmla="*/ 33833 h 279442"/>
                  <a:gd name="connsiteX334" fmla="*/ 336615 w 4904633"/>
                  <a:gd name="connsiteY334" fmla="*/ 33833 h 279442"/>
                  <a:gd name="connsiteX335" fmla="*/ 344415 w 4904633"/>
                  <a:gd name="connsiteY335" fmla="*/ 39070 h 279442"/>
                  <a:gd name="connsiteX336" fmla="*/ 336615 w 4904633"/>
                  <a:gd name="connsiteY336" fmla="*/ 44307 h 279442"/>
                  <a:gd name="connsiteX337" fmla="*/ 331414 w 4904633"/>
                  <a:gd name="connsiteY337" fmla="*/ 44307 h 279442"/>
                  <a:gd name="connsiteX338" fmla="*/ 326214 w 4904633"/>
                  <a:gd name="connsiteY338" fmla="*/ 54780 h 279442"/>
                  <a:gd name="connsiteX339" fmla="*/ 323614 w 4904633"/>
                  <a:gd name="connsiteY339" fmla="*/ 101912 h 279442"/>
                  <a:gd name="connsiteX340" fmla="*/ 323614 w 4904633"/>
                  <a:gd name="connsiteY340" fmla="*/ 141188 h 279442"/>
                  <a:gd name="connsiteX341" fmla="*/ 326214 w 4904633"/>
                  <a:gd name="connsiteY341" fmla="*/ 188320 h 279442"/>
                  <a:gd name="connsiteX342" fmla="*/ 331414 w 4904633"/>
                  <a:gd name="connsiteY342" fmla="*/ 198793 h 279442"/>
                  <a:gd name="connsiteX343" fmla="*/ 344415 w 4904633"/>
                  <a:gd name="connsiteY343" fmla="*/ 198793 h 279442"/>
                  <a:gd name="connsiteX344" fmla="*/ 349616 w 4904633"/>
                  <a:gd name="connsiteY344" fmla="*/ 204030 h 279442"/>
                  <a:gd name="connsiteX345" fmla="*/ 344415 w 4904633"/>
                  <a:gd name="connsiteY345" fmla="*/ 209267 h 279442"/>
                  <a:gd name="connsiteX346" fmla="*/ 318414 w 4904633"/>
                  <a:gd name="connsiteY346" fmla="*/ 209267 h 279442"/>
                  <a:gd name="connsiteX347" fmla="*/ 305413 w 4904633"/>
                  <a:gd name="connsiteY347" fmla="*/ 209267 h 279442"/>
                  <a:gd name="connsiteX348" fmla="*/ 276811 w 4904633"/>
                  <a:gd name="connsiteY348" fmla="*/ 209267 h 279442"/>
                  <a:gd name="connsiteX349" fmla="*/ 266410 w 4904633"/>
                  <a:gd name="connsiteY349" fmla="*/ 204030 h 279442"/>
                  <a:gd name="connsiteX350" fmla="*/ 274210 w 4904633"/>
                  <a:gd name="connsiteY350" fmla="*/ 198793 h 279442"/>
                  <a:gd name="connsiteX351" fmla="*/ 282011 w 4904633"/>
                  <a:gd name="connsiteY351" fmla="*/ 198793 h 279442"/>
                  <a:gd name="connsiteX352" fmla="*/ 287211 w 4904633"/>
                  <a:gd name="connsiteY352" fmla="*/ 188320 h 279442"/>
                  <a:gd name="connsiteX353" fmla="*/ 287211 w 4904633"/>
                  <a:gd name="connsiteY353" fmla="*/ 141188 h 279442"/>
                  <a:gd name="connsiteX354" fmla="*/ 287211 w 4904633"/>
                  <a:gd name="connsiteY354" fmla="*/ 125478 h 279442"/>
                  <a:gd name="connsiteX355" fmla="*/ 201405 w 4904633"/>
                  <a:gd name="connsiteY355" fmla="*/ 125478 h 279442"/>
                  <a:gd name="connsiteX356" fmla="*/ 201405 w 4904633"/>
                  <a:gd name="connsiteY356" fmla="*/ 141188 h 279442"/>
                  <a:gd name="connsiteX357" fmla="*/ 204005 w 4904633"/>
                  <a:gd name="connsiteY357" fmla="*/ 188320 h 279442"/>
                  <a:gd name="connsiteX358" fmla="*/ 211806 w 4904633"/>
                  <a:gd name="connsiteY358" fmla="*/ 198793 h 279442"/>
                  <a:gd name="connsiteX359" fmla="*/ 222207 w 4904633"/>
                  <a:gd name="connsiteY359" fmla="*/ 198793 h 279442"/>
                  <a:gd name="connsiteX360" fmla="*/ 227407 w 4904633"/>
                  <a:gd name="connsiteY360" fmla="*/ 204030 h 279442"/>
                  <a:gd name="connsiteX361" fmla="*/ 222207 w 4904633"/>
                  <a:gd name="connsiteY361" fmla="*/ 209267 h 279442"/>
                  <a:gd name="connsiteX362" fmla="*/ 193605 w 4904633"/>
                  <a:gd name="connsiteY362" fmla="*/ 209267 h 279442"/>
                  <a:gd name="connsiteX363" fmla="*/ 183204 w 4904633"/>
                  <a:gd name="connsiteY363" fmla="*/ 209267 h 279442"/>
                  <a:gd name="connsiteX364" fmla="*/ 152002 w 4904633"/>
                  <a:gd name="connsiteY364" fmla="*/ 209267 h 279442"/>
                  <a:gd name="connsiteX365" fmla="*/ 146801 w 4904633"/>
                  <a:gd name="connsiteY365" fmla="*/ 204030 h 279442"/>
                  <a:gd name="connsiteX366" fmla="*/ 152002 w 4904633"/>
                  <a:gd name="connsiteY366" fmla="*/ 198793 h 279442"/>
                  <a:gd name="connsiteX367" fmla="*/ 159802 w 4904633"/>
                  <a:gd name="connsiteY367" fmla="*/ 198793 h 279442"/>
                  <a:gd name="connsiteX368" fmla="*/ 165002 w 4904633"/>
                  <a:gd name="connsiteY368" fmla="*/ 188320 h 279442"/>
                  <a:gd name="connsiteX369" fmla="*/ 165002 w 4904633"/>
                  <a:gd name="connsiteY369" fmla="*/ 141188 h 279442"/>
                  <a:gd name="connsiteX370" fmla="*/ 165002 w 4904633"/>
                  <a:gd name="connsiteY370" fmla="*/ 101912 h 279442"/>
                  <a:gd name="connsiteX371" fmla="*/ 165002 w 4904633"/>
                  <a:gd name="connsiteY371" fmla="*/ 54780 h 279442"/>
                  <a:gd name="connsiteX372" fmla="*/ 157202 w 4904633"/>
                  <a:gd name="connsiteY372" fmla="*/ 44307 h 279442"/>
                  <a:gd name="connsiteX373" fmla="*/ 149401 w 4904633"/>
                  <a:gd name="connsiteY373" fmla="*/ 44307 h 279442"/>
                  <a:gd name="connsiteX374" fmla="*/ 141601 w 4904633"/>
                  <a:gd name="connsiteY374" fmla="*/ 39070 h 279442"/>
                  <a:gd name="connsiteX375" fmla="*/ 149401 w 4904633"/>
                  <a:gd name="connsiteY375" fmla="*/ 33833 h 279442"/>
                  <a:gd name="connsiteX376" fmla="*/ 4063353 w 4904633"/>
                  <a:gd name="connsiteY376" fmla="*/ 31327 h 279442"/>
                  <a:gd name="connsiteX377" fmla="*/ 4065934 w 4904633"/>
                  <a:gd name="connsiteY377" fmla="*/ 31327 h 279442"/>
                  <a:gd name="connsiteX378" fmla="*/ 4068515 w 4904633"/>
                  <a:gd name="connsiteY378" fmla="*/ 31327 h 279442"/>
                  <a:gd name="connsiteX379" fmla="*/ 4073678 w 4904633"/>
                  <a:gd name="connsiteY379" fmla="*/ 36557 h 279442"/>
                  <a:gd name="connsiteX380" fmla="*/ 4071097 w 4904633"/>
                  <a:gd name="connsiteY380" fmla="*/ 39173 h 279442"/>
                  <a:gd name="connsiteX381" fmla="*/ 4071097 w 4904633"/>
                  <a:gd name="connsiteY381" fmla="*/ 52248 h 279442"/>
                  <a:gd name="connsiteX382" fmla="*/ 4071097 w 4904633"/>
                  <a:gd name="connsiteY382" fmla="*/ 54864 h 279442"/>
                  <a:gd name="connsiteX383" fmla="*/ 4068515 w 4904633"/>
                  <a:gd name="connsiteY383" fmla="*/ 65324 h 279442"/>
                  <a:gd name="connsiteX384" fmla="*/ 4063353 w 4904633"/>
                  <a:gd name="connsiteY384" fmla="*/ 73170 h 279442"/>
                  <a:gd name="connsiteX385" fmla="*/ 4060771 w 4904633"/>
                  <a:gd name="connsiteY385" fmla="*/ 65324 h 279442"/>
                  <a:gd name="connsiteX386" fmla="*/ 4058190 w 4904633"/>
                  <a:gd name="connsiteY386" fmla="*/ 60094 h 279442"/>
                  <a:gd name="connsiteX387" fmla="*/ 4045283 w 4904633"/>
                  <a:gd name="connsiteY387" fmla="*/ 52248 h 279442"/>
                  <a:gd name="connsiteX388" fmla="*/ 4009143 w 4904633"/>
                  <a:gd name="connsiteY388" fmla="*/ 52248 h 279442"/>
                  <a:gd name="connsiteX389" fmla="*/ 4009143 w 4904633"/>
                  <a:gd name="connsiteY389" fmla="*/ 107167 h 279442"/>
                  <a:gd name="connsiteX390" fmla="*/ 4050446 w 4904633"/>
                  <a:gd name="connsiteY390" fmla="*/ 107167 h 279442"/>
                  <a:gd name="connsiteX391" fmla="*/ 4058190 w 4904633"/>
                  <a:gd name="connsiteY391" fmla="*/ 104552 h 279442"/>
                  <a:gd name="connsiteX392" fmla="*/ 4060771 w 4904633"/>
                  <a:gd name="connsiteY392" fmla="*/ 101936 h 279442"/>
                  <a:gd name="connsiteX393" fmla="*/ 4063353 w 4904633"/>
                  <a:gd name="connsiteY393" fmla="*/ 99321 h 279442"/>
                  <a:gd name="connsiteX394" fmla="*/ 4068515 w 4904633"/>
                  <a:gd name="connsiteY394" fmla="*/ 104552 h 279442"/>
                  <a:gd name="connsiteX395" fmla="*/ 4068515 w 4904633"/>
                  <a:gd name="connsiteY395" fmla="*/ 112397 h 279442"/>
                  <a:gd name="connsiteX396" fmla="*/ 4065934 w 4904633"/>
                  <a:gd name="connsiteY396" fmla="*/ 122858 h 279442"/>
                  <a:gd name="connsiteX397" fmla="*/ 4065934 w 4904633"/>
                  <a:gd name="connsiteY397" fmla="*/ 135934 h 279442"/>
                  <a:gd name="connsiteX398" fmla="*/ 4060771 w 4904633"/>
                  <a:gd name="connsiteY398" fmla="*/ 143779 h 279442"/>
                  <a:gd name="connsiteX399" fmla="*/ 4055608 w 4904633"/>
                  <a:gd name="connsiteY399" fmla="*/ 141164 h 279442"/>
                  <a:gd name="connsiteX400" fmla="*/ 4055608 w 4904633"/>
                  <a:gd name="connsiteY400" fmla="*/ 135934 h 279442"/>
                  <a:gd name="connsiteX401" fmla="*/ 4055608 w 4904633"/>
                  <a:gd name="connsiteY401" fmla="*/ 133318 h 279442"/>
                  <a:gd name="connsiteX402" fmla="*/ 4045283 w 4904633"/>
                  <a:gd name="connsiteY402" fmla="*/ 125473 h 279442"/>
                  <a:gd name="connsiteX403" fmla="*/ 4009143 w 4904633"/>
                  <a:gd name="connsiteY403" fmla="*/ 122858 h 279442"/>
                  <a:gd name="connsiteX404" fmla="*/ 4009143 w 4904633"/>
                  <a:gd name="connsiteY404" fmla="*/ 141164 h 279442"/>
                  <a:gd name="connsiteX405" fmla="*/ 4009143 w 4904633"/>
                  <a:gd name="connsiteY405" fmla="*/ 151624 h 279442"/>
                  <a:gd name="connsiteX406" fmla="*/ 4009143 w 4904633"/>
                  <a:gd name="connsiteY406" fmla="*/ 175161 h 279442"/>
                  <a:gd name="connsiteX407" fmla="*/ 4040120 w 4904633"/>
                  <a:gd name="connsiteY407" fmla="*/ 190852 h 279442"/>
                  <a:gd name="connsiteX408" fmla="*/ 4060771 w 4904633"/>
                  <a:gd name="connsiteY408" fmla="*/ 188237 h 279442"/>
                  <a:gd name="connsiteX409" fmla="*/ 4068515 w 4904633"/>
                  <a:gd name="connsiteY409" fmla="*/ 175161 h 279442"/>
                  <a:gd name="connsiteX410" fmla="*/ 4073678 w 4904633"/>
                  <a:gd name="connsiteY410" fmla="*/ 169931 h 279442"/>
                  <a:gd name="connsiteX411" fmla="*/ 4078841 w 4904633"/>
                  <a:gd name="connsiteY411" fmla="*/ 177776 h 279442"/>
                  <a:gd name="connsiteX412" fmla="*/ 4076260 w 4904633"/>
                  <a:gd name="connsiteY412" fmla="*/ 203928 h 279442"/>
                  <a:gd name="connsiteX413" fmla="*/ 4060771 w 4904633"/>
                  <a:gd name="connsiteY413" fmla="*/ 211773 h 279442"/>
                  <a:gd name="connsiteX414" fmla="*/ 4016887 w 4904633"/>
                  <a:gd name="connsiteY414" fmla="*/ 209158 h 279442"/>
                  <a:gd name="connsiteX415" fmla="*/ 4009143 w 4904633"/>
                  <a:gd name="connsiteY415" fmla="*/ 209158 h 279442"/>
                  <a:gd name="connsiteX416" fmla="*/ 3991073 w 4904633"/>
                  <a:gd name="connsiteY416" fmla="*/ 209158 h 279442"/>
                  <a:gd name="connsiteX417" fmla="*/ 3978166 w 4904633"/>
                  <a:gd name="connsiteY417" fmla="*/ 209158 h 279442"/>
                  <a:gd name="connsiteX418" fmla="*/ 3960097 w 4904633"/>
                  <a:gd name="connsiteY418" fmla="*/ 209158 h 279442"/>
                  <a:gd name="connsiteX419" fmla="*/ 3954934 w 4904633"/>
                  <a:gd name="connsiteY419" fmla="*/ 203928 h 279442"/>
                  <a:gd name="connsiteX420" fmla="*/ 3960097 w 4904633"/>
                  <a:gd name="connsiteY420" fmla="*/ 198697 h 279442"/>
                  <a:gd name="connsiteX421" fmla="*/ 3967841 w 4904633"/>
                  <a:gd name="connsiteY421" fmla="*/ 198697 h 279442"/>
                  <a:gd name="connsiteX422" fmla="*/ 3973004 w 4904633"/>
                  <a:gd name="connsiteY422" fmla="*/ 188237 h 279442"/>
                  <a:gd name="connsiteX423" fmla="*/ 3973004 w 4904633"/>
                  <a:gd name="connsiteY423" fmla="*/ 141164 h 279442"/>
                  <a:gd name="connsiteX424" fmla="*/ 3973004 w 4904633"/>
                  <a:gd name="connsiteY424" fmla="*/ 101936 h 279442"/>
                  <a:gd name="connsiteX425" fmla="*/ 3973004 w 4904633"/>
                  <a:gd name="connsiteY425" fmla="*/ 54864 h 279442"/>
                  <a:gd name="connsiteX426" fmla="*/ 3965259 w 4904633"/>
                  <a:gd name="connsiteY426" fmla="*/ 44403 h 279442"/>
                  <a:gd name="connsiteX427" fmla="*/ 3957515 w 4904633"/>
                  <a:gd name="connsiteY427" fmla="*/ 44403 h 279442"/>
                  <a:gd name="connsiteX428" fmla="*/ 3949771 w 4904633"/>
                  <a:gd name="connsiteY428" fmla="*/ 39173 h 279442"/>
                  <a:gd name="connsiteX429" fmla="*/ 3957515 w 4904633"/>
                  <a:gd name="connsiteY429" fmla="*/ 33942 h 279442"/>
                  <a:gd name="connsiteX430" fmla="*/ 3991073 w 4904633"/>
                  <a:gd name="connsiteY430" fmla="*/ 33942 h 279442"/>
                  <a:gd name="connsiteX431" fmla="*/ 4001399 w 4904633"/>
                  <a:gd name="connsiteY431" fmla="*/ 33942 h 279442"/>
                  <a:gd name="connsiteX432" fmla="*/ 4055608 w 4904633"/>
                  <a:gd name="connsiteY432" fmla="*/ 33942 h 279442"/>
                  <a:gd name="connsiteX433" fmla="*/ 4063353 w 4904633"/>
                  <a:gd name="connsiteY433" fmla="*/ 31327 h 279442"/>
                  <a:gd name="connsiteX434" fmla="*/ 4550404 w 4904633"/>
                  <a:gd name="connsiteY434" fmla="*/ 28821 h 279442"/>
                  <a:gd name="connsiteX435" fmla="*/ 4553009 w 4904633"/>
                  <a:gd name="connsiteY435" fmla="*/ 31436 h 279442"/>
                  <a:gd name="connsiteX436" fmla="*/ 4560826 w 4904633"/>
                  <a:gd name="connsiteY436" fmla="*/ 31436 h 279442"/>
                  <a:gd name="connsiteX437" fmla="*/ 4584277 w 4904633"/>
                  <a:gd name="connsiteY437" fmla="*/ 34051 h 279442"/>
                  <a:gd name="connsiteX438" fmla="*/ 4678080 w 4904633"/>
                  <a:gd name="connsiteY438" fmla="*/ 34051 h 279442"/>
                  <a:gd name="connsiteX439" fmla="*/ 4693714 w 4904633"/>
                  <a:gd name="connsiteY439" fmla="*/ 31436 h 279442"/>
                  <a:gd name="connsiteX440" fmla="*/ 4698926 w 4904633"/>
                  <a:gd name="connsiteY440" fmla="*/ 31436 h 279442"/>
                  <a:gd name="connsiteX441" fmla="*/ 4704137 w 4904633"/>
                  <a:gd name="connsiteY441" fmla="*/ 39282 h 279442"/>
                  <a:gd name="connsiteX442" fmla="*/ 4704137 w 4904633"/>
                  <a:gd name="connsiteY442" fmla="*/ 68049 h 279442"/>
                  <a:gd name="connsiteX443" fmla="*/ 4698926 w 4904633"/>
                  <a:gd name="connsiteY443" fmla="*/ 73279 h 279442"/>
                  <a:gd name="connsiteX444" fmla="*/ 4693714 w 4904633"/>
                  <a:gd name="connsiteY444" fmla="*/ 65433 h 279442"/>
                  <a:gd name="connsiteX445" fmla="*/ 4693714 w 4904633"/>
                  <a:gd name="connsiteY445" fmla="*/ 62818 h 279442"/>
                  <a:gd name="connsiteX446" fmla="*/ 4667658 w 4904633"/>
                  <a:gd name="connsiteY446" fmla="*/ 52358 h 279442"/>
                  <a:gd name="connsiteX447" fmla="*/ 4641601 w 4904633"/>
                  <a:gd name="connsiteY447" fmla="*/ 52358 h 279442"/>
                  <a:gd name="connsiteX448" fmla="*/ 4641601 w 4904633"/>
                  <a:gd name="connsiteY448" fmla="*/ 141273 h 279442"/>
                  <a:gd name="connsiteX449" fmla="*/ 4644207 w 4904633"/>
                  <a:gd name="connsiteY449" fmla="*/ 190961 h 279442"/>
                  <a:gd name="connsiteX450" fmla="*/ 4649418 w 4904633"/>
                  <a:gd name="connsiteY450" fmla="*/ 198806 h 279442"/>
                  <a:gd name="connsiteX451" fmla="*/ 4662447 w 4904633"/>
                  <a:gd name="connsiteY451" fmla="*/ 198806 h 279442"/>
                  <a:gd name="connsiteX452" fmla="*/ 4667658 w 4904633"/>
                  <a:gd name="connsiteY452" fmla="*/ 204037 h 279442"/>
                  <a:gd name="connsiteX453" fmla="*/ 4659841 w 4904633"/>
                  <a:gd name="connsiteY453" fmla="*/ 209267 h 279442"/>
                  <a:gd name="connsiteX454" fmla="*/ 4633784 w 4904633"/>
                  <a:gd name="connsiteY454" fmla="*/ 209267 h 279442"/>
                  <a:gd name="connsiteX455" fmla="*/ 4623362 w 4904633"/>
                  <a:gd name="connsiteY455" fmla="*/ 209267 h 279442"/>
                  <a:gd name="connsiteX456" fmla="*/ 4592094 w 4904633"/>
                  <a:gd name="connsiteY456" fmla="*/ 209267 h 279442"/>
                  <a:gd name="connsiteX457" fmla="*/ 4584277 w 4904633"/>
                  <a:gd name="connsiteY457" fmla="*/ 204037 h 279442"/>
                  <a:gd name="connsiteX458" fmla="*/ 4592094 w 4904633"/>
                  <a:gd name="connsiteY458" fmla="*/ 198806 h 279442"/>
                  <a:gd name="connsiteX459" fmla="*/ 4599911 w 4904633"/>
                  <a:gd name="connsiteY459" fmla="*/ 198806 h 279442"/>
                  <a:gd name="connsiteX460" fmla="*/ 4605122 w 4904633"/>
                  <a:gd name="connsiteY460" fmla="*/ 188346 h 279442"/>
                  <a:gd name="connsiteX461" fmla="*/ 4605122 w 4904633"/>
                  <a:gd name="connsiteY461" fmla="*/ 141273 h 279442"/>
                  <a:gd name="connsiteX462" fmla="*/ 4605122 w 4904633"/>
                  <a:gd name="connsiteY462" fmla="*/ 52358 h 279442"/>
                  <a:gd name="connsiteX463" fmla="*/ 4573854 w 4904633"/>
                  <a:gd name="connsiteY463" fmla="*/ 52358 h 279442"/>
                  <a:gd name="connsiteX464" fmla="*/ 4553009 w 4904633"/>
                  <a:gd name="connsiteY464" fmla="*/ 60203 h 279442"/>
                  <a:gd name="connsiteX465" fmla="*/ 4550404 w 4904633"/>
                  <a:gd name="connsiteY465" fmla="*/ 65433 h 279442"/>
                  <a:gd name="connsiteX466" fmla="*/ 4545192 w 4904633"/>
                  <a:gd name="connsiteY466" fmla="*/ 70664 h 279442"/>
                  <a:gd name="connsiteX467" fmla="*/ 4539981 w 4904633"/>
                  <a:gd name="connsiteY467" fmla="*/ 65433 h 279442"/>
                  <a:gd name="connsiteX468" fmla="*/ 4545192 w 4904633"/>
                  <a:gd name="connsiteY468" fmla="*/ 36667 h 279442"/>
                  <a:gd name="connsiteX469" fmla="*/ 4550404 w 4904633"/>
                  <a:gd name="connsiteY469" fmla="*/ 28821 h 279442"/>
                  <a:gd name="connsiteX470" fmla="*/ 4378927 w 4904633"/>
                  <a:gd name="connsiteY470" fmla="*/ 28821 h 279442"/>
                  <a:gd name="connsiteX471" fmla="*/ 4413059 w 4904633"/>
                  <a:gd name="connsiteY471" fmla="*/ 34048 h 279442"/>
                  <a:gd name="connsiteX472" fmla="*/ 4418310 w 4904633"/>
                  <a:gd name="connsiteY472" fmla="*/ 39276 h 279442"/>
                  <a:gd name="connsiteX473" fmla="*/ 4418310 w 4904633"/>
                  <a:gd name="connsiteY473" fmla="*/ 44503 h 279442"/>
                  <a:gd name="connsiteX474" fmla="*/ 4415685 w 4904633"/>
                  <a:gd name="connsiteY474" fmla="*/ 65412 h 279442"/>
                  <a:gd name="connsiteX475" fmla="*/ 4410434 w 4904633"/>
                  <a:gd name="connsiteY475" fmla="*/ 75866 h 279442"/>
                  <a:gd name="connsiteX476" fmla="*/ 4405183 w 4904633"/>
                  <a:gd name="connsiteY476" fmla="*/ 70639 h 279442"/>
                  <a:gd name="connsiteX477" fmla="*/ 4399932 w 4904633"/>
                  <a:gd name="connsiteY477" fmla="*/ 57571 h 279442"/>
                  <a:gd name="connsiteX478" fmla="*/ 4376302 w 4904633"/>
                  <a:gd name="connsiteY478" fmla="*/ 47116 h 279442"/>
                  <a:gd name="connsiteX479" fmla="*/ 4347421 w 4904633"/>
                  <a:gd name="connsiteY479" fmla="*/ 68025 h 279442"/>
                  <a:gd name="connsiteX480" fmla="*/ 4371051 w 4904633"/>
                  <a:gd name="connsiteY480" fmla="*/ 96775 h 279442"/>
                  <a:gd name="connsiteX481" fmla="*/ 4378927 w 4904633"/>
                  <a:gd name="connsiteY481" fmla="*/ 102002 h 279442"/>
                  <a:gd name="connsiteX482" fmla="*/ 4420936 w 4904633"/>
                  <a:gd name="connsiteY482" fmla="*/ 159502 h 279442"/>
                  <a:gd name="connsiteX483" fmla="*/ 4397306 w 4904633"/>
                  <a:gd name="connsiteY483" fmla="*/ 203933 h 279442"/>
                  <a:gd name="connsiteX484" fmla="*/ 4355297 w 4904633"/>
                  <a:gd name="connsiteY484" fmla="*/ 211774 h 279442"/>
                  <a:gd name="connsiteX485" fmla="*/ 4315914 w 4904633"/>
                  <a:gd name="connsiteY485" fmla="*/ 206547 h 279442"/>
                  <a:gd name="connsiteX486" fmla="*/ 4310663 w 4904633"/>
                  <a:gd name="connsiteY486" fmla="*/ 196092 h 279442"/>
                  <a:gd name="connsiteX487" fmla="*/ 4313289 w 4904633"/>
                  <a:gd name="connsiteY487" fmla="*/ 167343 h 279442"/>
                  <a:gd name="connsiteX488" fmla="*/ 4318540 w 4904633"/>
                  <a:gd name="connsiteY488" fmla="*/ 156888 h 279442"/>
                  <a:gd name="connsiteX489" fmla="*/ 4323791 w 4904633"/>
                  <a:gd name="connsiteY489" fmla="*/ 164729 h 279442"/>
                  <a:gd name="connsiteX490" fmla="*/ 4326416 w 4904633"/>
                  <a:gd name="connsiteY490" fmla="*/ 175184 h 279442"/>
                  <a:gd name="connsiteX491" fmla="*/ 4360548 w 4904633"/>
                  <a:gd name="connsiteY491" fmla="*/ 196092 h 279442"/>
                  <a:gd name="connsiteX492" fmla="*/ 4381553 w 4904633"/>
                  <a:gd name="connsiteY492" fmla="*/ 188252 h 279442"/>
                  <a:gd name="connsiteX493" fmla="*/ 4389429 w 4904633"/>
                  <a:gd name="connsiteY493" fmla="*/ 169956 h 279442"/>
                  <a:gd name="connsiteX494" fmla="*/ 4368425 w 4904633"/>
                  <a:gd name="connsiteY494" fmla="*/ 141207 h 279442"/>
                  <a:gd name="connsiteX495" fmla="*/ 4355297 w 4904633"/>
                  <a:gd name="connsiteY495" fmla="*/ 133366 h 279442"/>
                  <a:gd name="connsiteX496" fmla="*/ 4315914 w 4904633"/>
                  <a:gd name="connsiteY496" fmla="*/ 78480 h 279442"/>
                  <a:gd name="connsiteX497" fmla="*/ 4378927 w 4904633"/>
                  <a:gd name="connsiteY497" fmla="*/ 28821 h 279442"/>
                  <a:gd name="connsiteX498" fmla="*/ 3452194 w 4904633"/>
                  <a:gd name="connsiteY498" fmla="*/ 28821 h 279442"/>
                  <a:gd name="connsiteX499" fmla="*/ 3462604 w 4904633"/>
                  <a:gd name="connsiteY499" fmla="*/ 36662 h 279442"/>
                  <a:gd name="connsiteX500" fmla="*/ 3467809 w 4904633"/>
                  <a:gd name="connsiteY500" fmla="*/ 41889 h 279442"/>
                  <a:gd name="connsiteX501" fmla="*/ 3535477 w 4904633"/>
                  <a:gd name="connsiteY501" fmla="*/ 109843 h 279442"/>
                  <a:gd name="connsiteX502" fmla="*/ 3582323 w 4904633"/>
                  <a:gd name="connsiteY502" fmla="*/ 156888 h 279442"/>
                  <a:gd name="connsiteX503" fmla="*/ 3579721 w 4904633"/>
                  <a:gd name="connsiteY503" fmla="*/ 62798 h 279442"/>
                  <a:gd name="connsiteX504" fmla="*/ 3571913 w 4904633"/>
                  <a:gd name="connsiteY504" fmla="*/ 44503 h 279442"/>
                  <a:gd name="connsiteX505" fmla="*/ 3561503 w 4904633"/>
                  <a:gd name="connsiteY505" fmla="*/ 44503 h 279442"/>
                  <a:gd name="connsiteX506" fmla="*/ 3556297 w 4904633"/>
                  <a:gd name="connsiteY506" fmla="*/ 39276 h 279442"/>
                  <a:gd name="connsiteX507" fmla="*/ 3564105 w 4904633"/>
                  <a:gd name="connsiteY507" fmla="*/ 34048 h 279442"/>
                  <a:gd name="connsiteX508" fmla="*/ 3584926 w 4904633"/>
                  <a:gd name="connsiteY508" fmla="*/ 34048 h 279442"/>
                  <a:gd name="connsiteX509" fmla="*/ 3592734 w 4904633"/>
                  <a:gd name="connsiteY509" fmla="*/ 34048 h 279442"/>
                  <a:gd name="connsiteX510" fmla="*/ 3597939 w 4904633"/>
                  <a:gd name="connsiteY510" fmla="*/ 34048 h 279442"/>
                  <a:gd name="connsiteX511" fmla="*/ 3616157 w 4904633"/>
                  <a:gd name="connsiteY511" fmla="*/ 34048 h 279442"/>
                  <a:gd name="connsiteX512" fmla="*/ 3623965 w 4904633"/>
                  <a:gd name="connsiteY512" fmla="*/ 39276 h 279442"/>
                  <a:gd name="connsiteX513" fmla="*/ 3618760 w 4904633"/>
                  <a:gd name="connsiteY513" fmla="*/ 44503 h 279442"/>
                  <a:gd name="connsiteX514" fmla="*/ 3610952 w 4904633"/>
                  <a:gd name="connsiteY514" fmla="*/ 44503 h 279442"/>
                  <a:gd name="connsiteX515" fmla="*/ 3605747 w 4904633"/>
                  <a:gd name="connsiteY515" fmla="*/ 60184 h 279442"/>
                  <a:gd name="connsiteX516" fmla="*/ 3603144 w 4904633"/>
                  <a:gd name="connsiteY516" fmla="*/ 203933 h 279442"/>
                  <a:gd name="connsiteX517" fmla="*/ 3595336 w 4904633"/>
                  <a:gd name="connsiteY517" fmla="*/ 211774 h 279442"/>
                  <a:gd name="connsiteX518" fmla="*/ 3584926 w 4904633"/>
                  <a:gd name="connsiteY518" fmla="*/ 206547 h 279442"/>
                  <a:gd name="connsiteX519" fmla="*/ 3517259 w 4904633"/>
                  <a:gd name="connsiteY519" fmla="*/ 141207 h 279442"/>
                  <a:gd name="connsiteX520" fmla="*/ 3473015 w 4904633"/>
                  <a:gd name="connsiteY520" fmla="*/ 96775 h 279442"/>
                  <a:gd name="connsiteX521" fmla="*/ 3465207 w 4904633"/>
                  <a:gd name="connsiteY521" fmla="*/ 91548 h 279442"/>
                  <a:gd name="connsiteX522" fmla="*/ 3467809 w 4904633"/>
                  <a:gd name="connsiteY522" fmla="*/ 175184 h 279442"/>
                  <a:gd name="connsiteX523" fmla="*/ 3473015 w 4904633"/>
                  <a:gd name="connsiteY523" fmla="*/ 198706 h 279442"/>
                  <a:gd name="connsiteX524" fmla="*/ 3486027 w 4904633"/>
                  <a:gd name="connsiteY524" fmla="*/ 198706 h 279442"/>
                  <a:gd name="connsiteX525" fmla="*/ 3491233 w 4904633"/>
                  <a:gd name="connsiteY525" fmla="*/ 203933 h 279442"/>
                  <a:gd name="connsiteX526" fmla="*/ 3483425 w 4904633"/>
                  <a:gd name="connsiteY526" fmla="*/ 209161 h 279442"/>
                  <a:gd name="connsiteX527" fmla="*/ 3460002 w 4904633"/>
                  <a:gd name="connsiteY527" fmla="*/ 209161 h 279442"/>
                  <a:gd name="connsiteX528" fmla="*/ 3454796 w 4904633"/>
                  <a:gd name="connsiteY528" fmla="*/ 209161 h 279442"/>
                  <a:gd name="connsiteX529" fmla="*/ 3449591 w 4904633"/>
                  <a:gd name="connsiteY529" fmla="*/ 209161 h 279442"/>
                  <a:gd name="connsiteX530" fmla="*/ 3428771 w 4904633"/>
                  <a:gd name="connsiteY530" fmla="*/ 209161 h 279442"/>
                  <a:gd name="connsiteX531" fmla="*/ 3420963 w 4904633"/>
                  <a:gd name="connsiteY531" fmla="*/ 203933 h 279442"/>
                  <a:gd name="connsiteX532" fmla="*/ 3426168 w 4904633"/>
                  <a:gd name="connsiteY532" fmla="*/ 198706 h 279442"/>
                  <a:gd name="connsiteX533" fmla="*/ 3436578 w 4904633"/>
                  <a:gd name="connsiteY533" fmla="*/ 198706 h 279442"/>
                  <a:gd name="connsiteX534" fmla="*/ 3441783 w 4904633"/>
                  <a:gd name="connsiteY534" fmla="*/ 175184 h 279442"/>
                  <a:gd name="connsiteX535" fmla="*/ 3444386 w 4904633"/>
                  <a:gd name="connsiteY535" fmla="*/ 39276 h 279442"/>
                  <a:gd name="connsiteX536" fmla="*/ 3452194 w 4904633"/>
                  <a:gd name="connsiteY536" fmla="*/ 28821 h 279442"/>
                  <a:gd name="connsiteX537" fmla="*/ 3025389 w 4904633"/>
                  <a:gd name="connsiteY537" fmla="*/ 28821 h 279442"/>
                  <a:gd name="connsiteX538" fmla="*/ 3067114 w 4904633"/>
                  <a:gd name="connsiteY538" fmla="*/ 34048 h 279442"/>
                  <a:gd name="connsiteX539" fmla="*/ 3087977 w 4904633"/>
                  <a:gd name="connsiteY539" fmla="*/ 36662 h 279442"/>
                  <a:gd name="connsiteX540" fmla="*/ 3093192 w 4904633"/>
                  <a:gd name="connsiteY540" fmla="*/ 41889 h 279442"/>
                  <a:gd name="connsiteX541" fmla="*/ 3093192 w 4904633"/>
                  <a:gd name="connsiteY541" fmla="*/ 44503 h 279442"/>
                  <a:gd name="connsiteX542" fmla="*/ 3090584 w 4904633"/>
                  <a:gd name="connsiteY542" fmla="*/ 78480 h 279442"/>
                  <a:gd name="connsiteX543" fmla="*/ 3085369 w 4904633"/>
                  <a:gd name="connsiteY543" fmla="*/ 86321 h 279442"/>
                  <a:gd name="connsiteX544" fmla="*/ 3080153 w 4904633"/>
                  <a:gd name="connsiteY544" fmla="*/ 81093 h 279442"/>
                  <a:gd name="connsiteX545" fmla="*/ 3072330 w 4904633"/>
                  <a:gd name="connsiteY545" fmla="*/ 65412 h 279442"/>
                  <a:gd name="connsiteX546" fmla="*/ 3022782 w 4904633"/>
                  <a:gd name="connsiteY546" fmla="*/ 47116 h 279442"/>
                  <a:gd name="connsiteX547" fmla="*/ 2981057 w 4904633"/>
                  <a:gd name="connsiteY547" fmla="*/ 60184 h 279442"/>
                  <a:gd name="connsiteX548" fmla="*/ 2960195 w 4904633"/>
                  <a:gd name="connsiteY548" fmla="*/ 112457 h 279442"/>
                  <a:gd name="connsiteX549" fmla="*/ 3038428 w 4904633"/>
                  <a:gd name="connsiteY549" fmla="*/ 196092 h 279442"/>
                  <a:gd name="connsiteX550" fmla="*/ 3054075 w 4904633"/>
                  <a:gd name="connsiteY550" fmla="*/ 193479 h 279442"/>
                  <a:gd name="connsiteX551" fmla="*/ 3056683 w 4904633"/>
                  <a:gd name="connsiteY551" fmla="*/ 188252 h 279442"/>
                  <a:gd name="connsiteX552" fmla="*/ 3056683 w 4904633"/>
                  <a:gd name="connsiteY552" fmla="*/ 167343 h 279442"/>
                  <a:gd name="connsiteX553" fmla="*/ 3056683 w 4904633"/>
                  <a:gd name="connsiteY553" fmla="*/ 141207 h 279442"/>
                  <a:gd name="connsiteX554" fmla="*/ 3048860 w 4904633"/>
                  <a:gd name="connsiteY554" fmla="*/ 130752 h 279442"/>
                  <a:gd name="connsiteX555" fmla="*/ 3041036 w 4904633"/>
                  <a:gd name="connsiteY555" fmla="*/ 130752 h 279442"/>
                  <a:gd name="connsiteX556" fmla="*/ 3033213 w 4904633"/>
                  <a:gd name="connsiteY556" fmla="*/ 125525 h 279442"/>
                  <a:gd name="connsiteX557" fmla="*/ 3041036 w 4904633"/>
                  <a:gd name="connsiteY557" fmla="*/ 120298 h 279442"/>
                  <a:gd name="connsiteX558" fmla="*/ 3077545 w 4904633"/>
                  <a:gd name="connsiteY558" fmla="*/ 120298 h 279442"/>
                  <a:gd name="connsiteX559" fmla="*/ 3103623 w 4904633"/>
                  <a:gd name="connsiteY559" fmla="*/ 120298 h 279442"/>
                  <a:gd name="connsiteX560" fmla="*/ 3111447 w 4904633"/>
                  <a:gd name="connsiteY560" fmla="*/ 125525 h 279442"/>
                  <a:gd name="connsiteX561" fmla="*/ 3106231 w 4904633"/>
                  <a:gd name="connsiteY561" fmla="*/ 130752 h 279442"/>
                  <a:gd name="connsiteX562" fmla="*/ 3101016 w 4904633"/>
                  <a:gd name="connsiteY562" fmla="*/ 130752 h 279442"/>
                  <a:gd name="connsiteX563" fmla="*/ 3093192 w 4904633"/>
                  <a:gd name="connsiteY563" fmla="*/ 141207 h 279442"/>
                  <a:gd name="connsiteX564" fmla="*/ 3093192 w 4904633"/>
                  <a:gd name="connsiteY564" fmla="*/ 167343 h 279442"/>
                  <a:gd name="connsiteX565" fmla="*/ 3093192 w 4904633"/>
                  <a:gd name="connsiteY565" fmla="*/ 190865 h 279442"/>
                  <a:gd name="connsiteX566" fmla="*/ 3087977 w 4904633"/>
                  <a:gd name="connsiteY566" fmla="*/ 201320 h 279442"/>
                  <a:gd name="connsiteX567" fmla="*/ 3030605 w 4904633"/>
                  <a:gd name="connsiteY567" fmla="*/ 211774 h 279442"/>
                  <a:gd name="connsiteX568" fmla="*/ 2918470 w 4904633"/>
                  <a:gd name="connsiteY568" fmla="*/ 120298 h 279442"/>
                  <a:gd name="connsiteX569" fmla="*/ 2962802 w 4904633"/>
                  <a:gd name="connsiteY569" fmla="*/ 44503 h 279442"/>
                  <a:gd name="connsiteX570" fmla="*/ 3025389 w 4904633"/>
                  <a:gd name="connsiteY570" fmla="*/ 28821 h 279442"/>
                  <a:gd name="connsiteX571" fmla="*/ 2727902 w 4904633"/>
                  <a:gd name="connsiteY571" fmla="*/ 28821 h 279442"/>
                  <a:gd name="connsiteX572" fmla="*/ 2738312 w 4904633"/>
                  <a:gd name="connsiteY572" fmla="*/ 36662 h 279442"/>
                  <a:gd name="connsiteX573" fmla="*/ 2743517 w 4904633"/>
                  <a:gd name="connsiteY573" fmla="*/ 41889 h 279442"/>
                  <a:gd name="connsiteX574" fmla="*/ 2811185 w 4904633"/>
                  <a:gd name="connsiteY574" fmla="*/ 109843 h 279442"/>
                  <a:gd name="connsiteX575" fmla="*/ 2858031 w 4904633"/>
                  <a:gd name="connsiteY575" fmla="*/ 156888 h 279442"/>
                  <a:gd name="connsiteX576" fmla="*/ 2855429 w 4904633"/>
                  <a:gd name="connsiteY576" fmla="*/ 62798 h 279442"/>
                  <a:gd name="connsiteX577" fmla="*/ 2850224 w 4904633"/>
                  <a:gd name="connsiteY577" fmla="*/ 44503 h 279442"/>
                  <a:gd name="connsiteX578" fmla="*/ 2837211 w 4904633"/>
                  <a:gd name="connsiteY578" fmla="*/ 44503 h 279442"/>
                  <a:gd name="connsiteX579" fmla="*/ 2832005 w 4904633"/>
                  <a:gd name="connsiteY579" fmla="*/ 39276 h 279442"/>
                  <a:gd name="connsiteX580" fmla="*/ 2839813 w 4904633"/>
                  <a:gd name="connsiteY580" fmla="*/ 34048 h 279442"/>
                  <a:gd name="connsiteX581" fmla="*/ 2860634 w 4904633"/>
                  <a:gd name="connsiteY581" fmla="*/ 34048 h 279442"/>
                  <a:gd name="connsiteX582" fmla="*/ 2871044 w 4904633"/>
                  <a:gd name="connsiteY582" fmla="*/ 34048 h 279442"/>
                  <a:gd name="connsiteX583" fmla="*/ 2873647 w 4904633"/>
                  <a:gd name="connsiteY583" fmla="*/ 34048 h 279442"/>
                  <a:gd name="connsiteX584" fmla="*/ 2891865 w 4904633"/>
                  <a:gd name="connsiteY584" fmla="*/ 34048 h 279442"/>
                  <a:gd name="connsiteX585" fmla="*/ 2899673 w 4904633"/>
                  <a:gd name="connsiteY585" fmla="*/ 39276 h 279442"/>
                  <a:gd name="connsiteX586" fmla="*/ 2894468 w 4904633"/>
                  <a:gd name="connsiteY586" fmla="*/ 44503 h 279442"/>
                  <a:gd name="connsiteX587" fmla="*/ 2886660 w 4904633"/>
                  <a:gd name="connsiteY587" fmla="*/ 44503 h 279442"/>
                  <a:gd name="connsiteX588" fmla="*/ 2881455 w 4904633"/>
                  <a:gd name="connsiteY588" fmla="*/ 60184 h 279442"/>
                  <a:gd name="connsiteX589" fmla="*/ 2878852 w 4904633"/>
                  <a:gd name="connsiteY589" fmla="*/ 203933 h 279442"/>
                  <a:gd name="connsiteX590" fmla="*/ 2871044 w 4904633"/>
                  <a:gd name="connsiteY590" fmla="*/ 211774 h 279442"/>
                  <a:gd name="connsiteX591" fmla="*/ 2860634 w 4904633"/>
                  <a:gd name="connsiteY591" fmla="*/ 206547 h 279442"/>
                  <a:gd name="connsiteX592" fmla="*/ 2792967 w 4904633"/>
                  <a:gd name="connsiteY592" fmla="*/ 141207 h 279442"/>
                  <a:gd name="connsiteX593" fmla="*/ 2748723 w 4904633"/>
                  <a:gd name="connsiteY593" fmla="*/ 96775 h 279442"/>
                  <a:gd name="connsiteX594" fmla="*/ 2740915 w 4904633"/>
                  <a:gd name="connsiteY594" fmla="*/ 91548 h 279442"/>
                  <a:gd name="connsiteX595" fmla="*/ 2743517 w 4904633"/>
                  <a:gd name="connsiteY595" fmla="*/ 175184 h 279442"/>
                  <a:gd name="connsiteX596" fmla="*/ 2751325 w 4904633"/>
                  <a:gd name="connsiteY596" fmla="*/ 198706 h 279442"/>
                  <a:gd name="connsiteX597" fmla="*/ 2761735 w 4904633"/>
                  <a:gd name="connsiteY597" fmla="*/ 198706 h 279442"/>
                  <a:gd name="connsiteX598" fmla="*/ 2769543 w 4904633"/>
                  <a:gd name="connsiteY598" fmla="*/ 203933 h 279442"/>
                  <a:gd name="connsiteX599" fmla="*/ 2759133 w 4904633"/>
                  <a:gd name="connsiteY599" fmla="*/ 209161 h 279442"/>
                  <a:gd name="connsiteX600" fmla="*/ 2735710 w 4904633"/>
                  <a:gd name="connsiteY600" fmla="*/ 209161 h 279442"/>
                  <a:gd name="connsiteX601" fmla="*/ 2730504 w 4904633"/>
                  <a:gd name="connsiteY601" fmla="*/ 209161 h 279442"/>
                  <a:gd name="connsiteX602" fmla="*/ 2725299 w 4904633"/>
                  <a:gd name="connsiteY602" fmla="*/ 209161 h 279442"/>
                  <a:gd name="connsiteX603" fmla="*/ 2704479 w 4904633"/>
                  <a:gd name="connsiteY603" fmla="*/ 209161 h 279442"/>
                  <a:gd name="connsiteX604" fmla="*/ 2696671 w 4904633"/>
                  <a:gd name="connsiteY604" fmla="*/ 203933 h 279442"/>
                  <a:gd name="connsiteX605" fmla="*/ 2704479 w 4904633"/>
                  <a:gd name="connsiteY605" fmla="*/ 198706 h 279442"/>
                  <a:gd name="connsiteX606" fmla="*/ 2712286 w 4904633"/>
                  <a:gd name="connsiteY606" fmla="*/ 198706 h 279442"/>
                  <a:gd name="connsiteX607" fmla="*/ 2717491 w 4904633"/>
                  <a:gd name="connsiteY607" fmla="*/ 175184 h 279442"/>
                  <a:gd name="connsiteX608" fmla="*/ 2720094 w 4904633"/>
                  <a:gd name="connsiteY608" fmla="*/ 39276 h 279442"/>
                  <a:gd name="connsiteX609" fmla="*/ 2727902 w 4904633"/>
                  <a:gd name="connsiteY609" fmla="*/ 28821 h 279442"/>
                  <a:gd name="connsiteX610" fmla="*/ 2587651 w 4904633"/>
                  <a:gd name="connsiteY610" fmla="*/ 28821 h 279442"/>
                  <a:gd name="connsiteX611" fmla="*/ 2686646 w 4904633"/>
                  <a:gd name="connsiteY611" fmla="*/ 117684 h 279442"/>
                  <a:gd name="connsiteX612" fmla="*/ 2585046 w 4904633"/>
                  <a:gd name="connsiteY612" fmla="*/ 211774 h 279442"/>
                  <a:gd name="connsiteX613" fmla="*/ 2488656 w 4904633"/>
                  <a:gd name="connsiteY613" fmla="*/ 120298 h 279442"/>
                  <a:gd name="connsiteX614" fmla="*/ 2587651 w 4904633"/>
                  <a:gd name="connsiteY614" fmla="*/ 28821 h 279442"/>
                  <a:gd name="connsiteX615" fmla="*/ 2116535 w 4904633"/>
                  <a:gd name="connsiteY615" fmla="*/ 28821 h 279442"/>
                  <a:gd name="connsiteX616" fmla="*/ 2215481 w 4904633"/>
                  <a:gd name="connsiteY616" fmla="*/ 117684 h 279442"/>
                  <a:gd name="connsiteX617" fmla="*/ 2113931 w 4904633"/>
                  <a:gd name="connsiteY617" fmla="*/ 211774 h 279442"/>
                  <a:gd name="connsiteX618" fmla="*/ 2014985 w 4904633"/>
                  <a:gd name="connsiteY618" fmla="*/ 120298 h 279442"/>
                  <a:gd name="connsiteX619" fmla="*/ 2116535 w 4904633"/>
                  <a:gd name="connsiteY619" fmla="*/ 28821 h 279442"/>
                  <a:gd name="connsiteX620" fmla="*/ 1918447 w 4904633"/>
                  <a:gd name="connsiteY620" fmla="*/ 28821 h 279442"/>
                  <a:gd name="connsiteX621" fmla="*/ 1928862 w 4904633"/>
                  <a:gd name="connsiteY621" fmla="*/ 36667 h 279442"/>
                  <a:gd name="connsiteX622" fmla="*/ 1988751 w 4904633"/>
                  <a:gd name="connsiteY622" fmla="*/ 175270 h 279442"/>
                  <a:gd name="connsiteX623" fmla="*/ 2006978 w 4904633"/>
                  <a:gd name="connsiteY623" fmla="*/ 198806 h 279442"/>
                  <a:gd name="connsiteX624" fmla="*/ 2014789 w 4904633"/>
                  <a:gd name="connsiteY624" fmla="*/ 198806 h 279442"/>
                  <a:gd name="connsiteX625" fmla="*/ 2019997 w 4904633"/>
                  <a:gd name="connsiteY625" fmla="*/ 204037 h 279442"/>
                  <a:gd name="connsiteX626" fmla="*/ 2006978 w 4904633"/>
                  <a:gd name="connsiteY626" fmla="*/ 209267 h 279442"/>
                  <a:gd name="connsiteX627" fmla="*/ 1962712 w 4904633"/>
                  <a:gd name="connsiteY627" fmla="*/ 209267 h 279442"/>
                  <a:gd name="connsiteX628" fmla="*/ 1952297 w 4904633"/>
                  <a:gd name="connsiteY628" fmla="*/ 204037 h 279442"/>
                  <a:gd name="connsiteX629" fmla="*/ 1957504 w 4904633"/>
                  <a:gd name="connsiteY629" fmla="*/ 198806 h 279442"/>
                  <a:gd name="connsiteX630" fmla="*/ 1939278 w 4904633"/>
                  <a:gd name="connsiteY630" fmla="*/ 154349 h 279442"/>
                  <a:gd name="connsiteX631" fmla="*/ 1887201 w 4904633"/>
                  <a:gd name="connsiteY631" fmla="*/ 151734 h 279442"/>
                  <a:gd name="connsiteX632" fmla="*/ 1874181 w 4904633"/>
                  <a:gd name="connsiteY632" fmla="*/ 183116 h 279442"/>
                  <a:gd name="connsiteX633" fmla="*/ 1871578 w 4904633"/>
                  <a:gd name="connsiteY633" fmla="*/ 196191 h 279442"/>
                  <a:gd name="connsiteX634" fmla="*/ 1876785 w 4904633"/>
                  <a:gd name="connsiteY634" fmla="*/ 198806 h 279442"/>
                  <a:gd name="connsiteX635" fmla="*/ 1879389 w 4904633"/>
                  <a:gd name="connsiteY635" fmla="*/ 198806 h 279442"/>
                  <a:gd name="connsiteX636" fmla="*/ 1887201 w 4904633"/>
                  <a:gd name="connsiteY636" fmla="*/ 204037 h 279442"/>
                  <a:gd name="connsiteX637" fmla="*/ 1879389 w 4904633"/>
                  <a:gd name="connsiteY637" fmla="*/ 209267 h 279442"/>
                  <a:gd name="connsiteX638" fmla="*/ 1853351 w 4904633"/>
                  <a:gd name="connsiteY638" fmla="*/ 209267 h 279442"/>
                  <a:gd name="connsiteX639" fmla="*/ 1848143 w 4904633"/>
                  <a:gd name="connsiteY639" fmla="*/ 209267 h 279442"/>
                  <a:gd name="connsiteX640" fmla="*/ 1827312 w 4904633"/>
                  <a:gd name="connsiteY640" fmla="*/ 209267 h 279442"/>
                  <a:gd name="connsiteX641" fmla="*/ 1819501 w 4904633"/>
                  <a:gd name="connsiteY641" fmla="*/ 204037 h 279442"/>
                  <a:gd name="connsiteX642" fmla="*/ 1824708 w 4904633"/>
                  <a:gd name="connsiteY642" fmla="*/ 198806 h 279442"/>
                  <a:gd name="connsiteX643" fmla="*/ 1832520 w 4904633"/>
                  <a:gd name="connsiteY643" fmla="*/ 198806 h 279442"/>
                  <a:gd name="connsiteX644" fmla="*/ 1848143 w 4904633"/>
                  <a:gd name="connsiteY644" fmla="*/ 180500 h 279442"/>
                  <a:gd name="connsiteX645" fmla="*/ 1910635 w 4904633"/>
                  <a:gd name="connsiteY645" fmla="*/ 39282 h 279442"/>
                  <a:gd name="connsiteX646" fmla="*/ 1918447 w 4904633"/>
                  <a:gd name="connsiteY646" fmla="*/ 28821 h 279442"/>
                  <a:gd name="connsiteX647" fmla="*/ 1323225 w 4904633"/>
                  <a:gd name="connsiteY647" fmla="*/ 28821 h 279442"/>
                  <a:gd name="connsiteX648" fmla="*/ 1333640 w 4904633"/>
                  <a:gd name="connsiteY648" fmla="*/ 36667 h 279442"/>
                  <a:gd name="connsiteX649" fmla="*/ 1390925 w 4904633"/>
                  <a:gd name="connsiteY649" fmla="*/ 175270 h 279442"/>
                  <a:gd name="connsiteX650" fmla="*/ 1409152 w 4904633"/>
                  <a:gd name="connsiteY650" fmla="*/ 198806 h 279442"/>
                  <a:gd name="connsiteX651" fmla="*/ 1416963 w 4904633"/>
                  <a:gd name="connsiteY651" fmla="*/ 198806 h 279442"/>
                  <a:gd name="connsiteX652" fmla="*/ 1424775 w 4904633"/>
                  <a:gd name="connsiteY652" fmla="*/ 204037 h 279442"/>
                  <a:gd name="connsiteX653" fmla="*/ 1411756 w 4904633"/>
                  <a:gd name="connsiteY653" fmla="*/ 209267 h 279442"/>
                  <a:gd name="connsiteX654" fmla="*/ 1364886 w 4904633"/>
                  <a:gd name="connsiteY654" fmla="*/ 209267 h 279442"/>
                  <a:gd name="connsiteX655" fmla="*/ 1357075 w 4904633"/>
                  <a:gd name="connsiteY655" fmla="*/ 204037 h 279442"/>
                  <a:gd name="connsiteX656" fmla="*/ 1362282 w 4904633"/>
                  <a:gd name="connsiteY656" fmla="*/ 198806 h 279442"/>
                  <a:gd name="connsiteX657" fmla="*/ 1344056 w 4904633"/>
                  <a:gd name="connsiteY657" fmla="*/ 154349 h 279442"/>
                  <a:gd name="connsiteX658" fmla="*/ 1289375 w 4904633"/>
                  <a:gd name="connsiteY658" fmla="*/ 151734 h 279442"/>
                  <a:gd name="connsiteX659" fmla="*/ 1276356 w 4904633"/>
                  <a:gd name="connsiteY659" fmla="*/ 183116 h 279442"/>
                  <a:gd name="connsiteX660" fmla="*/ 1273752 w 4904633"/>
                  <a:gd name="connsiteY660" fmla="*/ 196191 h 279442"/>
                  <a:gd name="connsiteX661" fmla="*/ 1281563 w 4904633"/>
                  <a:gd name="connsiteY661" fmla="*/ 198806 h 279442"/>
                  <a:gd name="connsiteX662" fmla="*/ 1284167 w 4904633"/>
                  <a:gd name="connsiteY662" fmla="*/ 198806 h 279442"/>
                  <a:gd name="connsiteX663" fmla="*/ 1289375 w 4904633"/>
                  <a:gd name="connsiteY663" fmla="*/ 204037 h 279442"/>
                  <a:gd name="connsiteX664" fmla="*/ 1284167 w 4904633"/>
                  <a:gd name="connsiteY664" fmla="*/ 209267 h 279442"/>
                  <a:gd name="connsiteX665" fmla="*/ 1258129 w 4904633"/>
                  <a:gd name="connsiteY665" fmla="*/ 209267 h 279442"/>
                  <a:gd name="connsiteX666" fmla="*/ 1252921 w 4904633"/>
                  <a:gd name="connsiteY666" fmla="*/ 209267 h 279442"/>
                  <a:gd name="connsiteX667" fmla="*/ 1229486 w 4904633"/>
                  <a:gd name="connsiteY667" fmla="*/ 209267 h 279442"/>
                  <a:gd name="connsiteX668" fmla="*/ 1224279 w 4904633"/>
                  <a:gd name="connsiteY668" fmla="*/ 204037 h 279442"/>
                  <a:gd name="connsiteX669" fmla="*/ 1229486 w 4904633"/>
                  <a:gd name="connsiteY669" fmla="*/ 198806 h 279442"/>
                  <a:gd name="connsiteX670" fmla="*/ 1234694 w 4904633"/>
                  <a:gd name="connsiteY670" fmla="*/ 198806 h 279442"/>
                  <a:gd name="connsiteX671" fmla="*/ 1252921 w 4904633"/>
                  <a:gd name="connsiteY671" fmla="*/ 180500 h 279442"/>
                  <a:gd name="connsiteX672" fmla="*/ 1312809 w 4904633"/>
                  <a:gd name="connsiteY672" fmla="*/ 39282 h 279442"/>
                  <a:gd name="connsiteX673" fmla="*/ 1323225 w 4904633"/>
                  <a:gd name="connsiteY673" fmla="*/ 28821 h 279442"/>
                  <a:gd name="connsiteX674" fmla="*/ 898832 w 4904633"/>
                  <a:gd name="connsiteY674" fmla="*/ 28821 h 279442"/>
                  <a:gd name="connsiteX675" fmla="*/ 943189 w 4904633"/>
                  <a:gd name="connsiteY675" fmla="*/ 34048 h 279442"/>
                  <a:gd name="connsiteX676" fmla="*/ 961453 w 4904633"/>
                  <a:gd name="connsiteY676" fmla="*/ 36662 h 279442"/>
                  <a:gd name="connsiteX677" fmla="*/ 966671 w 4904633"/>
                  <a:gd name="connsiteY677" fmla="*/ 41889 h 279442"/>
                  <a:gd name="connsiteX678" fmla="*/ 966671 w 4904633"/>
                  <a:gd name="connsiteY678" fmla="*/ 44503 h 279442"/>
                  <a:gd name="connsiteX679" fmla="*/ 964062 w 4904633"/>
                  <a:gd name="connsiteY679" fmla="*/ 78480 h 279442"/>
                  <a:gd name="connsiteX680" fmla="*/ 958844 w 4904633"/>
                  <a:gd name="connsiteY680" fmla="*/ 86321 h 279442"/>
                  <a:gd name="connsiteX681" fmla="*/ 953625 w 4904633"/>
                  <a:gd name="connsiteY681" fmla="*/ 81093 h 279442"/>
                  <a:gd name="connsiteX682" fmla="*/ 945798 w 4904633"/>
                  <a:gd name="connsiteY682" fmla="*/ 65412 h 279442"/>
                  <a:gd name="connsiteX683" fmla="*/ 896223 w 4904633"/>
                  <a:gd name="connsiteY683" fmla="*/ 47116 h 279442"/>
                  <a:gd name="connsiteX684" fmla="*/ 854476 w 4904633"/>
                  <a:gd name="connsiteY684" fmla="*/ 60184 h 279442"/>
                  <a:gd name="connsiteX685" fmla="*/ 833603 w 4904633"/>
                  <a:gd name="connsiteY685" fmla="*/ 112457 h 279442"/>
                  <a:gd name="connsiteX686" fmla="*/ 911878 w 4904633"/>
                  <a:gd name="connsiteY686" fmla="*/ 196092 h 279442"/>
                  <a:gd name="connsiteX687" fmla="*/ 927534 w 4904633"/>
                  <a:gd name="connsiteY687" fmla="*/ 193479 h 279442"/>
                  <a:gd name="connsiteX688" fmla="*/ 930143 w 4904633"/>
                  <a:gd name="connsiteY688" fmla="*/ 188252 h 279442"/>
                  <a:gd name="connsiteX689" fmla="*/ 930143 w 4904633"/>
                  <a:gd name="connsiteY689" fmla="*/ 167343 h 279442"/>
                  <a:gd name="connsiteX690" fmla="*/ 930143 w 4904633"/>
                  <a:gd name="connsiteY690" fmla="*/ 141207 h 279442"/>
                  <a:gd name="connsiteX691" fmla="*/ 922315 w 4904633"/>
                  <a:gd name="connsiteY691" fmla="*/ 130752 h 279442"/>
                  <a:gd name="connsiteX692" fmla="*/ 914488 w 4904633"/>
                  <a:gd name="connsiteY692" fmla="*/ 130752 h 279442"/>
                  <a:gd name="connsiteX693" fmla="*/ 906660 w 4904633"/>
                  <a:gd name="connsiteY693" fmla="*/ 125525 h 279442"/>
                  <a:gd name="connsiteX694" fmla="*/ 914488 w 4904633"/>
                  <a:gd name="connsiteY694" fmla="*/ 120298 h 279442"/>
                  <a:gd name="connsiteX695" fmla="*/ 951016 w 4904633"/>
                  <a:gd name="connsiteY695" fmla="*/ 120298 h 279442"/>
                  <a:gd name="connsiteX696" fmla="*/ 977108 w 4904633"/>
                  <a:gd name="connsiteY696" fmla="*/ 120298 h 279442"/>
                  <a:gd name="connsiteX697" fmla="*/ 984936 w 4904633"/>
                  <a:gd name="connsiteY697" fmla="*/ 125525 h 279442"/>
                  <a:gd name="connsiteX698" fmla="*/ 979717 w 4904633"/>
                  <a:gd name="connsiteY698" fmla="*/ 130752 h 279442"/>
                  <a:gd name="connsiteX699" fmla="*/ 974499 w 4904633"/>
                  <a:gd name="connsiteY699" fmla="*/ 130752 h 279442"/>
                  <a:gd name="connsiteX700" fmla="*/ 966671 w 4904633"/>
                  <a:gd name="connsiteY700" fmla="*/ 141207 h 279442"/>
                  <a:gd name="connsiteX701" fmla="*/ 966671 w 4904633"/>
                  <a:gd name="connsiteY701" fmla="*/ 167343 h 279442"/>
                  <a:gd name="connsiteX702" fmla="*/ 966671 w 4904633"/>
                  <a:gd name="connsiteY702" fmla="*/ 190865 h 279442"/>
                  <a:gd name="connsiteX703" fmla="*/ 964062 w 4904633"/>
                  <a:gd name="connsiteY703" fmla="*/ 201320 h 279442"/>
                  <a:gd name="connsiteX704" fmla="*/ 904051 w 4904633"/>
                  <a:gd name="connsiteY704" fmla="*/ 211774 h 279442"/>
                  <a:gd name="connsiteX705" fmla="*/ 794465 w 4904633"/>
                  <a:gd name="connsiteY705" fmla="*/ 120298 h 279442"/>
                  <a:gd name="connsiteX706" fmla="*/ 836212 w 4904633"/>
                  <a:gd name="connsiteY706" fmla="*/ 44503 h 279442"/>
                  <a:gd name="connsiteX707" fmla="*/ 898832 w 4904633"/>
                  <a:gd name="connsiteY707" fmla="*/ 28821 h 279442"/>
                  <a:gd name="connsiteX708" fmla="*/ 601377 w 4904633"/>
                  <a:gd name="connsiteY708" fmla="*/ 28821 h 279442"/>
                  <a:gd name="connsiteX709" fmla="*/ 611783 w 4904633"/>
                  <a:gd name="connsiteY709" fmla="*/ 36662 h 279442"/>
                  <a:gd name="connsiteX710" fmla="*/ 616985 w 4904633"/>
                  <a:gd name="connsiteY710" fmla="*/ 41889 h 279442"/>
                  <a:gd name="connsiteX711" fmla="*/ 684621 w 4904633"/>
                  <a:gd name="connsiteY711" fmla="*/ 109843 h 279442"/>
                  <a:gd name="connsiteX712" fmla="*/ 731446 w 4904633"/>
                  <a:gd name="connsiteY712" fmla="*/ 156888 h 279442"/>
                  <a:gd name="connsiteX713" fmla="*/ 728844 w 4904633"/>
                  <a:gd name="connsiteY713" fmla="*/ 62798 h 279442"/>
                  <a:gd name="connsiteX714" fmla="*/ 723641 w 4904633"/>
                  <a:gd name="connsiteY714" fmla="*/ 44503 h 279442"/>
                  <a:gd name="connsiteX715" fmla="*/ 710635 w 4904633"/>
                  <a:gd name="connsiteY715" fmla="*/ 44503 h 279442"/>
                  <a:gd name="connsiteX716" fmla="*/ 705432 w 4904633"/>
                  <a:gd name="connsiteY716" fmla="*/ 39276 h 279442"/>
                  <a:gd name="connsiteX717" fmla="*/ 713236 w 4904633"/>
                  <a:gd name="connsiteY717" fmla="*/ 34048 h 279442"/>
                  <a:gd name="connsiteX718" fmla="*/ 734047 w 4904633"/>
                  <a:gd name="connsiteY718" fmla="*/ 34048 h 279442"/>
                  <a:gd name="connsiteX719" fmla="*/ 744452 w 4904633"/>
                  <a:gd name="connsiteY719" fmla="*/ 34048 h 279442"/>
                  <a:gd name="connsiteX720" fmla="*/ 747054 w 4904633"/>
                  <a:gd name="connsiteY720" fmla="*/ 34048 h 279442"/>
                  <a:gd name="connsiteX721" fmla="*/ 765263 w 4904633"/>
                  <a:gd name="connsiteY721" fmla="*/ 34048 h 279442"/>
                  <a:gd name="connsiteX722" fmla="*/ 775669 w 4904633"/>
                  <a:gd name="connsiteY722" fmla="*/ 39276 h 279442"/>
                  <a:gd name="connsiteX723" fmla="*/ 767865 w 4904633"/>
                  <a:gd name="connsiteY723" fmla="*/ 44503 h 279442"/>
                  <a:gd name="connsiteX724" fmla="*/ 762662 w 4904633"/>
                  <a:gd name="connsiteY724" fmla="*/ 44503 h 279442"/>
                  <a:gd name="connsiteX725" fmla="*/ 754858 w 4904633"/>
                  <a:gd name="connsiteY725" fmla="*/ 60184 h 279442"/>
                  <a:gd name="connsiteX726" fmla="*/ 752256 w 4904633"/>
                  <a:gd name="connsiteY726" fmla="*/ 203933 h 279442"/>
                  <a:gd name="connsiteX727" fmla="*/ 744452 w 4904633"/>
                  <a:gd name="connsiteY727" fmla="*/ 211774 h 279442"/>
                  <a:gd name="connsiteX728" fmla="*/ 734047 w 4904633"/>
                  <a:gd name="connsiteY728" fmla="*/ 206547 h 279442"/>
                  <a:gd name="connsiteX729" fmla="*/ 666411 w 4904633"/>
                  <a:gd name="connsiteY729" fmla="*/ 141207 h 279442"/>
                  <a:gd name="connsiteX730" fmla="*/ 622188 w 4904633"/>
                  <a:gd name="connsiteY730" fmla="*/ 99389 h 279442"/>
                  <a:gd name="connsiteX731" fmla="*/ 614384 w 4904633"/>
                  <a:gd name="connsiteY731" fmla="*/ 91548 h 279442"/>
                  <a:gd name="connsiteX732" fmla="*/ 616985 w 4904633"/>
                  <a:gd name="connsiteY732" fmla="*/ 175184 h 279442"/>
                  <a:gd name="connsiteX733" fmla="*/ 624789 w 4904633"/>
                  <a:gd name="connsiteY733" fmla="*/ 198706 h 279442"/>
                  <a:gd name="connsiteX734" fmla="*/ 635195 w 4904633"/>
                  <a:gd name="connsiteY734" fmla="*/ 198706 h 279442"/>
                  <a:gd name="connsiteX735" fmla="*/ 642999 w 4904633"/>
                  <a:gd name="connsiteY735" fmla="*/ 203933 h 279442"/>
                  <a:gd name="connsiteX736" fmla="*/ 635195 w 4904633"/>
                  <a:gd name="connsiteY736" fmla="*/ 209161 h 279442"/>
                  <a:gd name="connsiteX737" fmla="*/ 609181 w 4904633"/>
                  <a:gd name="connsiteY737" fmla="*/ 209161 h 279442"/>
                  <a:gd name="connsiteX738" fmla="*/ 603979 w 4904633"/>
                  <a:gd name="connsiteY738" fmla="*/ 209161 h 279442"/>
                  <a:gd name="connsiteX739" fmla="*/ 598776 w 4904633"/>
                  <a:gd name="connsiteY739" fmla="*/ 209161 h 279442"/>
                  <a:gd name="connsiteX740" fmla="*/ 577965 w 4904633"/>
                  <a:gd name="connsiteY740" fmla="*/ 209161 h 279442"/>
                  <a:gd name="connsiteX741" fmla="*/ 570161 w 4904633"/>
                  <a:gd name="connsiteY741" fmla="*/ 203933 h 279442"/>
                  <a:gd name="connsiteX742" fmla="*/ 577965 w 4904633"/>
                  <a:gd name="connsiteY742" fmla="*/ 198706 h 279442"/>
                  <a:gd name="connsiteX743" fmla="*/ 585769 w 4904633"/>
                  <a:gd name="connsiteY743" fmla="*/ 198706 h 279442"/>
                  <a:gd name="connsiteX744" fmla="*/ 590972 w 4904633"/>
                  <a:gd name="connsiteY744" fmla="*/ 175184 h 279442"/>
                  <a:gd name="connsiteX745" fmla="*/ 593573 w 4904633"/>
                  <a:gd name="connsiteY745" fmla="*/ 39276 h 279442"/>
                  <a:gd name="connsiteX746" fmla="*/ 601377 w 4904633"/>
                  <a:gd name="connsiteY746" fmla="*/ 28821 h 279442"/>
                  <a:gd name="connsiteX747" fmla="*/ 458586 w 4904633"/>
                  <a:gd name="connsiteY747" fmla="*/ 28821 h 279442"/>
                  <a:gd name="connsiteX748" fmla="*/ 469001 w 4904633"/>
                  <a:gd name="connsiteY748" fmla="*/ 36667 h 279442"/>
                  <a:gd name="connsiteX749" fmla="*/ 528890 w 4904633"/>
                  <a:gd name="connsiteY749" fmla="*/ 175270 h 279442"/>
                  <a:gd name="connsiteX750" fmla="*/ 544513 w 4904633"/>
                  <a:gd name="connsiteY750" fmla="*/ 198806 h 279442"/>
                  <a:gd name="connsiteX751" fmla="*/ 554928 w 4904633"/>
                  <a:gd name="connsiteY751" fmla="*/ 198806 h 279442"/>
                  <a:gd name="connsiteX752" fmla="*/ 560136 w 4904633"/>
                  <a:gd name="connsiteY752" fmla="*/ 204037 h 279442"/>
                  <a:gd name="connsiteX753" fmla="*/ 547117 w 4904633"/>
                  <a:gd name="connsiteY753" fmla="*/ 209267 h 279442"/>
                  <a:gd name="connsiteX754" fmla="*/ 500247 w 4904633"/>
                  <a:gd name="connsiteY754" fmla="*/ 209267 h 279442"/>
                  <a:gd name="connsiteX755" fmla="*/ 492436 w 4904633"/>
                  <a:gd name="connsiteY755" fmla="*/ 204037 h 279442"/>
                  <a:gd name="connsiteX756" fmla="*/ 497643 w 4904633"/>
                  <a:gd name="connsiteY756" fmla="*/ 198806 h 279442"/>
                  <a:gd name="connsiteX757" fmla="*/ 479417 w 4904633"/>
                  <a:gd name="connsiteY757" fmla="*/ 154349 h 279442"/>
                  <a:gd name="connsiteX758" fmla="*/ 424736 w 4904633"/>
                  <a:gd name="connsiteY758" fmla="*/ 151734 h 279442"/>
                  <a:gd name="connsiteX759" fmla="*/ 414320 w 4904633"/>
                  <a:gd name="connsiteY759" fmla="*/ 183116 h 279442"/>
                  <a:gd name="connsiteX760" fmla="*/ 409113 w 4904633"/>
                  <a:gd name="connsiteY760" fmla="*/ 196191 h 279442"/>
                  <a:gd name="connsiteX761" fmla="*/ 416924 w 4904633"/>
                  <a:gd name="connsiteY761" fmla="*/ 198806 h 279442"/>
                  <a:gd name="connsiteX762" fmla="*/ 419528 w 4904633"/>
                  <a:gd name="connsiteY762" fmla="*/ 198806 h 279442"/>
                  <a:gd name="connsiteX763" fmla="*/ 427340 w 4904633"/>
                  <a:gd name="connsiteY763" fmla="*/ 204037 h 279442"/>
                  <a:gd name="connsiteX764" fmla="*/ 419528 w 4904633"/>
                  <a:gd name="connsiteY764" fmla="*/ 209267 h 279442"/>
                  <a:gd name="connsiteX765" fmla="*/ 393490 w 4904633"/>
                  <a:gd name="connsiteY765" fmla="*/ 209267 h 279442"/>
                  <a:gd name="connsiteX766" fmla="*/ 388282 w 4904633"/>
                  <a:gd name="connsiteY766" fmla="*/ 209267 h 279442"/>
                  <a:gd name="connsiteX767" fmla="*/ 367451 w 4904633"/>
                  <a:gd name="connsiteY767" fmla="*/ 209267 h 279442"/>
                  <a:gd name="connsiteX768" fmla="*/ 359640 w 4904633"/>
                  <a:gd name="connsiteY768" fmla="*/ 204037 h 279442"/>
                  <a:gd name="connsiteX769" fmla="*/ 364847 w 4904633"/>
                  <a:gd name="connsiteY769" fmla="*/ 198806 h 279442"/>
                  <a:gd name="connsiteX770" fmla="*/ 372659 w 4904633"/>
                  <a:gd name="connsiteY770" fmla="*/ 198806 h 279442"/>
                  <a:gd name="connsiteX771" fmla="*/ 388282 w 4904633"/>
                  <a:gd name="connsiteY771" fmla="*/ 180500 h 279442"/>
                  <a:gd name="connsiteX772" fmla="*/ 450774 w 4904633"/>
                  <a:gd name="connsiteY772" fmla="*/ 39282 h 279442"/>
                  <a:gd name="connsiteX773" fmla="*/ 458586 w 4904633"/>
                  <a:gd name="connsiteY773" fmla="*/ 28821 h 279442"/>
                  <a:gd name="connsiteX774" fmla="*/ 3206996 w 4904633"/>
                  <a:gd name="connsiteY774" fmla="*/ 2506 h 279442"/>
                  <a:gd name="connsiteX775" fmla="*/ 3233102 w 4904633"/>
                  <a:gd name="connsiteY775" fmla="*/ 2506 h 279442"/>
                  <a:gd name="connsiteX776" fmla="*/ 3246155 w 4904633"/>
                  <a:gd name="connsiteY776" fmla="*/ 2506 h 279442"/>
                  <a:gd name="connsiteX777" fmla="*/ 3280093 w 4904633"/>
                  <a:gd name="connsiteY777" fmla="*/ 2506 h 279442"/>
                  <a:gd name="connsiteX778" fmla="*/ 3287925 w 4904633"/>
                  <a:gd name="connsiteY778" fmla="*/ 7735 h 279442"/>
                  <a:gd name="connsiteX779" fmla="*/ 3280093 w 4904633"/>
                  <a:gd name="connsiteY779" fmla="*/ 12964 h 279442"/>
                  <a:gd name="connsiteX780" fmla="*/ 3274872 w 4904633"/>
                  <a:gd name="connsiteY780" fmla="*/ 12964 h 279442"/>
                  <a:gd name="connsiteX781" fmla="*/ 3267040 w 4904633"/>
                  <a:gd name="connsiteY781" fmla="*/ 26036 h 279442"/>
                  <a:gd name="connsiteX782" fmla="*/ 3264430 w 4904633"/>
                  <a:gd name="connsiteY782" fmla="*/ 83555 h 279442"/>
                  <a:gd name="connsiteX783" fmla="*/ 3264430 w 4904633"/>
                  <a:gd name="connsiteY783" fmla="*/ 120158 h 279442"/>
                  <a:gd name="connsiteX784" fmla="*/ 3285315 w 4904633"/>
                  <a:gd name="connsiteY784" fmla="*/ 182906 h 279442"/>
                  <a:gd name="connsiteX785" fmla="*/ 3316642 w 4904633"/>
                  <a:gd name="connsiteY785" fmla="*/ 193364 h 279442"/>
                  <a:gd name="connsiteX786" fmla="*/ 3350580 w 4904633"/>
                  <a:gd name="connsiteY786" fmla="*/ 180292 h 279442"/>
                  <a:gd name="connsiteX787" fmla="*/ 3366244 w 4904633"/>
                  <a:gd name="connsiteY787" fmla="*/ 114929 h 279442"/>
                  <a:gd name="connsiteX788" fmla="*/ 3366244 w 4904633"/>
                  <a:gd name="connsiteY788" fmla="*/ 83555 h 279442"/>
                  <a:gd name="connsiteX789" fmla="*/ 3366244 w 4904633"/>
                  <a:gd name="connsiteY789" fmla="*/ 26036 h 279442"/>
                  <a:gd name="connsiteX790" fmla="*/ 3355802 w 4904633"/>
                  <a:gd name="connsiteY790" fmla="*/ 12964 h 279442"/>
                  <a:gd name="connsiteX791" fmla="*/ 3347970 w 4904633"/>
                  <a:gd name="connsiteY791" fmla="*/ 12964 h 279442"/>
                  <a:gd name="connsiteX792" fmla="*/ 3340138 w 4904633"/>
                  <a:gd name="connsiteY792" fmla="*/ 7735 h 279442"/>
                  <a:gd name="connsiteX793" fmla="*/ 3347970 w 4904633"/>
                  <a:gd name="connsiteY793" fmla="*/ 2506 h 279442"/>
                  <a:gd name="connsiteX794" fmla="*/ 3379297 w 4904633"/>
                  <a:gd name="connsiteY794" fmla="*/ 2506 h 279442"/>
                  <a:gd name="connsiteX795" fmla="*/ 3387129 w 4904633"/>
                  <a:gd name="connsiteY795" fmla="*/ 2506 h 279442"/>
                  <a:gd name="connsiteX796" fmla="*/ 3408014 w 4904633"/>
                  <a:gd name="connsiteY796" fmla="*/ 2506 h 279442"/>
                  <a:gd name="connsiteX797" fmla="*/ 3418457 w 4904633"/>
                  <a:gd name="connsiteY797" fmla="*/ 7735 h 279442"/>
                  <a:gd name="connsiteX798" fmla="*/ 3410625 w 4904633"/>
                  <a:gd name="connsiteY798" fmla="*/ 12964 h 279442"/>
                  <a:gd name="connsiteX799" fmla="*/ 3402793 w 4904633"/>
                  <a:gd name="connsiteY799" fmla="*/ 12964 h 279442"/>
                  <a:gd name="connsiteX800" fmla="*/ 3394961 w 4904633"/>
                  <a:gd name="connsiteY800" fmla="*/ 26036 h 279442"/>
                  <a:gd name="connsiteX801" fmla="*/ 3394961 w 4904633"/>
                  <a:gd name="connsiteY801" fmla="*/ 83555 h 279442"/>
                  <a:gd name="connsiteX802" fmla="*/ 3394961 w 4904633"/>
                  <a:gd name="connsiteY802" fmla="*/ 112315 h 279442"/>
                  <a:gd name="connsiteX803" fmla="*/ 3368855 w 4904633"/>
                  <a:gd name="connsiteY803" fmla="*/ 193364 h 279442"/>
                  <a:gd name="connsiteX804" fmla="*/ 3311421 w 4904633"/>
                  <a:gd name="connsiteY804" fmla="*/ 214280 h 279442"/>
                  <a:gd name="connsiteX805" fmla="*/ 3251376 w 4904633"/>
                  <a:gd name="connsiteY805" fmla="*/ 193364 h 279442"/>
                  <a:gd name="connsiteX806" fmla="*/ 3225270 w 4904633"/>
                  <a:gd name="connsiteY806" fmla="*/ 122773 h 279442"/>
                  <a:gd name="connsiteX807" fmla="*/ 3225270 w 4904633"/>
                  <a:gd name="connsiteY807" fmla="*/ 83555 h 279442"/>
                  <a:gd name="connsiteX808" fmla="*/ 3225270 w 4904633"/>
                  <a:gd name="connsiteY808" fmla="*/ 26036 h 279442"/>
                  <a:gd name="connsiteX809" fmla="*/ 3214828 w 4904633"/>
                  <a:gd name="connsiteY809" fmla="*/ 12964 h 279442"/>
                  <a:gd name="connsiteX810" fmla="*/ 3206996 w 4904633"/>
                  <a:gd name="connsiteY810" fmla="*/ 12964 h 279442"/>
                  <a:gd name="connsiteX811" fmla="*/ 3199164 w 4904633"/>
                  <a:gd name="connsiteY811" fmla="*/ 7735 h 279442"/>
                  <a:gd name="connsiteX812" fmla="*/ 3206996 w 4904633"/>
                  <a:gd name="connsiteY812" fmla="*/ 2506 h 279442"/>
                  <a:gd name="connsiteX813" fmla="*/ 1627216 w 4904633"/>
                  <a:gd name="connsiteY813" fmla="*/ 2506 h 279442"/>
                  <a:gd name="connsiteX814" fmla="*/ 1653267 w 4904633"/>
                  <a:gd name="connsiteY814" fmla="*/ 2506 h 279442"/>
                  <a:gd name="connsiteX815" fmla="*/ 1666293 w 4904633"/>
                  <a:gd name="connsiteY815" fmla="*/ 2506 h 279442"/>
                  <a:gd name="connsiteX816" fmla="*/ 1700159 w 4904633"/>
                  <a:gd name="connsiteY816" fmla="*/ 2506 h 279442"/>
                  <a:gd name="connsiteX817" fmla="*/ 1707975 w 4904633"/>
                  <a:gd name="connsiteY817" fmla="*/ 7731 h 279442"/>
                  <a:gd name="connsiteX818" fmla="*/ 1700159 w 4904633"/>
                  <a:gd name="connsiteY818" fmla="*/ 12956 h 279442"/>
                  <a:gd name="connsiteX819" fmla="*/ 1692344 w 4904633"/>
                  <a:gd name="connsiteY819" fmla="*/ 12956 h 279442"/>
                  <a:gd name="connsiteX820" fmla="*/ 1684529 w 4904633"/>
                  <a:gd name="connsiteY820" fmla="*/ 26019 h 279442"/>
                  <a:gd name="connsiteX821" fmla="*/ 1684529 w 4904633"/>
                  <a:gd name="connsiteY821" fmla="*/ 83497 h 279442"/>
                  <a:gd name="connsiteX822" fmla="*/ 1684529 w 4904633"/>
                  <a:gd name="connsiteY822" fmla="*/ 133136 h 279442"/>
                  <a:gd name="connsiteX823" fmla="*/ 1687134 w 4904633"/>
                  <a:gd name="connsiteY823" fmla="*/ 169713 h 279442"/>
                  <a:gd name="connsiteX824" fmla="*/ 1679318 w 4904633"/>
                  <a:gd name="connsiteY824" fmla="*/ 216740 h 279442"/>
                  <a:gd name="connsiteX825" fmla="*/ 1632426 w 4904633"/>
                  <a:gd name="connsiteY825" fmla="*/ 268992 h 279442"/>
                  <a:gd name="connsiteX826" fmla="*/ 1619400 w 4904633"/>
                  <a:gd name="connsiteY826" fmla="*/ 276830 h 279442"/>
                  <a:gd name="connsiteX827" fmla="*/ 1614190 w 4904633"/>
                  <a:gd name="connsiteY827" fmla="*/ 279442 h 279442"/>
                  <a:gd name="connsiteX828" fmla="*/ 1608980 w 4904633"/>
                  <a:gd name="connsiteY828" fmla="*/ 274217 h 279442"/>
                  <a:gd name="connsiteX829" fmla="*/ 1614190 w 4904633"/>
                  <a:gd name="connsiteY829" fmla="*/ 266379 h 279442"/>
                  <a:gd name="connsiteX830" fmla="*/ 1627216 w 4904633"/>
                  <a:gd name="connsiteY830" fmla="*/ 255929 h 279442"/>
                  <a:gd name="connsiteX831" fmla="*/ 1645452 w 4904633"/>
                  <a:gd name="connsiteY831" fmla="*/ 161875 h 279442"/>
                  <a:gd name="connsiteX832" fmla="*/ 1645452 w 4904633"/>
                  <a:gd name="connsiteY832" fmla="*/ 83497 h 279442"/>
                  <a:gd name="connsiteX833" fmla="*/ 1645452 w 4904633"/>
                  <a:gd name="connsiteY833" fmla="*/ 26019 h 279442"/>
                  <a:gd name="connsiteX834" fmla="*/ 1637636 w 4904633"/>
                  <a:gd name="connsiteY834" fmla="*/ 12956 h 279442"/>
                  <a:gd name="connsiteX835" fmla="*/ 1627216 w 4904633"/>
                  <a:gd name="connsiteY835" fmla="*/ 12956 h 279442"/>
                  <a:gd name="connsiteX836" fmla="*/ 1619400 w 4904633"/>
                  <a:gd name="connsiteY836" fmla="*/ 7731 h 279442"/>
                  <a:gd name="connsiteX837" fmla="*/ 1627216 w 4904633"/>
                  <a:gd name="connsiteY837" fmla="*/ 2506 h 279442"/>
                  <a:gd name="connsiteX838" fmla="*/ 2303621 w 4904633"/>
                  <a:gd name="connsiteY838" fmla="*/ 0 h 279442"/>
                  <a:gd name="connsiteX839" fmla="*/ 2308845 w 4904633"/>
                  <a:gd name="connsiteY839" fmla="*/ 0 h 279442"/>
                  <a:gd name="connsiteX840" fmla="*/ 2316682 w 4904633"/>
                  <a:gd name="connsiteY840" fmla="*/ 2616 h 279442"/>
                  <a:gd name="connsiteX841" fmla="*/ 2342803 w 4904633"/>
                  <a:gd name="connsiteY841" fmla="*/ 2616 h 279442"/>
                  <a:gd name="connsiteX842" fmla="*/ 2447287 w 4904633"/>
                  <a:gd name="connsiteY842" fmla="*/ 2616 h 279442"/>
                  <a:gd name="connsiteX843" fmla="*/ 2465571 w 4904633"/>
                  <a:gd name="connsiteY843" fmla="*/ 2616 h 279442"/>
                  <a:gd name="connsiteX844" fmla="*/ 2468183 w 4904633"/>
                  <a:gd name="connsiteY844" fmla="*/ 2616 h 279442"/>
                  <a:gd name="connsiteX845" fmla="*/ 2473408 w 4904633"/>
                  <a:gd name="connsiteY845" fmla="*/ 0 h 279442"/>
                  <a:gd name="connsiteX846" fmla="*/ 2478632 w 4904633"/>
                  <a:gd name="connsiteY846" fmla="*/ 10463 h 279442"/>
                  <a:gd name="connsiteX847" fmla="*/ 2478632 w 4904633"/>
                  <a:gd name="connsiteY847" fmla="*/ 41854 h 279442"/>
                  <a:gd name="connsiteX848" fmla="*/ 2473408 w 4904633"/>
                  <a:gd name="connsiteY848" fmla="*/ 47085 h 279442"/>
                  <a:gd name="connsiteX849" fmla="*/ 2468183 w 4904633"/>
                  <a:gd name="connsiteY849" fmla="*/ 39238 h 279442"/>
                  <a:gd name="connsiteX850" fmla="*/ 2468183 w 4904633"/>
                  <a:gd name="connsiteY850" fmla="*/ 36622 h 279442"/>
                  <a:gd name="connsiteX851" fmla="*/ 2439450 w 4904633"/>
                  <a:gd name="connsiteY851" fmla="*/ 23543 h 279442"/>
                  <a:gd name="connsiteX852" fmla="*/ 2408105 w 4904633"/>
                  <a:gd name="connsiteY852" fmla="*/ 23543 h 279442"/>
                  <a:gd name="connsiteX853" fmla="*/ 2408105 w 4904633"/>
                  <a:gd name="connsiteY853" fmla="*/ 130793 h 279442"/>
                  <a:gd name="connsiteX854" fmla="*/ 2408105 w 4904633"/>
                  <a:gd name="connsiteY854" fmla="*/ 185725 h 279442"/>
                  <a:gd name="connsiteX855" fmla="*/ 2415941 w 4904633"/>
                  <a:gd name="connsiteY855" fmla="*/ 198805 h 279442"/>
                  <a:gd name="connsiteX856" fmla="*/ 2429002 w 4904633"/>
                  <a:gd name="connsiteY856" fmla="*/ 198805 h 279442"/>
                  <a:gd name="connsiteX857" fmla="*/ 2436838 w 4904633"/>
                  <a:gd name="connsiteY857" fmla="*/ 204036 h 279442"/>
                  <a:gd name="connsiteX858" fmla="*/ 2429002 w 4904633"/>
                  <a:gd name="connsiteY858" fmla="*/ 209268 h 279442"/>
                  <a:gd name="connsiteX859" fmla="*/ 2400269 w 4904633"/>
                  <a:gd name="connsiteY859" fmla="*/ 209268 h 279442"/>
                  <a:gd name="connsiteX860" fmla="*/ 2387208 w 4904633"/>
                  <a:gd name="connsiteY860" fmla="*/ 209268 h 279442"/>
                  <a:gd name="connsiteX861" fmla="*/ 2353251 w 4904633"/>
                  <a:gd name="connsiteY861" fmla="*/ 209268 h 279442"/>
                  <a:gd name="connsiteX862" fmla="*/ 2345415 w 4904633"/>
                  <a:gd name="connsiteY862" fmla="*/ 204036 h 279442"/>
                  <a:gd name="connsiteX863" fmla="*/ 2353251 w 4904633"/>
                  <a:gd name="connsiteY863" fmla="*/ 198805 h 279442"/>
                  <a:gd name="connsiteX864" fmla="*/ 2361087 w 4904633"/>
                  <a:gd name="connsiteY864" fmla="*/ 198805 h 279442"/>
                  <a:gd name="connsiteX865" fmla="*/ 2366312 w 4904633"/>
                  <a:gd name="connsiteY865" fmla="*/ 185725 h 279442"/>
                  <a:gd name="connsiteX866" fmla="*/ 2368924 w 4904633"/>
                  <a:gd name="connsiteY866" fmla="*/ 130793 h 279442"/>
                  <a:gd name="connsiteX867" fmla="*/ 2368924 w 4904633"/>
                  <a:gd name="connsiteY867" fmla="*/ 23543 h 279442"/>
                  <a:gd name="connsiteX868" fmla="*/ 2332354 w 4904633"/>
                  <a:gd name="connsiteY868" fmla="*/ 23543 h 279442"/>
                  <a:gd name="connsiteX869" fmla="*/ 2308845 w 4904633"/>
                  <a:gd name="connsiteY869" fmla="*/ 31390 h 279442"/>
                  <a:gd name="connsiteX870" fmla="*/ 2303621 w 4904633"/>
                  <a:gd name="connsiteY870" fmla="*/ 39238 h 279442"/>
                  <a:gd name="connsiteX871" fmla="*/ 2298397 w 4904633"/>
                  <a:gd name="connsiteY871" fmla="*/ 44470 h 279442"/>
                  <a:gd name="connsiteX872" fmla="*/ 2293173 w 4904633"/>
                  <a:gd name="connsiteY872" fmla="*/ 36622 h 279442"/>
                  <a:gd name="connsiteX873" fmla="*/ 2298397 w 4904633"/>
                  <a:gd name="connsiteY873" fmla="*/ 5232 h 279442"/>
                  <a:gd name="connsiteX874" fmla="*/ 2303621 w 4904633"/>
                  <a:gd name="connsiteY874" fmla="*/ 0 h 279442"/>
                  <a:gd name="connsiteX875" fmla="*/ 70674 w 4904633"/>
                  <a:gd name="connsiteY875" fmla="*/ 0 h 279442"/>
                  <a:gd name="connsiteX876" fmla="*/ 107320 w 4904633"/>
                  <a:gd name="connsiteY876" fmla="*/ 2613 h 279442"/>
                  <a:gd name="connsiteX877" fmla="*/ 112556 w 4904633"/>
                  <a:gd name="connsiteY877" fmla="*/ 10453 h 279442"/>
                  <a:gd name="connsiteX878" fmla="*/ 112556 w 4904633"/>
                  <a:gd name="connsiteY878" fmla="*/ 13066 h 279442"/>
                  <a:gd name="connsiteX879" fmla="*/ 112556 w 4904633"/>
                  <a:gd name="connsiteY879" fmla="*/ 41811 h 279442"/>
                  <a:gd name="connsiteX880" fmla="*/ 107320 w 4904633"/>
                  <a:gd name="connsiteY880" fmla="*/ 52264 h 279442"/>
                  <a:gd name="connsiteX881" fmla="*/ 102085 w 4904633"/>
                  <a:gd name="connsiteY881" fmla="*/ 44424 h 279442"/>
                  <a:gd name="connsiteX882" fmla="*/ 94233 w 4904633"/>
                  <a:gd name="connsiteY882" fmla="*/ 28745 h 279442"/>
                  <a:gd name="connsiteX883" fmla="*/ 68057 w 4904633"/>
                  <a:gd name="connsiteY883" fmla="*/ 18292 h 279442"/>
                  <a:gd name="connsiteX884" fmla="*/ 39263 w 4904633"/>
                  <a:gd name="connsiteY884" fmla="*/ 41811 h 279442"/>
                  <a:gd name="connsiteX885" fmla="*/ 65439 w 4904633"/>
                  <a:gd name="connsiteY885" fmla="*/ 78396 h 279442"/>
                  <a:gd name="connsiteX886" fmla="*/ 73292 w 4904633"/>
                  <a:gd name="connsiteY886" fmla="*/ 83622 h 279442"/>
                  <a:gd name="connsiteX887" fmla="*/ 117791 w 4904633"/>
                  <a:gd name="connsiteY887" fmla="*/ 154178 h 279442"/>
                  <a:gd name="connsiteX888" fmla="*/ 91615 w 4904633"/>
                  <a:gd name="connsiteY888" fmla="*/ 201215 h 279442"/>
                  <a:gd name="connsiteX889" fmla="*/ 47116 w 4904633"/>
                  <a:gd name="connsiteY889" fmla="*/ 214281 h 279442"/>
                  <a:gd name="connsiteX890" fmla="*/ 7852 w 4904633"/>
                  <a:gd name="connsiteY890" fmla="*/ 206442 h 279442"/>
                  <a:gd name="connsiteX891" fmla="*/ 0 w 4904633"/>
                  <a:gd name="connsiteY891" fmla="*/ 195989 h 279442"/>
                  <a:gd name="connsiteX892" fmla="*/ 2617 w 4904633"/>
                  <a:gd name="connsiteY892" fmla="*/ 159404 h 279442"/>
                  <a:gd name="connsiteX893" fmla="*/ 7852 w 4904633"/>
                  <a:gd name="connsiteY893" fmla="*/ 148952 h 279442"/>
                  <a:gd name="connsiteX894" fmla="*/ 13088 w 4904633"/>
                  <a:gd name="connsiteY894" fmla="*/ 156791 h 279442"/>
                  <a:gd name="connsiteX895" fmla="*/ 15705 w 4904633"/>
                  <a:gd name="connsiteY895" fmla="*/ 169857 h 279442"/>
                  <a:gd name="connsiteX896" fmla="*/ 52351 w 4904633"/>
                  <a:gd name="connsiteY896" fmla="*/ 195989 h 279442"/>
                  <a:gd name="connsiteX897" fmla="*/ 83762 w 4904633"/>
                  <a:gd name="connsiteY897" fmla="*/ 167244 h 279442"/>
                  <a:gd name="connsiteX898" fmla="*/ 60204 w 4904633"/>
                  <a:gd name="connsiteY898" fmla="*/ 128046 h 279442"/>
                  <a:gd name="connsiteX899" fmla="*/ 47116 w 4904633"/>
                  <a:gd name="connsiteY899" fmla="*/ 117593 h 279442"/>
                  <a:gd name="connsiteX900" fmla="*/ 7852 w 4904633"/>
                  <a:gd name="connsiteY900" fmla="*/ 52264 h 279442"/>
                  <a:gd name="connsiteX901" fmla="*/ 70674 w 4904633"/>
                  <a:gd name="connsiteY901" fmla="*/ 0 h 279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</a:cxnLst>
                <a:rect l="l" t="t" r="r" b="b"/>
                <a:pathLst>
                  <a:path w="4904633" h="279442">
                    <a:moveTo>
                      <a:pt x="1913239" y="83739"/>
                    </a:moveTo>
                    <a:cubicBezTo>
                      <a:pt x="1910635" y="88970"/>
                      <a:pt x="1895012" y="130812"/>
                      <a:pt x="1892408" y="136043"/>
                    </a:cubicBezTo>
                    <a:cubicBezTo>
                      <a:pt x="1892408" y="136043"/>
                      <a:pt x="1892408" y="136043"/>
                      <a:pt x="1934070" y="136043"/>
                    </a:cubicBezTo>
                    <a:cubicBezTo>
                      <a:pt x="1931466" y="130812"/>
                      <a:pt x="1915843" y="91585"/>
                      <a:pt x="1913239" y="83739"/>
                    </a:cubicBezTo>
                    <a:close/>
                    <a:moveTo>
                      <a:pt x="1318017" y="83739"/>
                    </a:moveTo>
                    <a:cubicBezTo>
                      <a:pt x="1315413" y="88970"/>
                      <a:pt x="1297186" y="130812"/>
                      <a:pt x="1297186" y="136043"/>
                    </a:cubicBezTo>
                    <a:cubicBezTo>
                      <a:pt x="1297186" y="136043"/>
                      <a:pt x="1297186" y="136043"/>
                      <a:pt x="1336244" y="136043"/>
                    </a:cubicBezTo>
                    <a:cubicBezTo>
                      <a:pt x="1336244" y="130812"/>
                      <a:pt x="1320621" y="91585"/>
                      <a:pt x="1318017" y="83739"/>
                    </a:cubicBezTo>
                    <a:close/>
                    <a:moveTo>
                      <a:pt x="453378" y="83739"/>
                    </a:moveTo>
                    <a:cubicBezTo>
                      <a:pt x="450774" y="88970"/>
                      <a:pt x="435151" y="130812"/>
                      <a:pt x="432547" y="136043"/>
                    </a:cubicBezTo>
                    <a:cubicBezTo>
                      <a:pt x="432547" y="136043"/>
                      <a:pt x="432547" y="136043"/>
                      <a:pt x="471605" y="136043"/>
                    </a:cubicBezTo>
                    <a:cubicBezTo>
                      <a:pt x="471605" y="130812"/>
                      <a:pt x="455982" y="91585"/>
                      <a:pt x="453378" y="83739"/>
                    </a:cubicBezTo>
                    <a:close/>
                    <a:moveTo>
                      <a:pt x="4175667" y="49544"/>
                    </a:moveTo>
                    <a:cubicBezTo>
                      <a:pt x="4175667" y="49544"/>
                      <a:pt x="4160021" y="52162"/>
                      <a:pt x="4160021" y="52162"/>
                    </a:cubicBezTo>
                    <a:cubicBezTo>
                      <a:pt x="4160021" y="52162"/>
                      <a:pt x="4160021" y="52162"/>
                      <a:pt x="4160021" y="120241"/>
                    </a:cubicBezTo>
                    <a:cubicBezTo>
                      <a:pt x="4160021" y="120241"/>
                      <a:pt x="4160021" y="120241"/>
                      <a:pt x="4162628" y="120241"/>
                    </a:cubicBezTo>
                    <a:lnTo>
                      <a:pt x="4178275" y="122859"/>
                    </a:lnTo>
                    <a:cubicBezTo>
                      <a:pt x="4186099" y="122859"/>
                      <a:pt x="4188706" y="122859"/>
                      <a:pt x="4193922" y="120241"/>
                    </a:cubicBezTo>
                    <a:cubicBezTo>
                      <a:pt x="4199138" y="115004"/>
                      <a:pt x="4206961" y="104530"/>
                      <a:pt x="4206961" y="88820"/>
                    </a:cubicBezTo>
                    <a:cubicBezTo>
                      <a:pt x="4206961" y="75728"/>
                      <a:pt x="4204353" y="65254"/>
                      <a:pt x="4196530" y="57399"/>
                    </a:cubicBezTo>
                    <a:cubicBezTo>
                      <a:pt x="4188706" y="52162"/>
                      <a:pt x="4178275" y="49544"/>
                      <a:pt x="4175667" y="49544"/>
                    </a:cubicBezTo>
                    <a:close/>
                    <a:moveTo>
                      <a:pt x="2582440" y="47116"/>
                    </a:moveTo>
                    <a:cubicBezTo>
                      <a:pt x="2561599" y="47116"/>
                      <a:pt x="2527733" y="54957"/>
                      <a:pt x="2527733" y="115070"/>
                    </a:cubicBezTo>
                    <a:cubicBezTo>
                      <a:pt x="2527733" y="162115"/>
                      <a:pt x="2556389" y="196092"/>
                      <a:pt x="2595466" y="196092"/>
                    </a:cubicBezTo>
                    <a:cubicBezTo>
                      <a:pt x="2611097" y="196092"/>
                      <a:pt x="2647569" y="188252"/>
                      <a:pt x="2647569" y="125525"/>
                    </a:cubicBezTo>
                    <a:cubicBezTo>
                      <a:pt x="2647569" y="78480"/>
                      <a:pt x="2618912" y="47116"/>
                      <a:pt x="2582440" y="47116"/>
                    </a:cubicBezTo>
                    <a:close/>
                    <a:moveTo>
                      <a:pt x="2108723" y="47116"/>
                    </a:moveTo>
                    <a:cubicBezTo>
                      <a:pt x="2087892" y="47116"/>
                      <a:pt x="2054042" y="54957"/>
                      <a:pt x="2054042" y="115070"/>
                    </a:cubicBezTo>
                    <a:cubicBezTo>
                      <a:pt x="2054042" y="162115"/>
                      <a:pt x="2082685" y="196092"/>
                      <a:pt x="2121742" y="196092"/>
                    </a:cubicBezTo>
                    <a:cubicBezTo>
                      <a:pt x="2137365" y="196092"/>
                      <a:pt x="2173819" y="188252"/>
                      <a:pt x="2173819" y="125525"/>
                    </a:cubicBezTo>
                    <a:cubicBezTo>
                      <a:pt x="2173819" y="78480"/>
                      <a:pt x="2147781" y="47116"/>
                      <a:pt x="2108723" y="47116"/>
                    </a:cubicBezTo>
                    <a:close/>
                    <a:moveTo>
                      <a:pt x="4724500" y="33833"/>
                    </a:moveTo>
                    <a:cubicBezTo>
                      <a:pt x="4724500" y="33833"/>
                      <a:pt x="4724500" y="33833"/>
                      <a:pt x="4753217" y="33833"/>
                    </a:cubicBezTo>
                    <a:cubicBezTo>
                      <a:pt x="4753217" y="33833"/>
                      <a:pt x="4753217" y="33833"/>
                      <a:pt x="4779323" y="33833"/>
                    </a:cubicBezTo>
                    <a:cubicBezTo>
                      <a:pt x="4787155" y="33833"/>
                      <a:pt x="4787155" y="36452"/>
                      <a:pt x="4787155" y="39070"/>
                    </a:cubicBezTo>
                    <a:cubicBezTo>
                      <a:pt x="4787155" y="41688"/>
                      <a:pt x="4784544" y="41688"/>
                      <a:pt x="4781934" y="44307"/>
                    </a:cubicBezTo>
                    <a:cubicBezTo>
                      <a:pt x="4781934" y="44307"/>
                      <a:pt x="4779323" y="44307"/>
                      <a:pt x="4779323" y="44307"/>
                    </a:cubicBezTo>
                    <a:cubicBezTo>
                      <a:pt x="4779323" y="44307"/>
                      <a:pt x="4779323" y="44307"/>
                      <a:pt x="4781934" y="49544"/>
                    </a:cubicBezTo>
                    <a:cubicBezTo>
                      <a:pt x="4781934" y="49544"/>
                      <a:pt x="4813261" y="107149"/>
                      <a:pt x="4815872" y="112386"/>
                    </a:cubicBezTo>
                    <a:cubicBezTo>
                      <a:pt x="4821093" y="107149"/>
                      <a:pt x="4823704" y="99294"/>
                      <a:pt x="4823704" y="99294"/>
                    </a:cubicBezTo>
                    <a:cubicBezTo>
                      <a:pt x="4823704" y="99294"/>
                      <a:pt x="4823704" y="99294"/>
                      <a:pt x="4849810" y="57399"/>
                    </a:cubicBezTo>
                    <a:cubicBezTo>
                      <a:pt x="4849810" y="57399"/>
                      <a:pt x="4849810" y="57399"/>
                      <a:pt x="4852420" y="46925"/>
                    </a:cubicBezTo>
                    <a:cubicBezTo>
                      <a:pt x="4852420" y="44307"/>
                      <a:pt x="4852420" y="44307"/>
                      <a:pt x="4849810" y="44307"/>
                    </a:cubicBezTo>
                    <a:cubicBezTo>
                      <a:pt x="4847199" y="41688"/>
                      <a:pt x="4841978" y="41688"/>
                      <a:pt x="4841978" y="39070"/>
                    </a:cubicBezTo>
                    <a:cubicBezTo>
                      <a:pt x="4841978" y="36452"/>
                      <a:pt x="4844589" y="33833"/>
                      <a:pt x="4849810" y="33833"/>
                    </a:cubicBezTo>
                    <a:cubicBezTo>
                      <a:pt x="4849810" y="33833"/>
                      <a:pt x="4849810" y="33833"/>
                      <a:pt x="4873306" y="33833"/>
                    </a:cubicBezTo>
                    <a:lnTo>
                      <a:pt x="4896801" y="33833"/>
                    </a:lnTo>
                    <a:cubicBezTo>
                      <a:pt x="4904633" y="33833"/>
                      <a:pt x="4904633" y="36452"/>
                      <a:pt x="4904633" y="36452"/>
                    </a:cubicBezTo>
                    <a:cubicBezTo>
                      <a:pt x="4904633" y="41688"/>
                      <a:pt x="4902022" y="44307"/>
                      <a:pt x="4896801" y="44307"/>
                    </a:cubicBezTo>
                    <a:cubicBezTo>
                      <a:pt x="4896801" y="44307"/>
                      <a:pt x="4896801" y="44307"/>
                      <a:pt x="4888969" y="44307"/>
                    </a:cubicBezTo>
                    <a:cubicBezTo>
                      <a:pt x="4883748" y="46925"/>
                      <a:pt x="4883748" y="49544"/>
                      <a:pt x="4878527" y="54780"/>
                    </a:cubicBezTo>
                    <a:cubicBezTo>
                      <a:pt x="4870695" y="65254"/>
                      <a:pt x="4836757" y="117623"/>
                      <a:pt x="4831536" y="128096"/>
                    </a:cubicBezTo>
                    <a:cubicBezTo>
                      <a:pt x="4828925" y="133333"/>
                      <a:pt x="4828925" y="138570"/>
                      <a:pt x="4828925" y="143807"/>
                    </a:cubicBezTo>
                    <a:cubicBezTo>
                      <a:pt x="4828925" y="143807"/>
                      <a:pt x="4828925" y="143807"/>
                      <a:pt x="4828925" y="167372"/>
                    </a:cubicBezTo>
                    <a:cubicBezTo>
                      <a:pt x="4828925" y="167372"/>
                      <a:pt x="4828925" y="167372"/>
                      <a:pt x="4831536" y="188320"/>
                    </a:cubicBezTo>
                    <a:cubicBezTo>
                      <a:pt x="4831536" y="196175"/>
                      <a:pt x="4831536" y="198793"/>
                      <a:pt x="4836757" y="198793"/>
                    </a:cubicBezTo>
                    <a:cubicBezTo>
                      <a:pt x="4836757" y="198793"/>
                      <a:pt x="4836757" y="198793"/>
                      <a:pt x="4849810" y="198793"/>
                    </a:cubicBezTo>
                    <a:cubicBezTo>
                      <a:pt x="4852420" y="198793"/>
                      <a:pt x="4855031" y="201412"/>
                      <a:pt x="4855031" y="204030"/>
                    </a:cubicBezTo>
                    <a:cubicBezTo>
                      <a:pt x="4855031" y="206649"/>
                      <a:pt x="4855031" y="209267"/>
                      <a:pt x="4847199" y="209267"/>
                    </a:cubicBezTo>
                    <a:cubicBezTo>
                      <a:pt x="4847199" y="209267"/>
                      <a:pt x="4847199" y="209267"/>
                      <a:pt x="4821093" y="209267"/>
                    </a:cubicBezTo>
                    <a:cubicBezTo>
                      <a:pt x="4821093" y="209267"/>
                      <a:pt x="4821093" y="209267"/>
                      <a:pt x="4810650" y="209267"/>
                    </a:cubicBezTo>
                    <a:cubicBezTo>
                      <a:pt x="4810650" y="209267"/>
                      <a:pt x="4810650" y="209267"/>
                      <a:pt x="4781934" y="209267"/>
                    </a:cubicBezTo>
                    <a:cubicBezTo>
                      <a:pt x="4776712" y="209267"/>
                      <a:pt x="4774102" y="209267"/>
                      <a:pt x="4774102" y="204030"/>
                    </a:cubicBezTo>
                    <a:cubicBezTo>
                      <a:pt x="4774102" y="201412"/>
                      <a:pt x="4774102" y="198793"/>
                      <a:pt x="4779323" y="198793"/>
                    </a:cubicBezTo>
                    <a:cubicBezTo>
                      <a:pt x="4779323" y="198793"/>
                      <a:pt x="4787155" y="198793"/>
                      <a:pt x="4787155" y="198793"/>
                    </a:cubicBezTo>
                    <a:cubicBezTo>
                      <a:pt x="4789766" y="198793"/>
                      <a:pt x="4792376" y="196175"/>
                      <a:pt x="4792376" y="188320"/>
                    </a:cubicBezTo>
                    <a:cubicBezTo>
                      <a:pt x="4792376" y="188320"/>
                      <a:pt x="4792376" y="188320"/>
                      <a:pt x="4792376" y="167372"/>
                    </a:cubicBezTo>
                    <a:cubicBezTo>
                      <a:pt x="4792376" y="167372"/>
                      <a:pt x="4792376" y="167372"/>
                      <a:pt x="4792376" y="149044"/>
                    </a:cubicBezTo>
                    <a:cubicBezTo>
                      <a:pt x="4792376" y="135951"/>
                      <a:pt x="4789766" y="130715"/>
                      <a:pt x="4787155" y="125478"/>
                    </a:cubicBezTo>
                    <a:cubicBezTo>
                      <a:pt x="4787155" y="122859"/>
                      <a:pt x="4753217" y="73109"/>
                      <a:pt x="4745385" y="60017"/>
                    </a:cubicBezTo>
                    <a:cubicBezTo>
                      <a:pt x="4740164" y="52162"/>
                      <a:pt x="4734942" y="46925"/>
                      <a:pt x="4732332" y="46925"/>
                    </a:cubicBezTo>
                    <a:cubicBezTo>
                      <a:pt x="4732332" y="46925"/>
                      <a:pt x="4732332" y="46925"/>
                      <a:pt x="4724500" y="44307"/>
                    </a:cubicBezTo>
                    <a:cubicBezTo>
                      <a:pt x="4719279" y="44307"/>
                      <a:pt x="4716668" y="41688"/>
                      <a:pt x="4716668" y="39070"/>
                    </a:cubicBezTo>
                    <a:cubicBezTo>
                      <a:pt x="4716668" y="36452"/>
                      <a:pt x="4719279" y="33833"/>
                      <a:pt x="4724500" y="33833"/>
                    </a:cubicBezTo>
                    <a:close/>
                    <a:moveTo>
                      <a:pt x="4453869" y="33833"/>
                    </a:moveTo>
                    <a:cubicBezTo>
                      <a:pt x="4453869" y="33833"/>
                      <a:pt x="4453869" y="33833"/>
                      <a:pt x="4485353" y="33833"/>
                    </a:cubicBezTo>
                    <a:lnTo>
                      <a:pt x="4516838" y="33833"/>
                    </a:lnTo>
                    <a:cubicBezTo>
                      <a:pt x="4522085" y="33833"/>
                      <a:pt x="4522085" y="36452"/>
                      <a:pt x="4522085" y="36452"/>
                    </a:cubicBezTo>
                    <a:cubicBezTo>
                      <a:pt x="4522085" y="39070"/>
                      <a:pt x="4522085" y="44307"/>
                      <a:pt x="4516838" y="44307"/>
                    </a:cubicBezTo>
                    <a:cubicBezTo>
                      <a:pt x="4516838" y="44307"/>
                      <a:pt x="4511590" y="44307"/>
                      <a:pt x="4508966" y="44307"/>
                    </a:cubicBezTo>
                    <a:cubicBezTo>
                      <a:pt x="4506343" y="44307"/>
                      <a:pt x="4503719" y="46925"/>
                      <a:pt x="4503719" y="54780"/>
                    </a:cubicBezTo>
                    <a:cubicBezTo>
                      <a:pt x="4503719" y="54780"/>
                      <a:pt x="4503719" y="54780"/>
                      <a:pt x="4503719" y="101912"/>
                    </a:cubicBezTo>
                    <a:cubicBezTo>
                      <a:pt x="4503719" y="101912"/>
                      <a:pt x="4503719" y="101912"/>
                      <a:pt x="4503719" y="141188"/>
                    </a:cubicBezTo>
                    <a:cubicBezTo>
                      <a:pt x="4503719" y="141188"/>
                      <a:pt x="4503719" y="190938"/>
                      <a:pt x="4503719" y="190938"/>
                    </a:cubicBezTo>
                    <a:cubicBezTo>
                      <a:pt x="4506343" y="196175"/>
                      <a:pt x="4506343" y="198793"/>
                      <a:pt x="4511590" y="198793"/>
                    </a:cubicBezTo>
                    <a:cubicBezTo>
                      <a:pt x="4511590" y="198793"/>
                      <a:pt x="4511590" y="198793"/>
                      <a:pt x="4522085" y="198793"/>
                    </a:cubicBezTo>
                    <a:cubicBezTo>
                      <a:pt x="4527332" y="198793"/>
                      <a:pt x="4529956" y="201412"/>
                      <a:pt x="4529956" y="204030"/>
                    </a:cubicBezTo>
                    <a:cubicBezTo>
                      <a:pt x="4529956" y="206649"/>
                      <a:pt x="4527332" y="209267"/>
                      <a:pt x="4522085" y="209267"/>
                    </a:cubicBezTo>
                    <a:cubicBezTo>
                      <a:pt x="4522085" y="209267"/>
                      <a:pt x="4522085" y="209267"/>
                      <a:pt x="4495848" y="209267"/>
                    </a:cubicBezTo>
                    <a:cubicBezTo>
                      <a:pt x="4495848" y="209267"/>
                      <a:pt x="4495848" y="209267"/>
                      <a:pt x="4485353" y="209267"/>
                    </a:cubicBezTo>
                    <a:cubicBezTo>
                      <a:pt x="4485353" y="209267"/>
                      <a:pt x="4485353" y="209267"/>
                      <a:pt x="4453869" y="209267"/>
                    </a:cubicBezTo>
                    <a:cubicBezTo>
                      <a:pt x="4445998" y="209267"/>
                      <a:pt x="4445998" y="206649"/>
                      <a:pt x="4445998" y="204030"/>
                    </a:cubicBezTo>
                    <a:cubicBezTo>
                      <a:pt x="4445998" y="201412"/>
                      <a:pt x="4448622" y="198793"/>
                      <a:pt x="4451245" y="198793"/>
                    </a:cubicBezTo>
                    <a:cubicBezTo>
                      <a:pt x="4451245" y="198793"/>
                      <a:pt x="4459116" y="198793"/>
                      <a:pt x="4459116" y="198793"/>
                    </a:cubicBezTo>
                    <a:cubicBezTo>
                      <a:pt x="4461740" y="198793"/>
                      <a:pt x="4464364" y="196175"/>
                      <a:pt x="4464364" y="190938"/>
                    </a:cubicBezTo>
                    <a:cubicBezTo>
                      <a:pt x="4464364" y="190938"/>
                      <a:pt x="4464364" y="190938"/>
                      <a:pt x="4466988" y="141188"/>
                    </a:cubicBezTo>
                    <a:cubicBezTo>
                      <a:pt x="4466988" y="141188"/>
                      <a:pt x="4466988" y="141188"/>
                      <a:pt x="4466988" y="101912"/>
                    </a:cubicBezTo>
                    <a:cubicBezTo>
                      <a:pt x="4466988" y="101912"/>
                      <a:pt x="4466988" y="101912"/>
                      <a:pt x="4466988" y="54780"/>
                    </a:cubicBezTo>
                    <a:cubicBezTo>
                      <a:pt x="4464364" y="46925"/>
                      <a:pt x="4464364" y="44307"/>
                      <a:pt x="4459116" y="44307"/>
                    </a:cubicBezTo>
                    <a:cubicBezTo>
                      <a:pt x="4459116" y="44307"/>
                      <a:pt x="4459116" y="44307"/>
                      <a:pt x="4451245" y="44307"/>
                    </a:cubicBezTo>
                    <a:cubicBezTo>
                      <a:pt x="4445998" y="44307"/>
                      <a:pt x="4445998" y="39070"/>
                      <a:pt x="4445998" y="36452"/>
                    </a:cubicBezTo>
                    <a:cubicBezTo>
                      <a:pt x="4445998" y="33833"/>
                      <a:pt x="4451245" y="33833"/>
                      <a:pt x="4453869" y="33833"/>
                    </a:cubicBezTo>
                    <a:close/>
                    <a:moveTo>
                      <a:pt x="4110472" y="33833"/>
                    </a:moveTo>
                    <a:cubicBezTo>
                      <a:pt x="4110472" y="33833"/>
                      <a:pt x="4110472" y="33833"/>
                      <a:pt x="4141766" y="33833"/>
                    </a:cubicBezTo>
                    <a:lnTo>
                      <a:pt x="4178275" y="33833"/>
                    </a:lnTo>
                    <a:cubicBezTo>
                      <a:pt x="4193922" y="33833"/>
                      <a:pt x="4212176" y="33833"/>
                      <a:pt x="4225215" y="44307"/>
                    </a:cubicBezTo>
                    <a:cubicBezTo>
                      <a:pt x="4230431" y="46925"/>
                      <a:pt x="4243470" y="60017"/>
                      <a:pt x="4243470" y="75728"/>
                    </a:cubicBezTo>
                    <a:cubicBezTo>
                      <a:pt x="4243470" y="94057"/>
                      <a:pt x="4233039" y="109767"/>
                      <a:pt x="4212176" y="128096"/>
                    </a:cubicBezTo>
                    <a:cubicBezTo>
                      <a:pt x="4233039" y="151662"/>
                      <a:pt x="4246078" y="172609"/>
                      <a:pt x="4259117" y="185701"/>
                    </a:cubicBezTo>
                    <a:cubicBezTo>
                      <a:pt x="4272156" y="196175"/>
                      <a:pt x="4279979" y="198793"/>
                      <a:pt x="4285195" y="198793"/>
                    </a:cubicBezTo>
                    <a:cubicBezTo>
                      <a:pt x="4285195" y="198793"/>
                      <a:pt x="4285195" y="198793"/>
                      <a:pt x="4287803" y="198793"/>
                    </a:cubicBezTo>
                    <a:cubicBezTo>
                      <a:pt x="4293018" y="198793"/>
                      <a:pt x="4295626" y="201412"/>
                      <a:pt x="4295626" y="204030"/>
                    </a:cubicBezTo>
                    <a:cubicBezTo>
                      <a:pt x="4295626" y="206649"/>
                      <a:pt x="4293018" y="209267"/>
                      <a:pt x="4287803" y="209267"/>
                    </a:cubicBezTo>
                    <a:cubicBezTo>
                      <a:pt x="4287803" y="209267"/>
                      <a:pt x="4287803" y="209267"/>
                      <a:pt x="4264332" y="209267"/>
                    </a:cubicBezTo>
                    <a:cubicBezTo>
                      <a:pt x="4251293" y="209267"/>
                      <a:pt x="4246078" y="209267"/>
                      <a:pt x="4238254" y="204030"/>
                    </a:cubicBezTo>
                    <a:cubicBezTo>
                      <a:pt x="4227823" y="201412"/>
                      <a:pt x="4220000" y="190938"/>
                      <a:pt x="4204353" y="169991"/>
                    </a:cubicBezTo>
                    <a:cubicBezTo>
                      <a:pt x="4204353" y="169991"/>
                      <a:pt x="4204353" y="169991"/>
                      <a:pt x="4191314" y="151662"/>
                    </a:cubicBezTo>
                    <a:cubicBezTo>
                      <a:pt x="4191314" y="151662"/>
                      <a:pt x="4183491" y="141188"/>
                      <a:pt x="4183491" y="141188"/>
                    </a:cubicBezTo>
                    <a:cubicBezTo>
                      <a:pt x="4183491" y="141188"/>
                      <a:pt x="4180883" y="138570"/>
                      <a:pt x="4180883" y="138570"/>
                    </a:cubicBezTo>
                    <a:cubicBezTo>
                      <a:pt x="4180883" y="138570"/>
                      <a:pt x="4180883" y="138570"/>
                      <a:pt x="4160021" y="138570"/>
                    </a:cubicBezTo>
                    <a:cubicBezTo>
                      <a:pt x="4160021" y="138570"/>
                      <a:pt x="4160021" y="138570"/>
                      <a:pt x="4160021" y="141188"/>
                    </a:cubicBezTo>
                    <a:cubicBezTo>
                      <a:pt x="4160021" y="141188"/>
                      <a:pt x="4162628" y="188320"/>
                      <a:pt x="4162628" y="188320"/>
                    </a:cubicBezTo>
                    <a:cubicBezTo>
                      <a:pt x="4162628" y="196175"/>
                      <a:pt x="4165236" y="198793"/>
                      <a:pt x="4170452" y="198793"/>
                    </a:cubicBezTo>
                    <a:cubicBezTo>
                      <a:pt x="4170452" y="198793"/>
                      <a:pt x="4170452" y="198793"/>
                      <a:pt x="4180883" y="198793"/>
                    </a:cubicBezTo>
                    <a:cubicBezTo>
                      <a:pt x="4183491" y="198793"/>
                      <a:pt x="4186099" y="201412"/>
                      <a:pt x="4186099" y="204030"/>
                    </a:cubicBezTo>
                    <a:cubicBezTo>
                      <a:pt x="4186099" y="206649"/>
                      <a:pt x="4186099" y="209267"/>
                      <a:pt x="4178275" y="209267"/>
                    </a:cubicBezTo>
                    <a:cubicBezTo>
                      <a:pt x="4178275" y="209267"/>
                      <a:pt x="4178275" y="209267"/>
                      <a:pt x="4149589" y="209267"/>
                    </a:cubicBezTo>
                    <a:cubicBezTo>
                      <a:pt x="4149589" y="209267"/>
                      <a:pt x="4149589" y="209267"/>
                      <a:pt x="4141766" y="209267"/>
                    </a:cubicBezTo>
                    <a:cubicBezTo>
                      <a:pt x="4141766" y="209267"/>
                      <a:pt x="4141766" y="209267"/>
                      <a:pt x="4131335" y="209267"/>
                    </a:cubicBezTo>
                    <a:cubicBezTo>
                      <a:pt x="4131335" y="209267"/>
                      <a:pt x="4131335" y="209267"/>
                      <a:pt x="4113080" y="209267"/>
                    </a:cubicBezTo>
                    <a:cubicBezTo>
                      <a:pt x="4105257" y="209267"/>
                      <a:pt x="4105257" y="206649"/>
                      <a:pt x="4105257" y="204030"/>
                    </a:cubicBezTo>
                    <a:cubicBezTo>
                      <a:pt x="4105257" y="201412"/>
                      <a:pt x="4107865" y="198793"/>
                      <a:pt x="4113080" y="198793"/>
                    </a:cubicBezTo>
                    <a:cubicBezTo>
                      <a:pt x="4113080" y="198793"/>
                      <a:pt x="4120904" y="198793"/>
                      <a:pt x="4120904" y="198793"/>
                    </a:cubicBezTo>
                    <a:cubicBezTo>
                      <a:pt x="4123511" y="198793"/>
                      <a:pt x="4123511" y="196175"/>
                      <a:pt x="4123511" y="188320"/>
                    </a:cubicBezTo>
                    <a:cubicBezTo>
                      <a:pt x="4123511" y="188320"/>
                      <a:pt x="4123511" y="188320"/>
                      <a:pt x="4126119" y="141188"/>
                    </a:cubicBezTo>
                    <a:cubicBezTo>
                      <a:pt x="4126119" y="141188"/>
                      <a:pt x="4126119" y="141188"/>
                      <a:pt x="4126119" y="101912"/>
                    </a:cubicBezTo>
                    <a:cubicBezTo>
                      <a:pt x="4126119" y="101912"/>
                      <a:pt x="4126119" y="101912"/>
                      <a:pt x="4126119" y="54780"/>
                    </a:cubicBezTo>
                    <a:cubicBezTo>
                      <a:pt x="4126119" y="46925"/>
                      <a:pt x="4123511" y="46925"/>
                      <a:pt x="4118296" y="44307"/>
                    </a:cubicBezTo>
                    <a:cubicBezTo>
                      <a:pt x="4118296" y="44307"/>
                      <a:pt x="4118296" y="44307"/>
                      <a:pt x="4107865" y="44307"/>
                    </a:cubicBezTo>
                    <a:cubicBezTo>
                      <a:pt x="4105257" y="44307"/>
                      <a:pt x="4102649" y="39070"/>
                      <a:pt x="4102649" y="39070"/>
                    </a:cubicBezTo>
                    <a:cubicBezTo>
                      <a:pt x="4102649" y="33833"/>
                      <a:pt x="4107865" y="33833"/>
                      <a:pt x="4110472" y="33833"/>
                    </a:cubicBezTo>
                    <a:close/>
                    <a:moveTo>
                      <a:pt x="3745809" y="33833"/>
                    </a:moveTo>
                    <a:cubicBezTo>
                      <a:pt x="3745809" y="33833"/>
                      <a:pt x="3745809" y="33833"/>
                      <a:pt x="3782262" y="33833"/>
                    </a:cubicBezTo>
                    <a:cubicBezTo>
                      <a:pt x="3782262" y="33833"/>
                      <a:pt x="3782262" y="33833"/>
                      <a:pt x="3810905" y="33833"/>
                    </a:cubicBezTo>
                    <a:cubicBezTo>
                      <a:pt x="3818716" y="33833"/>
                      <a:pt x="3818716" y="36450"/>
                      <a:pt x="3818716" y="39067"/>
                    </a:cubicBezTo>
                    <a:cubicBezTo>
                      <a:pt x="3818716" y="41683"/>
                      <a:pt x="3816112" y="44300"/>
                      <a:pt x="3813508" y="44300"/>
                    </a:cubicBezTo>
                    <a:cubicBezTo>
                      <a:pt x="3813508" y="44300"/>
                      <a:pt x="3813508" y="44300"/>
                      <a:pt x="3805697" y="44300"/>
                    </a:cubicBezTo>
                    <a:cubicBezTo>
                      <a:pt x="3803093" y="44300"/>
                      <a:pt x="3803093" y="44300"/>
                      <a:pt x="3803093" y="46917"/>
                    </a:cubicBezTo>
                    <a:cubicBezTo>
                      <a:pt x="3803093" y="49534"/>
                      <a:pt x="3808301" y="60001"/>
                      <a:pt x="3808301" y="62618"/>
                    </a:cubicBezTo>
                    <a:cubicBezTo>
                      <a:pt x="3808301" y="62618"/>
                      <a:pt x="3842151" y="148971"/>
                      <a:pt x="3847358" y="159438"/>
                    </a:cubicBezTo>
                    <a:cubicBezTo>
                      <a:pt x="3857774" y="130653"/>
                      <a:pt x="3883812" y="67851"/>
                      <a:pt x="3889020" y="52150"/>
                    </a:cubicBezTo>
                    <a:cubicBezTo>
                      <a:pt x="3889020" y="52150"/>
                      <a:pt x="3889020" y="52150"/>
                      <a:pt x="3891624" y="44300"/>
                    </a:cubicBezTo>
                    <a:cubicBezTo>
                      <a:pt x="3891624" y="44300"/>
                      <a:pt x="3891624" y="44300"/>
                      <a:pt x="3889020" y="44300"/>
                    </a:cubicBezTo>
                    <a:cubicBezTo>
                      <a:pt x="3889020" y="44300"/>
                      <a:pt x="3889020" y="44300"/>
                      <a:pt x="3881208" y="44300"/>
                    </a:cubicBezTo>
                    <a:cubicBezTo>
                      <a:pt x="3878605" y="44300"/>
                      <a:pt x="3876001" y="41683"/>
                      <a:pt x="3876001" y="39067"/>
                    </a:cubicBezTo>
                    <a:cubicBezTo>
                      <a:pt x="3876001" y="33833"/>
                      <a:pt x="3881208" y="33833"/>
                      <a:pt x="3883812" y="33833"/>
                    </a:cubicBezTo>
                    <a:cubicBezTo>
                      <a:pt x="3883812" y="33833"/>
                      <a:pt x="3883812" y="33833"/>
                      <a:pt x="3904643" y="33833"/>
                    </a:cubicBezTo>
                    <a:cubicBezTo>
                      <a:pt x="3904643" y="33833"/>
                      <a:pt x="3904643" y="33833"/>
                      <a:pt x="3909851" y="33833"/>
                    </a:cubicBezTo>
                    <a:lnTo>
                      <a:pt x="3930681" y="33833"/>
                    </a:lnTo>
                    <a:cubicBezTo>
                      <a:pt x="3938493" y="33833"/>
                      <a:pt x="3938493" y="36450"/>
                      <a:pt x="3938493" y="39067"/>
                    </a:cubicBezTo>
                    <a:cubicBezTo>
                      <a:pt x="3938493" y="41683"/>
                      <a:pt x="3938493" y="44300"/>
                      <a:pt x="3930681" y="44300"/>
                    </a:cubicBezTo>
                    <a:cubicBezTo>
                      <a:pt x="3930681" y="44300"/>
                      <a:pt x="3925474" y="44300"/>
                      <a:pt x="3922870" y="44300"/>
                    </a:cubicBezTo>
                    <a:cubicBezTo>
                      <a:pt x="3920266" y="46917"/>
                      <a:pt x="3917662" y="49534"/>
                      <a:pt x="3912455" y="65234"/>
                    </a:cubicBezTo>
                    <a:cubicBezTo>
                      <a:pt x="3912455" y="65234"/>
                      <a:pt x="3912455" y="65234"/>
                      <a:pt x="3894228" y="101869"/>
                    </a:cubicBezTo>
                    <a:cubicBezTo>
                      <a:pt x="3894228" y="101869"/>
                      <a:pt x="3894228" y="101869"/>
                      <a:pt x="3883812" y="125420"/>
                    </a:cubicBezTo>
                    <a:cubicBezTo>
                      <a:pt x="3883812" y="125420"/>
                      <a:pt x="3883812" y="125420"/>
                      <a:pt x="3865585" y="164671"/>
                    </a:cubicBezTo>
                    <a:cubicBezTo>
                      <a:pt x="3865585" y="164671"/>
                      <a:pt x="3865585" y="164671"/>
                      <a:pt x="3852566" y="196073"/>
                    </a:cubicBezTo>
                    <a:cubicBezTo>
                      <a:pt x="3847358" y="209156"/>
                      <a:pt x="3844755" y="211773"/>
                      <a:pt x="3839547" y="211773"/>
                    </a:cubicBezTo>
                    <a:cubicBezTo>
                      <a:pt x="3834339" y="211773"/>
                      <a:pt x="3831735" y="206540"/>
                      <a:pt x="3826528" y="198689"/>
                    </a:cubicBezTo>
                    <a:cubicBezTo>
                      <a:pt x="3826528" y="198689"/>
                      <a:pt x="3826528" y="198689"/>
                      <a:pt x="3766639" y="60001"/>
                    </a:cubicBezTo>
                    <a:cubicBezTo>
                      <a:pt x="3761432" y="46917"/>
                      <a:pt x="3758828" y="46917"/>
                      <a:pt x="3751016" y="44300"/>
                    </a:cubicBezTo>
                    <a:cubicBezTo>
                      <a:pt x="3751016" y="44300"/>
                      <a:pt x="3751016" y="44300"/>
                      <a:pt x="3743205" y="44300"/>
                    </a:cubicBezTo>
                    <a:cubicBezTo>
                      <a:pt x="3740601" y="44300"/>
                      <a:pt x="3737997" y="41683"/>
                      <a:pt x="3737997" y="39067"/>
                    </a:cubicBezTo>
                    <a:cubicBezTo>
                      <a:pt x="3737997" y="33833"/>
                      <a:pt x="3743205" y="33833"/>
                      <a:pt x="3745809" y="33833"/>
                    </a:cubicBezTo>
                    <a:close/>
                    <a:moveTo>
                      <a:pt x="3658033" y="33833"/>
                    </a:moveTo>
                    <a:cubicBezTo>
                      <a:pt x="3658033" y="33833"/>
                      <a:pt x="3658033" y="33833"/>
                      <a:pt x="3689048" y="33833"/>
                    </a:cubicBezTo>
                    <a:lnTo>
                      <a:pt x="3720062" y="33833"/>
                    </a:lnTo>
                    <a:cubicBezTo>
                      <a:pt x="3725231" y="33833"/>
                      <a:pt x="3727816" y="36452"/>
                      <a:pt x="3727816" y="36452"/>
                    </a:cubicBezTo>
                    <a:cubicBezTo>
                      <a:pt x="3727816" y="39070"/>
                      <a:pt x="3727816" y="44307"/>
                      <a:pt x="3720062" y="44307"/>
                    </a:cubicBezTo>
                    <a:cubicBezTo>
                      <a:pt x="3720062" y="44307"/>
                      <a:pt x="3714893" y="44307"/>
                      <a:pt x="3714893" y="44307"/>
                    </a:cubicBezTo>
                    <a:cubicBezTo>
                      <a:pt x="3709724" y="44307"/>
                      <a:pt x="3709724" y="46925"/>
                      <a:pt x="3707140" y="54780"/>
                    </a:cubicBezTo>
                    <a:cubicBezTo>
                      <a:pt x="3707140" y="54780"/>
                      <a:pt x="3707140" y="54780"/>
                      <a:pt x="3707140" y="101912"/>
                    </a:cubicBezTo>
                    <a:cubicBezTo>
                      <a:pt x="3707140" y="101912"/>
                      <a:pt x="3707140" y="101912"/>
                      <a:pt x="3707140" y="141188"/>
                    </a:cubicBezTo>
                    <a:cubicBezTo>
                      <a:pt x="3707140" y="141188"/>
                      <a:pt x="3709724" y="190938"/>
                      <a:pt x="3709724" y="190938"/>
                    </a:cubicBezTo>
                    <a:cubicBezTo>
                      <a:pt x="3709724" y="196175"/>
                      <a:pt x="3709724" y="198793"/>
                      <a:pt x="3714893" y="198793"/>
                    </a:cubicBezTo>
                    <a:cubicBezTo>
                      <a:pt x="3714893" y="198793"/>
                      <a:pt x="3714893" y="198793"/>
                      <a:pt x="3727816" y="198793"/>
                    </a:cubicBezTo>
                    <a:cubicBezTo>
                      <a:pt x="3730400" y="198793"/>
                      <a:pt x="3732985" y="201412"/>
                      <a:pt x="3732985" y="204030"/>
                    </a:cubicBezTo>
                    <a:cubicBezTo>
                      <a:pt x="3732985" y="206649"/>
                      <a:pt x="3730400" y="209267"/>
                      <a:pt x="3725231" y="209267"/>
                    </a:cubicBezTo>
                    <a:cubicBezTo>
                      <a:pt x="3725231" y="209267"/>
                      <a:pt x="3725231" y="209267"/>
                      <a:pt x="3699386" y="209267"/>
                    </a:cubicBezTo>
                    <a:cubicBezTo>
                      <a:pt x="3699386" y="209267"/>
                      <a:pt x="3699386" y="209267"/>
                      <a:pt x="3689048" y="209267"/>
                    </a:cubicBezTo>
                    <a:cubicBezTo>
                      <a:pt x="3689048" y="209267"/>
                      <a:pt x="3689048" y="209267"/>
                      <a:pt x="3658033" y="209267"/>
                    </a:cubicBezTo>
                    <a:cubicBezTo>
                      <a:pt x="3652864" y="209267"/>
                      <a:pt x="3650280" y="206649"/>
                      <a:pt x="3650280" y="204030"/>
                    </a:cubicBezTo>
                    <a:cubicBezTo>
                      <a:pt x="3650280" y="201412"/>
                      <a:pt x="3652864" y="198793"/>
                      <a:pt x="3658033" y="198793"/>
                    </a:cubicBezTo>
                    <a:cubicBezTo>
                      <a:pt x="3658033" y="198793"/>
                      <a:pt x="3665787" y="198793"/>
                      <a:pt x="3665787" y="198793"/>
                    </a:cubicBezTo>
                    <a:cubicBezTo>
                      <a:pt x="3668372" y="198793"/>
                      <a:pt x="3668372" y="196175"/>
                      <a:pt x="3670956" y="190938"/>
                    </a:cubicBezTo>
                    <a:cubicBezTo>
                      <a:pt x="3670956" y="190938"/>
                      <a:pt x="3670956" y="190938"/>
                      <a:pt x="3670956" y="141188"/>
                    </a:cubicBezTo>
                    <a:cubicBezTo>
                      <a:pt x="3670956" y="141188"/>
                      <a:pt x="3670956" y="141188"/>
                      <a:pt x="3670956" y="101912"/>
                    </a:cubicBezTo>
                    <a:cubicBezTo>
                      <a:pt x="3670956" y="101912"/>
                      <a:pt x="3670956" y="101912"/>
                      <a:pt x="3670956" y="54780"/>
                    </a:cubicBezTo>
                    <a:cubicBezTo>
                      <a:pt x="3670956" y="46925"/>
                      <a:pt x="3668372" y="44307"/>
                      <a:pt x="3665787" y="44307"/>
                    </a:cubicBezTo>
                    <a:cubicBezTo>
                      <a:pt x="3665787" y="44307"/>
                      <a:pt x="3665787" y="44307"/>
                      <a:pt x="3658033" y="44307"/>
                    </a:cubicBezTo>
                    <a:cubicBezTo>
                      <a:pt x="3652864" y="44307"/>
                      <a:pt x="3650280" y="39070"/>
                      <a:pt x="3650280" y="36452"/>
                    </a:cubicBezTo>
                    <a:cubicBezTo>
                      <a:pt x="3650280" y="33833"/>
                      <a:pt x="3655449" y="33833"/>
                      <a:pt x="3658033" y="33833"/>
                    </a:cubicBezTo>
                    <a:close/>
                    <a:moveTo>
                      <a:pt x="1734525" y="33833"/>
                    </a:moveTo>
                    <a:cubicBezTo>
                      <a:pt x="1734525" y="33833"/>
                      <a:pt x="1734525" y="33833"/>
                      <a:pt x="1765540" y="33833"/>
                    </a:cubicBezTo>
                    <a:lnTo>
                      <a:pt x="1796554" y="33833"/>
                    </a:lnTo>
                    <a:cubicBezTo>
                      <a:pt x="1801723" y="33833"/>
                      <a:pt x="1804308" y="36452"/>
                      <a:pt x="1804308" y="36452"/>
                    </a:cubicBezTo>
                    <a:cubicBezTo>
                      <a:pt x="1804308" y="39070"/>
                      <a:pt x="1801723" y="44307"/>
                      <a:pt x="1796554" y="44307"/>
                    </a:cubicBezTo>
                    <a:cubicBezTo>
                      <a:pt x="1796554" y="44307"/>
                      <a:pt x="1791385" y="44307"/>
                      <a:pt x="1791385" y="44307"/>
                    </a:cubicBezTo>
                    <a:cubicBezTo>
                      <a:pt x="1786216" y="44307"/>
                      <a:pt x="1783631" y="46925"/>
                      <a:pt x="1783631" y="54780"/>
                    </a:cubicBezTo>
                    <a:cubicBezTo>
                      <a:pt x="1783631" y="54780"/>
                      <a:pt x="1783631" y="54780"/>
                      <a:pt x="1783631" y="101912"/>
                    </a:cubicBezTo>
                    <a:cubicBezTo>
                      <a:pt x="1783631" y="101912"/>
                      <a:pt x="1783631" y="101912"/>
                      <a:pt x="1783631" y="141188"/>
                    </a:cubicBezTo>
                    <a:cubicBezTo>
                      <a:pt x="1783631" y="141188"/>
                      <a:pt x="1783631" y="141188"/>
                      <a:pt x="1783631" y="190938"/>
                    </a:cubicBezTo>
                    <a:cubicBezTo>
                      <a:pt x="1786216" y="196175"/>
                      <a:pt x="1786216" y="198793"/>
                      <a:pt x="1791385" y="198793"/>
                    </a:cubicBezTo>
                    <a:cubicBezTo>
                      <a:pt x="1791385" y="198793"/>
                      <a:pt x="1791385" y="198793"/>
                      <a:pt x="1801723" y="198793"/>
                    </a:cubicBezTo>
                    <a:cubicBezTo>
                      <a:pt x="1806892" y="198793"/>
                      <a:pt x="1809477" y="201412"/>
                      <a:pt x="1809477" y="204030"/>
                    </a:cubicBezTo>
                    <a:cubicBezTo>
                      <a:pt x="1809477" y="206649"/>
                      <a:pt x="1806892" y="209267"/>
                      <a:pt x="1801723" y="209267"/>
                    </a:cubicBezTo>
                    <a:cubicBezTo>
                      <a:pt x="1801723" y="209267"/>
                      <a:pt x="1801723" y="209267"/>
                      <a:pt x="1775878" y="209267"/>
                    </a:cubicBezTo>
                    <a:cubicBezTo>
                      <a:pt x="1775878" y="209267"/>
                      <a:pt x="1775878" y="209267"/>
                      <a:pt x="1765540" y="209267"/>
                    </a:cubicBezTo>
                    <a:cubicBezTo>
                      <a:pt x="1765540" y="209267"/>
                      <a:pt x="1765540" y="209267"/>
                      <a:pt x="1734525" y="209267"/>
                    </a:cubicBezTo>
                    <a:cubicBezTo>
                      <a:pt x="1726772" y="209267"/>
                      <a:pt x="1726772" y="206649"/>
                      <a:pt x="1726772" y="204030"/>
                    </a:cubicBezTo>
                    <a:cubicBezTo>
                      <a:pt x="1726772" y="201412"/>
                      <a:pt x="1729356" y="198793"/>
                      <a:pt x="1734525" y="198793"/>
                    </a:cubicBezTo>
                    <a:cubicBezTo>
                      <a:pt x="1734525" y="198793"/>
                      <a:pt x="1739694" y="198793"/>
                      <a:pt x="1742279" y="198793"/>
                    </a:cubicBezTo>
                    <a:cubicBezTo>
                      <a:pt x="1744863" y="198793"/>
                      <a:pt x="1744863" y="196175"/>
                      <a:pt x="1744863" y="190938"/>
                    </a:cubicBezTo>
                    <a:cubicBezTo>
                      <a:pt x="1744863" y="190938"/>
                      <a:pt x="1744863" y="190938"/>
                      <a:pt x="1747448" y="141188"/>
                    </a:cubicBezTo>
                    <a:cubicBezTo>
                      <a:pt x="1747448" y="141188"/>
                      <a:pt x="1747448" y="141188"/>
                      <a:pt x="1747448" y="101912"/>
                    </a:cubicBezTo>
                    <a:cubicBezTo>
                      <a:pt x="1747448" y="101912"/>
                      <a:pt x="1747448" y="101912"/>
                      <a:pt x="1747448" y="54780"/>
                    </a:cubicBezTo>
                    <a:cubicBezTo>
                      <a:pt x="1744863" y="46925"/>
                      <a:pt x="1744863" y="44307"/>
                      <a:pt x="1739694" y="44307"/>
                    </a:cubicBezTo>
                    <a:cubicBezTo>
                      <a:pt x="1739694" y="44307"/>
                      <a:pt x="1739694" y="44307"/>
                      <a:pt x="1731941" y="44307"/>
                    </a:cubicBezTo>
                    <a:cubicBezTo>
                      <a:pt x="1726772" y="44307"/>
                      <a:pt x="1726772" y="39070"/>
                      <a:pt x="1726772" y="36452"/>
                    </a:cubicBezTo>
                    <a:cubicBezTo>
                      <a:pt x="1726772" y="33833"/>
                      <a:pt x="1731941" y="33833"/>
                      <a:pt x="1734525" y="33833"/>
                    </a:cubicBezTo>
                    <a:close/>
                    <a:moveTo>
                      <a:pt x="1442632" y="33833"/>
                    </a:moveTo>
                    <a:cubicBezTo>
                      <a:pt x="1442632" y="33833"/>
                      <a:pt x="1442632" y="33833"/>
                      <a:pt x="1473646" y="33833"/>
                    </a:cubicBezTo>
                    <a:lnTo>
                      <a:pt x="1502076" y="33833"/>
                    </a:lnTo>
                    <a:cubicBezTo>
                      <a:pt x="1509830" y="33833"/>
                      <a:pt x="1509830" y="36452"/>
                      <a:pt x="1509830" y="36452"/>
                    </a:cubicBezTo>
                    <a:cubicBezTo>
                      <a:pt x="1509830" y="39070"/>
                      <a:pt x="1509830" y="44307"/>
                      <a:pt x="1504661" y="44307"/>
                    </a:cubicBezTo>
                    <a:cubicBezTo>
                      <a:pt x="1504661" y="44307"/>
                      <a:pt x="1496907" y="44307"/>
                      <a:pt x="1496907" y="44307"/>
                    </a:cubicBezTo>
                    <a:cubicBezTo>
                      <a:pt x="1491738" y="44307"/>
                      <a:pt x="1491738" y="46925"/>
                      <a:pt x="1491738" y="54780"/>
                    </a:cubicBezTo>
                    <a:cubicBezTo>
                      <a:pt x="1491738" y="54780"/>
                      <a:pt x="1491738" y="54780"/>
                      <a:pt x="1489153" y="101912"/>
                    </a:cubicBezTo>
                    <a:cubicBezTo>
                      <a:pt x="1489153" y="101912"/>
                      <a:pt x="1489153" y="101912"/>
                      <a:pt x="1489153" y="141188"/>
                    </a:cubicBezTo>
                    <a:cubicBezTo>
                      <a:pt x="1489153" y="141188"/>
                      <a:pt x="1489153" y="141188"/>
                      <a:pt x="1491738" y="190938"/>
                    </a:cubicBezTo>
                    <a:cubicBezTo>
                      <a:pt x="1491738" y="196175"/>
                      <a:pt x="1494323" y="198793"/>
                      <a:pt x="1499492" y="198793"/>
                    </a:cubicBezTo>
                    <a:cubicBezTo>
                      <a:pt x="1499492" y="198793"/>
                      <a:pt x="1499492" y="198793"/>
                      <a:pt x="1509830" y="198793"/>
                    </a:cubicBezTo>
                    <a:cubicBezTo>
                      <a:pt x="1514999" y="198793"/>
                      <a:pt x="1514999" y="201412"/>
                      <a:pt x="1514999" y="204030"/>
                    </a:cubicBezTo>
                    <a:cubicBezTo>
                      <a:pt x="1514999" y="206649"/>
                      <a:pt x="1514999" y="209267"/>
                      <a:pt x="1509830" y="209267"/>
                    </a:cubicBezTo>
                    <a:cubicBezTo>
                      <a:pt x="1509830" y="209267"/>
                      <a:pt x="1509830" y="209267"/>
                      <a:pt x="1483984" y="209267"/>
                    </a:cubicBezTo>
                    <a:cubicBezTo>
                      <a:pt x="1483984" y="209267"/>
                      <a:pt x="1483984" y="209267"/>
                      <a:pt x="1471062" y="209267"/>
                    </a:cubicBezTo>
                    <a:cubicBezTo>
                      <a:pt x="1471062" y="209267"/>
                      <a:pt x="1471062" y="209267"/>
                      <a:pt x="1442632" y="209267"/>
                    </a:cubicBezTo>
                    <a:cubicBezTo>
                      <a:pt x="1434878" y="209267"/>
                      <a:pt x="1434878" y="206649"/>
                      <a:pt x="1434878" y="204030"/>
                    </a:cubicBezTo>
                    <a:cubicBezTo>
                      <a:pt x="1434878" y="201412"/>
                      <a:pt x="1434878" y="198793"/>
                      <a:pt x="1440047" y="198793"/>
                    </a:cubicBezTo>
                    <a:cubicBezTo>
                      <a:pt x="1440047" y="198793"/>
                      <a:pt x="1440047" y="198793"/>
                      <a:pt x="1447801" y="198793"/>
                    </a:cubicBezTo>
                    <a:cubicBezTo>
                      <a:pt x="1450385" y="198793"/>
                      <a:pt x="1452970" y="196175"/>
                      <a:pt x="1452970" y="190938"/>
                    </a:cubicBezTo>
                    <a:cubicBezTo>
                      <a:pt x="1452970" y="190938"/>
                      <a:pt x="1452970" y="190938"/>
                      <a:pt x="1452970" y="141188"/>
                    </a:cubicBezTo>
                    <a:cubicBezTo>
                      <a:pt x="1452970" y="141188"/>
                      <a:pt x="1452970" y="141188"/>
                      <a:pt x="1452970" y="101912"/>
                    </a:cubicBezTo>
                    <a:cubicBezTo>
                      <a:pt x="1452970" y="101912"/>
                      <a:pt x="1452970" y="101912"/>
                      <a:pt x="1452970" y="54780"/>
                    </a:cubicBezTo>
                    <a:cubicBezTo>
                      <a:pt x="1452970" y="46925"/>
                      <a:pt x="1450385" y="44307"/>
                      <a:pt x="1447801" y="44307"/>
                    </a:cubicBezTo>
                    <a:cubicBezTo>
                      <a:pt x="1447801" y="44307"/>
                      <a:pt x="1447801" y="44307"/>
                      <a:pt x="1440047" y="44307"/>
                    </a:cubicBezTo>
                    <a:cubicBezTo>
                      <a:pt x="1434878" y="44307"/>
                      <a:pt x="1432294" y="39070"/>
                      <a:pt x="1432294" y="36452"/>
                    </a:cubicBezTo>
                    <a:cubicBezTo>
                      <a:pt x="1432294" y="33833"/>
                      <a:pt x="1440047" y="33833"/>
                      <a:pt x="1442632" y="33833"/>
                    </a:cubicBezTo>
                    <a:close/>
                    <a:moveTo>
                      <a:pt x="1010280" y="33833"/>
                    </a:moveTo>
                    <a:cubicBezTo>
                      <a:pt x="1010280" y="33833"/>
                      <a:pt x="1010280" y="33833"/>
                      <a:pt x="1044083" y="33833"/>
                    </a:cubicBezTo>
                    <a:cubicBezTo>
                      <a:pt x="1044083" y="33833"/>
                      <a:pt x="1044083" y="33833"/>
                      <a:pt x="1075285" y="33833"/>
                    </a:cubicBezTo>
                    <a:cubicBezTo>
                      <a:pt x="1080485" y="33833"/>
                      <a:pt x="1083086" y="33833"/>
                      <a:pt x="1083086" y="39070"/>
                    </a:cubicBezTo>
                    <a:cubicBezTo>
                      <a:pt x="1083086" y="39070"/>
                      <a:pt x="1083086" y="44307"/>
                      <a:pt x="1075285" y="44307"/>
                    </a:cubicBezTo>
                    <a:cubicBezTo>
                      <a:pt x="1075285" y="44307"/>
                      <a:pt x="1070085" y="44307"/>
                      <a:pt x="1070085" y="44307"/>
                    </a:cubicBezTo>
                    <a:cubicBezTo>
                      <a:pt x="1064884" y="44307"/>
                      <a:pt x="1064884" y="46925"/>
                      <a:pt x="1064884" y="54780"/>
                    </a:cubicBezTo>
                    <a:cubicBezTo>
                      <a:pt x="1064884" y="54780"/>
                      <a:pt x="1064884" y="54780"/>
                      <a:pt x="1062284" y="104530"/>
                    </a:cubicBezTo>
                    <a:cubicBezTo>
                      <a:pt x="1062284" y="104530"/>
                      <a:pt x="1062284" y="104530"/>
                      <a:pt x="1062284" y="107149"/>
                    </a:cubicBezTo>
                    <a:cubicBezTo>
                      <a:pt x="1062284" y="107149"/>
                      <a:pt x="1062284" y="107149"/>
                      <a:pt x="1148090" y="107149"/>
                    </a:cubicBezTo>
                    <a:cubicBezTo>
                      <a:pt x="1148090" y="107149"/>
                      <a:pt x="1148090" y="107149"/>
                      <a:pt x="1148090" y="104530"/>
                    </a:cubicBezTo>
                    <a:cubicBezTo>
                      <a:pt x="1148090" y="104530"/>
                      <a:pt x="1148090" y="104530"/>
                      <a:pt x="1148090" y="54780"/>
                    </a:cubicBezTo>
                    <a:cubicBezTo>
                      <a:pt x="1148090" y="46925"/>
                      <a:pt x="1145490" y="46925"/>
                      <a:pt x="1140290" y="44307"/>
                    </a:cubicBezTo>
                    <a:cubicBezTo>
                      <a:pt x="1140290" y="44307"/>
                      <a:pt x="1140290" y="44307"/>
                      <a:pt x="1132489" y="44307"/>
                    </a:cubicBezTo>
                    <a:cubicBezTo>
                      <a:pt x="1124689" y="44307"/>
                      <a:pt x="1124689" y="39070"/>
                      <a:pt x="1124689" y="39070"/>
                    </a:cubicBezTo>
                    <a:cubicBezTo>
                      <a:pt x="1124689" y="33833"/>
                      <a:pt x="1129889" y="33833"/>
                      <a:pt x="1132489" y="33833"/>
                    </a:cubicBezTo>
                    <a:cubicBezTo>
                      <a:pt x="1132489" y="33833"/>
                      <a:pt x="1132489" y="33833"/>
                      <a:pt x="1166292" y="33833"/>
                    </a:cubicBezTo>
                    <a:lnTo>
                      <a:pt x="1197494" y="33833"/>
                    </a:lnTo>
                    <a:cubicBezTo>
                      <a:pt x="1200094" y="33833"/>
                      <a:pt x="1205294" y="33833"/>
                      <a:pt x="1205294" y="39070"/>
                    </a:cubicBezTo>
                    <a:cubicBezTo>
                      <a:pt x="1205294" y="39070"/>
                      <a:pt x="1205294" y="44307"/>
                      <a:pt x="1197494" y="44307"/>
                    </a:cubicBezTo>
                    <a:cubicBezTo>
                      <a:pt x="1197494" y="44307"/>
                      <a:pt x="1197494" y="44307"/>
                      <a:pt x="1192293" y="44307"/>
                    </a:cubicBezTo>
                    <a:cubicBezTo>
                      <a:pt x="1187093" y="44307"/>
                      <a:pt x="1187093" y="46925"/>
                      <a:pt x="1187093" y="54780"/>
                    </a:cubicBezTo>
                    <a:cubicBezTo>
                      <a:pt x="1187093" y="54780"/>
                      <a:pt x="1187093" y="54780"/>
                      <a:pt x="1184493" y="101912"/>
                    </a:cubicBezTo>
                    <a:cubicBezTo>
                      <a:pt x="1184493" y="101912"/>
                      <a:pt x="1184493" y="101912"/>
                      <a:pt x="1184493" y="141188"/>
                    </a:cubicBezTo>
                    <a:cubicBezTo>
                      <a:pt x="1184493" y="141188"/>
                      <a:pt x="1184493" y="141188"/>
                      <a:pt x="1187093" y="188320"/>
                    </a:cubicBezTo>
                    <a:cubicBezTo>
                      <a:pt x="1187093" y="196175"/>
                      <a:pt x="1187093" y="198793"/>
                      <a:pt x="1192293" y="198793"/>
                    </a:cubicBezTo>
                    <a:cubicBezTo>
                      <a:pt x="1192293" y="198793"/>
                      <a:pt x="1192293" y="198793"/>
                      <a:pt x="1205294" y="198793"/>
                    </a:cubicBezTo>
                    <a:cubicBezTo>
                      <a:pt x="1207895" y="198793"/>
                      <a:pt x="1210495" y="201412"/>
                      <a:pt x="1210495" y="204030"/>
                    </a:cubicBezTo>
                    <a:cubicBezTo>
                      <a:pt x="1210495" y="206649"/>
                      <a:pt x="1210495" y="209267"/>
                      <a:pt x="1202694" y="209267"/>
                    </a:cubicBezTo>
                    <a:cubicBezTo>
                      <a:pt x="1202694" y="209267"/>
                      <a:pt x="1202694" y="209267"/>
                      <a:pt x="1176692" y="209267"/>
                    </a:cubicBezTo>
                    <a:cubicBezTo>
                      <a:pt x="1176692" y="209267"/>
                      <a:pt x="1176692" y="209267"/>
                      <a:pt x="1166292" y="209267"/>
                    </a:cubicBezTo>
                    <a:cubicBezTo>
                      <a:pt x="1166292" y="209267"/>
                      <a:pt x="1166292" y="209267"/>
                      <a:pt x="1135089" y="209267"/>
                    </a:cubicBezTo>
                    <a:cubicBezTo>
                      <a:pt x="1129889" y="209267"/>
                      <a:pt x="1127289" y="206649"/>
                      <a:pt x="1127289" y="204030"/>
                    </a:cubicBezTo>
                    <a:cubicBezTo>
                      <a:pt x="1127289" y="201412"/>
                      <a:pt x="1129889" y="198793"/>
                      <a:pt x="1135089" y="198793"/>
                    </a:cubicBezTo>
                    <a:cubicBezTo>
                      <a:pt x="1135089" y="198793"/>
                      <a:pt x="1142890" y="198793"/>
                      <a:pt x="1142890" y="198793"/>
                    </a:cubicBezTo>
                    <a:cubicBezTo>
                      <a:pt x="1145490" y="198793"/>
                      <a:pt x="1145490" y="196175"/>
                      <a:pt x="1148090" y="188320"/>
                    </a:cubicBezTo>
                    <a:cubicBezTo>
                      <a:pt x="1148090" y="188320"/>
                      <a:pt x="1148090" y="188320"/>
                      <a:pt x="1148090" y="141188"/>
                    </a:cubicBezTo>
                    <a:cubicBezTo>
                      <a:pt x="1148090" y="141188"/>
                      <a:pt x="1148090" y="141188"/>
                      <a:pt x="1148090" y="125478"/>
                    </a:cubicBezTo>
                    <a:cubicBezTo>
                      <a:pt x="1148090" y="125478"/>
                      <a:pt x="1148090" y="125478"/>
                      <a:pt x="1062284" y="125478"/>
                    </a:cubicBezTo>
                    <a:cubicBezTo>
                      <a:pt x="1062284" y="125478"/>
                      <a:pt x="1062284" y="125478"/>
                      <a:pt x="1062284" y="141188"/>
                    </a:cubicBezTo>
                    <a:cubicBezTo>
                      <a:pt x="1062284" y="141188"/>
                      <a:pt x="1062284" y="141188"/>
                      <a:pt x="1064884" y="188320"/>
                    </a:cubicBezTo>
                    <a:cubicBezTo>
                      <a:pt x="1064884" y="196175"/>
                      <a:pt x="1067484" y="198793"/>
                      <a:pt x="1070085" y="198793"/>
                    </a:cubicBezTo>
                    <a:cubicBezTo>
                      <a:pt x="1070085" y="198793"/>
                      <a:pt x="1070085" y="198793"/>
                      <a:pt x="1083086" y="198793"/>
                    </a:cubicBezTo>
                    <a:cubicBezTo>
                      <a:pt x="1085686" y="198793"/>
                      <a:pt x="1088286" y="201412"/>
                      <a:pt x="1088286" y="204030"/>
                    </a:cubicBezTo>
                    <a:cubicBezTo>
                      <a:pt x="1088286" y="206649"/>
                      <a:pt x="1088286" y="209267"/>
                      <a:pt x="1080485" y="209267"/>
                    </a:cubicBezTo>
                    <a:cubicBezTo>
                      <a:pt x="1080485" y="209267"/>
                      <a:pt x="1080485" y="209267"/>
                      <a:pt x="1054484" y="209267"/>
                    </a:cubicBezTo>
                    <a:cubicBezTo>
                      <a:pt x="1054484" y="209267"/>
                      <a:pt x="1054484" y="209267"/>
                      <a:pt x="1044083" y="209267"/>
                    </a:cubicBezTo>
                    <a:cubicBezTo>
                      <a:pt x="1044083" y="209267"/>
                      <a:pt x="1044083" y="209267"/>
                      <a:pt x="1012881" y="209267"/>
                    </a:cubicBezTo>
                    <a:cubicBezTo>
                      <a:pt x="1007680" y="209267"/>
                      <a:pt x="1005080" y="206649"/>
                      <a:pt x="1005080" y="204030"/>
                    </a:cubicBezTo>
                    <a:cubicBezTo>
                      <a:pt x="1005080" y="201412"/>
                      <a:pt x="1007680" y="198793"/>
                      <a:pt x="1012881" y="198793"/>
                    </a:cubicBezTo>
                    <a:cubicBezTo>
                      <a:pt x="1012881" y="198793"/>
                      <a:pt x="1020681" y="198793"/>
                      <a:pt x="1020681" y="198793"/>
                    </a:cubicBezTo>
                    <a:cubicBezTo>
                      <a:pt x="1023281" y="198793"/>
                      <a:pt x="1023281" y="196175"/>
                      <a:pt x="1025881" y="188320"/>
                    </a:cubicBezTo>
                    <a:cubicBezTo>
                      <a:pt x="1025881" y="188320"/>
                      <a:pt x="1025881" y="188320"/>
                      <a:pt x="1025881" y="141188"/>
                    </a:cubicBezTo>
                    <a:cubicBezTo>
                      <a:pt x="1025881" y="141188"/>
                      <a:pt x="1025881" y="141188"/>
                      <a:pt x="1025881" y="101912"/>
                    </a:cubicBezTo>
                    <a:cubicBezTo>
                      <a:pt x="1025881" y="101912"/>
                      <a:pt x="1025881" y="101912"/>
                      <a:pt x="1025881" y="54780"/>
                    </a:cubicBezTo>
                    <a:cubicBezTo>
                      <a:pt x="1025881" y="46925"/>
                      <a:pt x="1023281" y="46925"/>
                      <a:pt x="1018081" y="44307"/>
                    </a:cubicBezTo>
                    <a:cubicBezTo>
                      <a:pt x="1018081" y="44307"/>
                      <a:pt x="1018081" y="44307"/>
                      <a:pt x="1010280" y="44307"/>
                    </a:cubicBezTo>
                    <a:cubicBezTo>
                      <a:pt x="1005080" y="44307"/>
                      <a:pt x="1002480" y="39070"/>
                      <a:pt x="1002480" y="39070"/>
                    </a:cubicBezTo>
                    <a:cubicBezTo>
                      <a:pt x="1002480" y="33833"/>
                      <a:pt x="1005080" y="33833"/>
                      <a:pt x="1010280" y="33833"/>
                    </a:cubicBezTo>
                    <a:close/>
                    <a:moveTo>
                      <a:pt x="149401" y="33833"/>
                    </a:moveTo>
                    <a:cubicBezTo>
                      <a:pt x="149401" y="33833"/>
                      <a:pt x="149401" y="33833"/>
                      <a:pt x="183204" y="33833"/>
                    </a:cubicBezTo>
                    <a:cubicBezTo>
                      <a:pt x="183204" y="33833"/>
                      <a:pt x="183204" y="33833"/>
                      <a:pt x="214406" y="33833"/>
                    </a:cubicBezTo>
                    <a:cubicBezTo>
                      <a:pt x="219606" y="33833"/>
                      <a:pt x="222207" y="33833"/>
                      <a:pt x="222207" y="39070"/>
                    </a:cubicBezTo>
                    <a:cubicBezTo>
                      <a:pt x="222207" y="39070"/>
                      <a:pt x="222207" y="44307"/>
                      <a:pt x="214406" y="44307"/>
                    </a:cubicBezTo>
                    <a:cubicBezTo>
                      <a:pt x="214406" y="44307"/>
                      <a:pt x="209206" y="44307"/>
                      <a:pt x="209206" y="44307"/>
                    </a:cubicBezTo>
                    <a:cubicBezTo>
                      <a:pt x="204005" y="44307"/>
                      <a:pt x="204005" y="46925"/>
                      <a:pt x="204005" y="54780"/>
                    </a:cubicBezTo>
                    <a:cubicBezTo>
                      <a:pt x="204005" y="54780"/>
                      <a:pt x="204005" y="54780"/>
                      <a:pt x="201405" y="104530"/>
                    </a:cubicBezTo>
                    <a:cubicBezTo>
                      <a:pt x="201405" y="104530"/>
                      <a:pt x="201405" y="104530"/>
                      <a:pt x="201405" y="107149"/>
                    </a:cubicBezTo>
                    <a:cubicBezTo>
                      <a:pt x="201405" y="107149"/>
                      <a:pt x="201405" y="107149"/>
                      <a:pt x="287211" y="107149"/>
                    </a:cubicBezTo>
                    <a:cubicBezTo>
                      <a:pt x="287211" y="107149"/>
                      <a:pt x="287211" y="107149"/>
                      <a:pt x="287211" y="104530"/>
                    </a:cubicBezTo>
                    <a:cubicBezTo>
                      <a:pt x="287211" y="104530"/>
                      <a:pt x="287211" y="104530"/>
                      <a:pt x="287211" y="54780"/>
                    </a:cubicBezTo>
                    <a:cubicBezTo>
                      <a:pt x="287211" y="46925"/>
                      <a:pt x="284611" y="46925"/>
                      <a:pt x="279411" y="44307"/>
                    </a:cubicBezTo>
                    <a:cubicBezTo>
                      <a:pt x="279411" y="44307"/>
                      <a:pt x="279411" y="44307"/>
                      <a:pt x="271610" y="44307"/>
                    </a:cubicBezTo>
                    <a:cubicBezTo>
                      <a:pt x="263810" y="44307"/>
                      <a:pt x="263810" y="39070"/>
                      <a:pt x="263810" y="39070"/>
                    </a:cubicBezTo>
                    <a:cubicBezTo>
                      <a:pt x="263810" y="33833"/>
                      <a:pt x="269010" y="33833"/>
                      <a:pt x="271610" y="33833"/>
                    </a:cubicBezTo>
                    <a:cubicBezTo>
                      <a:pt x="271610" y="33833"/>
                      <a:pt x="271610" y="33833"/>
                      <a:pt x="308013" y="33833"/>
                    </a:cubicBezTo>
                    <a:lnTo>
                      <a:pt x="336615" y="33833"/>
                    </a:lnTo>
                    <a:cubicBezTo>
                      <a:pt x="339215" y="33833"/>
                      <a:pt x="344415" y="33833"/>
                      <a:pt x="344415" y="39070"/>
                    </a:cubicBezTo>
                    <a:cubicBezTo>
                      <a:pt x="344415" y="39070"/>
                      <a:pt x="344415" y="44307"/>
                      <a:pt x="336615" y="44307"/>
                    </a:cubicBezTo>
                    <a:cubicBezTo>
                      <a:pt x="336615" y="44307"/>
                      <a:pt x="336615" y="44307"/>
                      <a:pt x="331414" y="44307"/>
                    </a:cubicBezTo>
                    <a:cubicBezTo>
                      <a:pt x="326214" y="44307"/>
                      <a:pt x="326214" y="46925"/>
                      <a:pt x="326214" y="54780"/>
                    </a:cubicBezTo>
                    <a:cubicBezTo>
                      <a:pt x="326214" y="54780"/>
                      <a:pt x="326214" y="54780"/>
                      <a:pt x="323614" y="101912"/>
                    </a:cubicBezTo>
                    <a:cubicBezTo>
                      <a:pt x="323614" y="101912"/>
                      <a:pt x="323614" y="101912"/>
                      <a:pt x="323614" y="141188"/>
                    </a:cubicBezTo>
                    <a:cubicBezTo>
                      <a:pt x="323614" y="141188"/>
                      <a:pt x="323614" y="141188"/>
                      <a:pt x="326214" y="188320"/>
                    </a:cubicBezTo>
                    <a:cubicBezTo>
                      <a:pt x="326214" y="196175"/>
                      <a:pt x="328814" y="198793"/>
                      <a:pt x="331414" y="198793"/>
                    </a:cubicBezTo>
                    <a:cubicBezTo>
                      <a:pt x="331414" y="198793"/>
                      <a:pt x="331414" y="198793"/>
                      <a:pt x="344415" y="198793"/>
                    </a:cubicBezTo>
                    <a:cubicBezTo>
                      <a:pt x="347016" y="198793"/>
                      <a:pt x="349616" y="201412"/>
                      <a:pt x="349616" y="204030"/>
                    </a:cubicBezTo>
                    <a:cubicBezTo>
                      <a:pt x="349616" y="206649"/>
                      <a:pt x="349616" y="209267"/>
                      <a:pt x="344415" y="209267"/>
                    </a:cubicBezTo>
                    <a:cubicBezTo>
                      <a:pt x="344415" y="209267"/>
                      <a:pt x="344415" y="209267"/>
                      <a:pt x="318414" y="209267"/>
                    </a:cubicBezTo>
                    <a:cubicBezTo>
                      <a:pt x="318414" y="209267"/>
                      <a:pt x="318414" y="209267"/>
                      <a:pt x="305413" y="209267"/>
                    </a:cubicBezTo>
                    <a:cubicBezTo>
                      <a:pt x="305413" y="209267"/>
                      <a:pt x="305413" y="209267"/>
                      <a:pt x="276811" y="209267"/>
                    </a:cubicBezTo>
                    <a:cubicBezTo>
                      <a:pt x="269010" y="209267"/>
                      <a:pt x="266410" y="206649"/>
                      <a:pt x="266410" y="204030"/>
                    </a:cubicBezTo>
                    <a:cubicBezTo>
                      <a:pt x="266410" y="201412"/>
                      <a:pt x="269010" y="198793"/>
                      <a:pt x="274210" y="198793"/>
                    </a:cubicBezTo>
                    <a:cubicBezTo>
                      <a:pt x="274210" y="198793"/>
                      <a:pt x="282011" y="198793"/>
                      <a:pt x="282011" y="198793"/>
                    </a:cubicBezTo>
                    <a:cubicBezTo>
                      <a:pt x="284611" y="198793"/>
                      <a:pt x="284611" y="196175"/>
                      <a:pt x="287211" y="188320"/>
                    </a:cubicBezTo>
                    <a:cubicBezTo>
                      <a:pt x="287211" y="188320"/>
                      <a:pt x="287211" y="188320"/>
                      <a:pt x="287211" y="141188"/>
                    </a:cubicBezTo>
                    <a:cubicBezTo>
                      <a:pt x="287211" y="141188"/>
                      <a:pt x="287211" y="141188"/>
                      <a:pt x="287211" y="125478"/>
                    </a:cubicBezTo>
                    <a:cubicBezTo>
                      <a:pt x="287211" y="125478"/>
                      <a:pt x="287211" y="125478"/>
                      <a:pt x="201405" y="125478"/>
                    </a:cubicBezTo>
                    <a:cubicBezTo>
                      <a:pt x="201405" y="125478"/>
                      <a:pt x="201405" y="125478"/>
                      <a:pt x="201405" y="141188"/>
                    </a:cubicBezTo>
                    <a:cubicBezTo>
                      <a:pt x="201405" y="141188"/>
                      <a:pt x="201405" y="141188"/>
                      <a:pt x="204005" y="188320"/>
                    </a:cubicBezTo>
                    <a:cubicBezTo>
                      <a:pt x="204005" y="196175"/>
                      <a:pt x="206605" y="198793"/>
                      <a:pt x="211806" y="198793"/>
                    </a:cubicBezTo>
                    <a:cubicBezTo>
                      <a:pt x="211806" y="198793"/>
                      <a:pt x="211806" y="198793"/>
                      <a:pt x="222207" y="198793"/>
                    </a:cubicBezTo>
                    <a:cubicBezTo>
                      <a:pt x="227407" y="198793"/>
                      <a:pt x="227407" y="201412"/>
                      <a:pt x="227407" y="204030"/>
                    </a:cubicBezTo>
                    <a:cubicBezTo>
                      <a:pt x="227407" y="206649"/>
                      <a:pt x="227407" y="209267"/>
                      <a:pt x="222207" y="209267"/>
                    </a:cubicBezTo>
                    <a:cubicBezTo>
                      <a:pt x="222207" y="209267"/>
                      <a:pt x="222207" y="209267"/>
                      <a:pt x="193605" y="209267"/>
                    </a:cubicBezTo>
                    <a:cubicBezTo>
                      <a:pt x="193605" y="209267"/>
                      <a:pt x="193605" y="209267"/>
                      <a:pt x="183204" y="209267"/>
                    </a:cubicBezTo>
                    <a:cubicBezTo>
                      <a:pt x="183204" y="209267"/>
                      <a:pt x="183204" y="209267"/>
                      <a:pt x="152002" y="209267"/>
                    </a:cubicBezTo>
                    <a:cubicBezTo>
                      <a:pt x="146801" y="209267"/>
                      <a:pt x="146801" y="206649"/>
                      <a:pt x="146801" y="204030"/>
                    </a:cubicBezTo>
                    <a:cubicBezTo>
                      <a:pt x="146801" y="201412"/>
                      <a:pt x="146801" y="198793"/>
                      <a:pt x="152002" y="198793"/>
                    </a:cubicBezTo>
                    <a:cubicBezTo>
                      <a:pt x="152002" y="198793"/>
                      <a:pt x="159802" y="198793"/>
                      <a:pt x="159802" y="198793"/>
                    </a:cubicBezTo>
                    <a:cubicBezTo>
                      <a:pt x="162402" y="198793"/>
                      <a:pt x="165002" y="196175"/>
                      <a:pt x="165002" y="188320"/>
                    </a:cubicBezTo>
                    <a:cubicBezTo>
                      <a:pt x="165002" y="188320"/>
                      <a:pt x="165002" y="188320"/>
                      <a:pt x="165002" y="141188"/>
                    </a:cubicBezTo>
                    <a:cubicBezTo>
                      <a:pt x="165002" y="141188"/>
                      <a:pt x="165002" y="141188"/>
                      <a:pt x="165002" y="101912"/>
                    </a:cubicBezTo>
                    <a:cubicBezTo>
                      <a:pt x="165002" y="101912"/>
                      <a:pt x="165002" y="101912"/>
                      <a:pt x="165002" y="54780"/>
                    </a:cubicBezTo>
                    <a:cubicBezTo>
                      <a:pt x="165002" y="46925"/>
                      <a:pt x="165002" y="46925"/>
                      <a:pt x="157202" y="44307"/>
                    </a:cubicBezTo>
                    <a:cubicBezTo>
                      <a:pt x="157202" y="44307"/>
                      <a:pt x="157202" y="44307"/>
                      <a:pt x="149401" y="44307"/>
                    </a:cubicBezTo>
                    <a:cubicBezTo>
                      <a:pt x="144201" y="44307"/>
                      <a:pt x="141601" y="39070"/>
                      <a:pt x="141601" y="39070"/>
                    </a:cubicBezTo>
                    <a:cubicBezTo>
                      <a:pt x="141601" y="33833"/>
                      <a:pt x="144201" y="33833"/>
                      <a:pt x="149401" y="33833"/>
                    </a:cubicBezTo>
                    <a:close/>
                    <a:moveTo>
                      <a:pt x="4063353" y="31327"/>
                    </a:moveTo>
                    <a:cubicBezTo>
                      <a:pt x="4063353" y="31327"/>
                      <a:pt x="4063353" y="31327"/>
                      <a:pt x="4065934" y="31327"/>
                    </a:cubicBezTo>
                    <a:lnTo>
                      <a:pt x="4068515" y="31327"/>
                    </a:lnTo>
                    <a:cubicBezTo>
                      <a:pt x="4071097" y="31327"/>
                      <a:pt x="4073678" y="31327"/>
                      <a:pt x="4073678" y="36557"/>
                    </a:cubicBezTo>
                    <a:cubicBezTo>
                      <a:pt x="4073678" y="36557"/>
                      <a:pt x="4073678" y="36557"/>
                      <a:pt x="4071097" y="39173"/>
                    </a:cubicBezTo>
                    <a:cubicBezTo>
                      <a:pt x="4071097" y="39173"/>
                      <a:pt x="4071097" y="52248"/>
                      <a:pt x="4071097" y="52248"/>
                    </a:cubicBezTo>
                    <a:cubicBezTo>
                      <a:pt x="4071097" y="52248"/>
                      <a:pt x="4071097" y="52248"/>
                      <a:pt x="4071097" y="54864"/>
                    </a:cubicBezTo>
                    <a:cubicBezTo>
                      <a:pt x="4071097" y="54864"/>
                      <a:pt x="4068515" y="65324"/>
                      <a:pt x="4068515" y="65324"/>
                    </a:cubicBezTo>
                    <a:cubicBezTo>
                      <a:pt x="4068515" y="67939"/>
                      <a:pt x="4068515" y="73170"/>
                      <a:pt x="4063353" y="73170"/>
                    </a:cubicBezTo>
                    <a:cubicBezTo>
                      <a:pt x="4063353" y="73170"/>
                      <a:pt x="4060771" y="70555"/>
                      <a:pt x="4060771" y="65324"/>
                    </a:cubicBezTo>
                    <a:cubicBezTo>
                      <a:pt x="4060771" y="65324"/>
                      <a:pt x="4058190" y="60094"/>
                      <a:pt x="4058190" y="60094"/>
                    </a:cubicBezTo>
                    <a:cubicBezTo>
                      <a:pt x="4055608" y="57479"/>
                      <a:pt x="4055608" y="54864"/>
                      <a:pt x="4045283" y="52248"/>
                    </a:cubicBezTo>
                    <a:cubicBezTo>
                      <a:pt x="4045283" y="52248"/>
                      <a:pt x="4011725" y="52248"/>
                      <a:pt x="4009143" y="52248"/>
                    </a:cubicBezTo>
                    <a:cubicBezTo>
                      <a:pt x="4009143" y="52248"/>
                      <a:pt x="4009143" y="107167"/>
                      <a:pt x="4009143" y="107167"/>
                    </a:cubicBezTo>
                    <a:cubicBezTo>
                      <a:pt x="4009143" y="107167"/>
                      <a:pt x="4009143" y="107167"/>
                      <a:pt x="4050446" y="107167"/>
                    </a:cubicBezTo>
                    <a:cubicBezTo>
                      <a:pt x="4055608" y="104552"/>
                      <a:pt x="4058190" y="104552"/>
                      <a:pt x="4058190" y="104552"/>
                    </a:cubicBezTo>
                    <a:cubicBezTo>
                      <a:pt x="4058190" y="104552"/>
                      <a:pt x="4058190" y="104552"/>
                      <a:pt x="4060771" y="101936"/>
                    </a:cubicBezTo>
                    <a:cubicBezTo>
                      <a:pt x="4060771" y="101936"/>
                      <a:pt x="4060771" y="101936"/>
                      <a:pt x="4063353" y="99321"/>
                    </a:cubicBezTo>
                    <a:cubicBezTo>
                      <a:pt x="4065934" y="99321"/>
                      <a:pt x="4068515" y="101936"/>
                      <a:pt x="4068515" y="104552"/>
                    </a:cubicBezTo>
                    <a:cubicBezTo>
                      <a:pt x="4068515" y="104552"/>
                      <a:pt x="4068515" y="104552"/>
                      <a:pt x="4068515" y="112397"/>
                    </a:cubicBezTo>
                    <a:cubicBezTo>
                      <a:pt x="4068515" y="112397"/>
                      <a:pt x="4068515" y="112397"/>
                      <a:pt x="4065934" y="122858"/>
                    </a:cubicBezTo>
                    <a:cubicBezTo>
                      <a:pt x="4065934" y="122858"/>
                      <a:pt x="4065934" y="122858"/>
                      <a:pt x="4065934" y="135934"/>
                    </a:cubicBezTo>
                    <a:cubicBezTo>
                      <a:pt x="4065934" y="143779"/>
                      <a:pt x="4063353" y="143779"/>
                      <a:pt x="4060771" y="143779"/>
                    </a:cubicBezTo>
                    <a:cubicBezTo>
                      <a:pt x="4058190" y="143779"/>
                      <a:pt x="4055608" y="143779"/>
                      <a:pt x="4055608" y="141164"/>
                    </a:cubicBezTo>
                    <a:cubicBezTo>
                      <a:pt x="4055608" y="141164"/>
                      <a:pt x="4055608" y="141164"/>
                      <a:pt x="4055608" y="135934"/>
                    </a:cubicBezTo>
                    <a:cubicBezTo>
                      <a:pt x="4055608" y="135934"/>
                      <a:pt x="4055608" y="133318"/>
                      <a:pt x="4055608" y="133318"/>
                    </a:cubicBezTo>
                    <a:cubicBezTo>
                      <a:pt x="4055608" y="130703"/>
                      <a:pt x="4053027" y="125473"/>
                      <a:pt x="4045283" y="125473"/>
                    </a:cubicBezTo>
                    <a:cubicBezTo>
                      <a:pt x="4045283" y="125473"/>
                      <a:pt x="4011725" y="125473"/>
                      <a:pt x="4009143" y="122858"/>
                    </a:cubicBezTo>
                    <a:cubicBezTo>
                      <a:pt x="4009143" y="122858"/>
                      <a:pt x="4009143" y="122858"/>
                      <a:pt x="4009143" y="141164"/>
                    </a:cubicBezTo>
                    <a:cubicBezTo>
                      <a:pt x="4009143" y="141164"/>
                      <a:pt x="4009143" y="141164"/>
                      <a:pt x="4009143" y="151624"/>
                    </a:cubicBezTo>
                    <a:cubicBezTo>
                      <a:pt x="4009143" y="151624"/>
                      <a:pt x="4009143" y="151624"/>
                      <a:pt x="4009143" y="175161"/>
                    </a:cubicBezTo>
                    <a:cubicBezTo>
                      <a:pt x="4011725" y="188237"/>
                      <a:pt x="4014306" y="190852"/>
                      <a:pt x="4040120" y="190852"/>
                    </a:cubicBezTo>
                    <a:cubicBezTo>
                      <a:pt x="4042701" y="190852"/>
                      <a:pt x="4053027" y="190852"/>
                      <a:pt x="4060771" y="188237"/>
                    </a:cubicBezTo>
                    <a:cubicBezTo>
                      <a:pt x="4063353" y="188237"/>
                      <a:pt x="4065934" y="183006"/>
                      <a:pt x="4068515" y="175161"/>
                    </a:cubicBezTo>
                    <a:cubicBezTo>
                      <a:pt x="4068515" y="172546"/>
                      <a:pt x="4068515" y="169931"/>
                      <a:pt x="4073678" y="169931"/>
                    </a:cubicBezTo>
                    <a:cubicBezTo>
                      <a:pt x="4076260" y="169931"/>
                      <a:pt x="4078841" y="172546"/>
                      <a:pt x="4078841" y="177776"/>
                    </a:cubicBezTo>
                    <a:cubicBezTo>
                      <a:pt x="4078841" y="183006"/>
                      <a:pt x="4076260" y="198697"/>
                      <a:pt x="4076260" y="203928"/>
                    </a:cubicBezTo>
                    <a:cubicBezTo>
                      <a:pt x="4073678" y="211773"/>
                      <a:pt x="4068515" y="211773"/>
                      <a:pt x="4060771" y="211773"/>
                    </a:cubicBezTo>
                    <a:cubicBezTo>
                      <a:pt x="4060771" y="211773"/>
                      <a:pt x="4060771" y="211773"/>
                      <a:pt x="4016887" y="209158"/>
                    </a:cubicBezTo>
                    <a:cubicBezTo>
                      <a:pt x="4016887" y="209158"/>
                      <a:pt x="4016887" y="209158"/>
                      <a:pt x="4009143" y="209158"/>
                    </a:cubicBezTo>
                    <a:cubicBezTo>
                      <a:pt x="4009143" y="209158"/>
                      <a:pt x="4009143" y="209158"/>
                      <a:pt x="3991073" y="209158"/>
                    </a:cubicBezTo>
                    <a:cubicBezTo>
                      <a:pt x="3991073" y="209158"/>
                      <a:pt x="3978166" y="209158"/>
                      <a:pt x="3978166" y="209158"/>
                    </a:cubicBezTo>
                    <a:cubicBezTo>
                      <a:pt x="3978166" y="209158"/>
                      <a:pt x="3978166" y="209158"/>
                      <a:pt x="3960097" y="209158"/>
                    </a:cubicBezTo>
                    <a:cubicBezTo>
                      <a:pt x="3954934" y="209158"/>
                      <a:pt x="3954934" y="206543"/>
                      <a:pt x="3954934" y="203928"/>
                    </a:cubicBezTo>
                    <a:cubicBezTo>
                      <a:pt x="3954934" y="201312"/>
                      <a:pt x="3954934" y="198697"/>
                      <a:pt x="3960097" y="198697"/>
                    </a:cubicBezTo>
                    <a:cubicBezTo>
                      <a:pt x="3960097" y="198697"/>
                      <a:pt x="3967841" y="198697"/>
                      <a:pt x="3967841" y="198697"/>
                    </a:cubicBezTo>
                    <a:cubicBezTo>
                      <a:pt x="3970422" y="198697"/>
                      <a:pt x="3973004" y="196082"/>
                      <a:pt x="3973004" y="188237"/>
                    </a:cubicBezTo>
                    <a:cubicBezTo>
                      <a:pt x="3973004" y="188237"/>
                      <a:pt x="3973004" y="188237"/>
                      <a:pt x="3973004" y="141164"/>
                    </a:cubicBezTo>
                    <a:cubicBezTo>
                      <a:pt x="3973004" y="141164"/>
                      <a:pt x="3973004" y="141164"/>
                      <a:pt x="3973004" y="101936"/>
                    </a:cubicBezTo>
                    <a:cubicBezTo>
                      <a:pt x="3973004" y="101936"/>
                      <a:pt x="3973004" y="101936"/>
                      <a:pt x="3973004" y="54864"/>
                    </a:cubicBezTo>
                    <a:cubicBezTo>
                      <a:pt x="3973004" y="47018"/>
                      <a:pt x="3973004" y="47018"/>
                      <a:pt x="3965259" y="44403"/>
                    </a:cubicBezTo>
                    <a:cubicBezTo>
                      <a:pt x="3965259" y="44403"/>
                      <a:pt x="3965259" y="44403"/>
                      <a:pt x="3957515" y="44403"/>
                    </a:cubicBezTo>
                    <a:cubicBezTo>
                      <a:pt x="3952352" y="44403"/>
                      <a:pt x="3949771" y="39173"/>
                      <a:pt x="3949771" y="39173"/>
                    </a:cubicBezTo>
                    <a:cubicBezTo>
                      <a:pt x="3949771" y="33942"/>
                      <a:pt x="3957515" y="33942"/>
                      <a:pt x="3957515" y="33942"/>
                    </a:cubicBezTo>
                    <a:cubicBezTo>
                      <a:pt x="3957515" y="33942"/>
                      <a:pt x="3957515" y="33942"/>
                      <a:pt x="3991073" y="33942"/>
                    </a:cubicBezTo>
                    <a:cubicBezTo>
                      <a:pt x="3991073" y="33942"/>
                      <a:pt x="3991073" y="33942"/>
                      <a:pt x="4001399" y="33942"/>
                    </a:cubicBezTo>
                    <a:cubicBezTo>
                      <a:pt x="4001399" y="33942"/>
                      <a:pt x="4055608" y="33942"/>
                      <a:pt x="4055608" y="33942"/>
                    </a:cubicBezTo>
                    <a:cubicBezTo>
                      <a:pt x="4055608" y="33942"/>
                      <a:pt x="4055608" y="33942"/>
                      <a:pt x="4063353" y="31327"/>
                    </a:cubicBezTo>
                    <a:close/>
                    <a:moveTo>
                      <a:pt x="4550404" y="28821"/>
                    </a:moveTo>
                    <a:cubicBezTo>
                      <a:pt x="4550404" y="28821"/>
                      <a:pt x="4550404" y="28821"/>
                      <a:pt x="4553009" y="31436"/>
                    </a:cubicBezTo>
                    <a:cubicBezTo>
                      <a:pt x="4553009" y="31436"/>
                      <a:pt x="4553009" y="31436"/>
                      <a:pt x="4560826" y="31436"/>
                    </a:cubicBezTo>
                    <a:cubicBezTo>
                      <a:pt x="4560826" y="31436"/>
                      <a:pt x="4560826" y="31436"/>
                      <a:pt x="4584277" y="34051"/>
                    </a:cubicBezTo>
                    <a:cubicBezTo>
                      <a:pt x="4584277" y="34051"/>
                      <a:pt x="4584277" y="34051"/>
                      <a:pt x="4678080" y="34051"/>
                    </a:cubicBezTo>
                    <a:cubicBezTo>
                      <a:pt x="4678080" y="34051"/>
                      <a:pt x="4678080" y="34051"/>
                      <a:pt x="4693714" y="31436"/>
                    </a:cubicBezTo>
                    <a:cubicBezTo>
                      <a:pt x="4693714" y="31436"/>
                      <a:pt x="4693714" y="31436"/>
                      <a:pt x="4698926" y="31436"/>
                    </a:cubicBezTo>
                    <a:cubicBezTo>
                      <a:pt x="4704137" y="31436"/>
                      <a:pt x="4704137" y="36667"/>
                      <a:pt x="4704137" y="39282"/>
                    </a:cubicBezTo>
                    <a:cubicBezTo>
                      <a:pt x="4704137" y="39282"/>
                      <a:pt x="4704137" y="65433"/>
                      <a:pt x="4704137" y="68049"/>
                    </a:cubicBezTo>
                    <a:cubicBezTo>
                      <a:pt x="4704137" y="68049"/>
                      <a:pt x="4704137" y="73279"/>
                      <a:pt x="4698926" y="73279"/>
                    </a:cubicBezTo>
                    <a:cubicBezTo>
                      <a:pt x="4693714" y="73279"/>
                      <a:pt x="4693714" y="68049"/>
                      <a:pt x="4693714" y="65433"/>
                    </a:cubicBezTo>
                    <a:cubicBezTo>
                      <a:pt x="4693714" y="65433"/>
                      <a:pt x="4693714" y="65433"/>
                      <a:pt x="4693714" y="62818"/>
                    </a:cubicBezTo>
                    <a:cubicBezTo>
                      <a:pt x="4693714" y="57588"/>
                      <a:pt x="4683292" y="52358"/>
                      <a:pt x="4667658" y="52358"/>
                    </a:cubicBezTo>
                    <a:cubicBezTo>
                      <a:pt x="4667658" y="52358"/>
                      <a:pt x="4646813" y="52358"/>
                      <a:pt x="4641601" y="52358"/>
                    </a:cubicBezTo>
                    <a:cubicBezTo>
                      <a:pt x="4641601" y="52358"/>
                      <a:pt x="4641601" y="52358"/>
                      <a:pt x="4641601" y="141273"/>
                    </a:cubicBezTo>
                    <a:cubicBezTo>
                      <a:pt x="4641601" y="141273"/>
                      <a:pt x="4641601" y="141273"/>
                      <a:pt x="4644207" y="190961"/>
                    </a:cubicBezTo>
                    <a:cubicBezTo>
                      <a:pt x="4644207" y="196191"/>
                      <a:pt x="4644207" y="198806"/>
                      <a:pt x="4649418" y="198806"/>
                    </a:cubicBezTo>
                    <a:cubicBezTo>
                      <a:pt x="4649418" y="198806"/>
                      <a:pt x="4649418" y="198806"/>
                      <a:pt x="4662447" y="198806"/>
                    </a:cubicBezTo>
                    <a:cubicBezTo>
                      <a:pt x="4665052" y="198806"/>
                      <a:pt x="4667658" y="201422"/>
                      <a:pt x="4667658" y="204037"/>
                    </a:cubicBezTo>
                    <a:cubicBezTo>
                      <a:pt x="4667658" y="206652"/>
                      <a:pt x="4665052" y="209267"/>
                      <a:pt x="4659841" y="209267"/>
                    </a:cubicBezTo>
                    <a:cubicBezTo>
                      <a:pt x="4659841" y="209267"/>
                      <a:pt x="4659841" y="209267"/>
                      <a:pt x="4633784" y="209267"/>
                    </a:cubicBezTo>
                    <a:cubicBezTo>
                      <a:pt x="4633784" y="209267"/>
                      <a:pt x="4633784" y="209267"/>
                      <a:pt x="4623362" y="209267"/>
                    </a:cubicBezTo>
                    <a:cubicBezTo>
                      <a:pt x="4623362" y="209267"/>
                      <a:pt x="4623362" y="209267"/>
                      <a:pt x="4592094" y="209267"/>
                    </a:cubicBezTo>
                    <a:cubicBezTo>
                      <a:pt x="4586883" y="209267"/>
                      <a:pt x="4584277" y="206652"/>
                      <a:pt x="4584277" y="204037"/>
                    </a:cubicBezTo>
                    <a:cubicBezTo>
                      <a:pt x="4584277" y="201422"/>
                      <a:pt x="4586883" y="198806"/>
                      <a:pt x="4592094" y="198806"/>
                    </a:cubicBezTo>
                    <a:cubicBezTo>
                      <a:pt x="4592094" y="198806"/>
                      <a:pt x="4599911" y="198806"/>
                      <a:pt x="4599911" y="198806"/>
                    </a:cubicBezTo>
                    <a:cubicBezTo>
                      <a:pt x="4602517" y="198806"/>
                      <a:pt x="4602517" y="196191"/>
                      <a:pt x="4605122" y="188346"/>
                    </a:cubicBezTo>
                    <a:cubicBezTo>
                      <a:pt x="4605122" y="188346"/>
                      <a:pt x="4605122" y="188346"/>
                      <a:pt x="4605122" y="141273"/>
                    </a:cubicBezTo>
                    <a:cubicBezTo>
                      <a:pt x="4605122" y="141273"/>
                      <a:pt x="4605122" y="141273"/>
                      <a:pt x="4605122" y="52358"/>
                    </a:cubicBezTo>
                    <a:cubicBezTo>
                      <a:pt x="4599911" y="52358"/>
                      <a:pt x="4573854" y="52358"/>
                      <a:pt x="4573854" y="52358"/>
                    </a:cubicBezTo>
                    <a:cubicBezTo>
                      <a:pt x="4558221" y="54973"/>
                      <a:pt x="4555615" y="54973"/>
                      <a:pt x="4553009" y="60203"/>
                    </a:cubicBezTo>
                    <a:cubicBezTo>
                      <a:pt x="4553009" y="60203"/>
                      <a:pt x="4550404" y="65433"/>
                      <a:pt x="4550404" y="65433"/>
                    </a:cubicBezTo>
                    <a:cubicBezTo>
                      <a:pt x="4547798" y="68049"/>
                      <a:pt x="4547798" y="70664"/>
                      <a:pt x="4545192" y="70664"/>
                    </a:cubicBezTo>
                    <a:cubicBezTo>
                      <a:pt x="4542587" y="70664"/>
                      <a:pt x="4539981" y="70664"/>
                      <a:pt x="4539981" y="65433"/>
                    </a:cubicBezTo>
                    <a:cubicBezTo>
                      <a:pt x="4539981" y="60203"/>
                      <a:pt x="4542587" y="39282"/>
                      <a:pt x="4545192" y="36667"/>
                    </a:cubicBezTo>
                    <a:cubicBezTo>
                      <a:pt x="4545192" y="34051"/>
                      <a:pt x="4545192" y="28821"/>
                      <a:pt x="4550404" y="28821"/>
                    </a:cubicBezTo>
                    <a:close/>
                    <a:moveTo>
                      <a:pt x="4378927" y="28821"/>
                    </a:moveTo>
                    <a:cubicBezTo>
                      <a:pt x="4397306" y="28821"/>
                      <a:pt x="4407808" y="34048"/>
                      <a:pt x="4413059" y="34048"/>
                    </a:cubicBezTo>
                    <a:cubicBezTo>
                      <a:pt x="4415685" y="34048"/>
                      <a:pt x="4418310" y="36662"/>
                      <a:pt x="4418310" y="39276"/>
                    </a:cubicBezTo>
                    <a:cubicBezTo>
                      <a:pt x="4418310" y="39276"/>
                      <a:pt x="4418310" y="39276"/>
                      <a:pt x="4418310" y="44503"/>
                    </a:cubicBezTo>
                    <a:cubicBezTo>
                      <a:pt x="4418310" y="44503"/>
                      <a:pt x="4418310" y="44503"/>
                      <a:pt x="4415685" y="65412"/>
                    </a:cubicBezTo>
                    <a:cubicBezTo>
                      <a:pt x="4415685" y="75866"/>
                      <a:pt x="4413059" y="75866"/>
                      <a:pt x="4410434" y="75866"/>
                    </a:cubicBezTo>
                    <a:cubicBezTo>
                      <a:pt x="4410434" y="75866"/>
                      <a:pt x="4405183" y="75866"/>
                      <a:pt x="4405183" y="70639"/>
                    </a:cubicBezTo>
                    <a:cubicBezTo>
                      <a:pt x="4405183" y="68025"/>
                      <a:pt x="4405183" y="62798"/>
                      <a:pt x="4399932" y="57571"/>
                    </a:cubicBezTo>
                    <a:cubicBezTo>
                      <a:pt x="4397306" y="52344"/>
                      <a:pt x="4389429" y="47116"/>
                      <a:pt x="4376302" y="47116"/>
                    </a:cubicBezTo>
                    <a:cubicBezTo>
                      <a:pt x="4360548" y="47116"/>
                      <a:pt x="4347421" y="54957"/>
                      <a:pt x="4347421" y="68025"/>
                    </a:cubicBezTo>
                    <a:cubicBezTo>
                      <a:pt x="4347421" y="75866"/>
                      <a:pt x="4347421" y="83707"/>
                      <a:pt x="4371051" y="96775"/>
                    </a:cubicBezTo>
                    <a:cubicBezTo>
                      <a:pt x="4371051" y="96775"/>
                      <a:pt x="4371051" y="96775"/>
                      <a:pt x="4378927" y="102002"/>
                    </a:cubicBezTo>
                    <a:cubicBezTo>
                      <a:pt x="4407808" y="117684"/>
                      <a:pt x="4420936" y="135979"/>
                      <a:pt x="4420936" y="159502"/>
                    </a:cubicBezTo>
                    <a:cubicBezTo>
                      <a:pt x="4420936" y="177797"/>
                      <a:pt x="4413059" y="190865"/>
                      <a:pt x="4397306" y="203933"/>
                    </a:cubicBezTo>
                    <a:cubicBezTo>
                      <a:pt x="4384178" y="211774"/>
                      <a:pt x="4368425" y="211774"/>
                      <a:pt x="4355297" y="211774"/>
                    </a:cubicBezTo>
                    <a:cubicBezTo>
                      <a:pt x="4339544" y="211774"/>
                      <a:pt x="4326416" y="211774"/>
                      <a:pt x="4315914" y="206547"/>
                    </a:cubicBezTo>
                    <a:cubicBezTo>
                      <a:pt x="4313289" y="203933"/>
                      <a:pt x="4310663" y="201320"/>
                      <a:pt x="4310663" y="196092"/>
                    </a:cubicBezTo>
                    <a:cubicBezTo>
                      <a:pt x="4310663" y="196092"/>
                      <a:pt x="4313289" y="167343"/>
                      <a:pt x="4313289" y="167343"/>
                    </a:cubicBezTo>
                    <a:cubicBezTo>
                      <a:pt x="4313289" y="159502"/>
                      <a:pt x="4315914" y="156888"/>
                      <a:pt x="4318540" y="156888"/>
                    </a:cubicBezTo>
                    <a:cubicBezTo>
                      <a:pt x="4318540" y="156888"/>
                      <a:pt x="4323791" y="159502"/>
                      <a:pt x="4323791" y="164729"/>
                    </a:cubicBezTo>
                    <a:cubicBezTo>
                      <a:pt x="4323791" y="164729"/>
                      <a:pt x="4326416" y="175184"/>
                      <a:pt x="4326416" y="175184"/>
                    </a:cubicBezTo>
                    <a:cubicBezTo>
                      <a:pt x="4331667" y="193479"/>
                      <a:pt x="4352672" y="196092"/>
                      <a:pt x="4360548" y="196092"/>
                    </a:cubicBezTo>
                    <a:cubicBezTo>
                      <a:pt x="4368425" y="196092"/>
                      <a:pt x="4376302" y="193479"/>
                      <a:pt x="4381553" y="188252"/>
                    </a:cubicBezTo>
                    <a:cubicBezTo>
                      <a:pt x="4386804" y="183024"/>
                      <a:pt x="4389429" y="177797"/>
                      <a:pt x="4389429" y="169956"/>
                    </a:cubicBezTo>
                    <a:cubicBezTo>
                      <a:pt x="4389429" y="162115"/>
                      <a:pt x="4386804" y="151661"/>
                      <a:pt x="4368425" y="141207"/>
                    </a:cubicBezTo>
                    <a:cubicBezTo>
                      <a:pt x="4368425" y="141207"/>
                      <a:pt x="4368425" y="141207"/>
                      <a:pt x="4355297" y="133366"/>
                    </a:cubicBezTo>
                    <a:cubicBezTo>
                      <a:pt x="4326416" y="115070"/>
                      <a:pt x="4315914" y="102002"/>
                      <a:pt x="4315914" y="78480"/>
                    </a:cubicBezTo>
                    <a:cubicBezTo>
                      <a:pt x="4315914" y="49730"/>
                      <a:pt x="4342170" y="28821"/>
                      <a:pt x="4378927" y="28821"/>
                    </a:cubicBezTo>
                    <a:close/>
                    <a:moveTo>
                      <a:pt x="3452194" y="28821"/>
                    </a:moveTo>
                    <a:cubicBezTo>
                      <a:pt x="3454796" y="28821"/>
                      <a:pt x="3457399" y="31434"/>
                      <a:pt x="3462604" y="36662"/>
                    </a:cubicBezTo>
                    <a:cubicBezTo>
                      <a:pt x="3462604" y="36662"/>
                      <a:pt x="3462604" y="36662"/>
                      <a:pt x="3467809" y="41889"/>
                    </a:cubicBezTo>
                    <a:cubicBezTo>
                      <a:pt x="3467809" y="41889"/>
                      <a:pt x="3467809" y="41889"/>
                      <a:pt x="3535477" y="109843"/>
                    </a:cubicBezTo>
                    <a:cubicBezTo>
                      <a:pt x="3535477" y="109843"/>
                      <a:pt x="3577118" y="151661"/>
                      <a:pt x="3582323" y="156888"/>
                    </a:cubicBezTo>
                    <a:cubicBezTo>
                      <a:pt x="3582323" y="146434"/>
                      <a:pt x="3579721" y="62798"/>
                      <a:pt x="3579721" y="62798"/>
                    </a:cubicBezTo>
                    <a:cubicBezTo>
                      <a:pt x="3579721" y="47116"/>
                      <a:pt x="3577118" y="47116"/>
                      <a:pt x="3571913" y="44503"/>
                    </a:cubicBezTo>
                    <a:cubicBezTo>
                      <a:pt x="3571913" y="44503"/>
                      <a:pt x="3571913" y="44503"/>
                      <a:pt x="3561503" y="44503"/>
                    </a:cubicBezTo>
                    <a:cubicBezTo>
                      <a:pt x="3556297" y="44503"/>
                      <a:pt x="3556297" y="39276"/>
                      <a:pt x="3556297" y="39276"/>
                    </a:cubicBezTo>
                    <a:cubicBezTo>
                      <a:pt x="3556297" y="34048"/>
                      <a:pt x="3561503" y="34048"/>
                      <a:pt x="3564105" y="34048"/>
                    </a:cubicBezTo>
                    <a:cubicBezTo>
                      <a:pt x="3564105" y="34048"/>
                      <a:pt x="3564105" y="34048"/>
                      <a:pt x="3584926" y="34048"/>
                    </a:cubicBezTo>
                    <a:cubicBezTo>
                      <a:pt x="3584926" y="34048"/>
                      <a:pt x="3584926" y="34048"/>
                      <a:pt x="3592734" y="34048"/>
                    </a:cubicBezTo>
                    <a:cubicBezTo>
                      <a:pt x="3592734" y="34048"/>
                      <a:pt x="3592734" y="34048"/>
                      <a:pt x="3597939" y="34048"/>
                    </a:cubicBezTo>
                    <a:cubicBezTo>
                      <a:pt x="3597939" y="34048"/>
                      <a:pt x="3597939" y="34048"/>
                      <a:pt x="3616157" y="34048"/>
                    </a:cubicBezTo>
                    <a:cubicBezTo>
                      <a:pt x="3618760" y="34048"/>
                      <a:pt x="3623965" y="34048"/>
                      <a:pt x="3623965" y="39276"/>
                    </a:cubicBezTo>
                    <a:cubicBezTo>
                      <a:pt x="3623965" y="41889"/>
                      <a:pt x="3621362" y="44503"/>
                      <a:pt x="3618760" y="44503"/>
                    </a:cubicBezTo>
                    <a:cubicBezTo>
                      <a:pt x="3618760" y="44503"/>
                      <a:pt x="3610952" y="44503"/>
                      <a:pt x="3610952" y="44503"/>
                    </a:cubicBezTo>
                    <a:cubicBezTo>
                      <a:pt x="3608349" y="44503"/>
                      <a:pt x="3605747" y="47116"/>
                      <a:pt x="3605747" y="60184"/>
                    </a:cubicBezTo>
                    <a:cubicBezTo>
                      <a:pt x="3605747" y="60184"/>
                      <a:pt x="3605747" y="60184"/>
                      <a:pt x="3603144" y="203933"/>
                    </a:cubicBezTo>
                    <a:cubicBezTo>
                      <a:pt x="3603144" y="209161"/>
                      <a:pt x="3597939" y="211774"/>
                      <a:pt x="3595336" y="211774"/>
                    </a:cubicBezTo>
                    <a:cubicBezTo>
                      <a:pt x="3592734" y="211774"/>
                      <a:pt x="3587529" y="211774"/>
                      <a:pt x="3584926" y="206547"/>
                    </a:cubicBezTo>
                    <a:cubicBezTo>
                      <a:pt x="3584926" y="206547"/>
                      <a:pt x="3584926" y="206547"/>
                      <a:pt x="3517259" y="141207"/>
                    </a:cubicBezTo>
                    <a:cubicBezTo>
                      <a:pt x="3517259" y="141207"/>
                      <a:pt x="3517259" y="141207"/>
                      <a:pt x="3473015" y="96775"/>
                    </a:cubicBezTo>
                    <a:cubicBezTo>
                      <a:pt x="3473015" y="96775"/>
                      <a:pt x="3467809" y="94161"/>
                      <a:pt x="3465207" y="91548"/>
                    </a:cubicBezTo>
                    <a:cubicBezTo>
                      <a:pt x="3465207" y="102002"/>
                      <a:pt x="3467809" y="175184"/>
                      <a:pt x="3467809" y="175184"/>
                    </a:cubicBezTo>
                    <a:cubicBezTo>
                      <a:pt x="3467809" y="193479"/>
                      <a:pt x="3470412" y="196092"/>
                      <a:pt x="3473015" y="198706"/>
                    </a:cubicBezTo>
                    <a:cubicBezTo>
                      <a:pt x="3473015" y="198706"/>
                      <a:pt x="3473015" y="198706"/>
                      <a:pt x="3486027" y="198706"/>
                    </a:cubicBezTo>
                    <a:cubicBezTo>
                      <a:pt x="3491233" y="198706"/>
                      <a:pt x="3491233" y="201320"/>
                      <a:pt x="3491233" y="203933"/>
                    </a:cubicBezTo>
                    <a:cubicBezTo>
                      <a:pt x="3491233" y="209161"/>
                      <a:pt x="3488630" y="209161"/>
                      <a:pt x="3483425" y="209161"/>
                    </a:cubicBezTo>
                    <a:cubicBezTo>
                      <a:pt x="3483425" y="209161"/>
                      <a:pt x="3483425" y="209161"/>
                      <a:pt x="3460002" y="209161"/>
                    </a:cubicBezTo>
                    <a:cubicBezTo>
                      <a:pt x="3460002" y="209161"/>
                      <a:pt x="3460002" y="209161"/>
                      <a:pt x="3454796" y="209161"/>
                    </a:cubicBezTo>
                    <a:cubicBezTo>
                      <a:pt x="3454796" y="209161"/>
                      <a:pt x="3454796" y="209161"/>
                      <a:pt x="3449591" y="209161"/>
                    </a:cubicBezTo>
                    <a:cubicBezTo>
                      <a:pt x="3449591" y="209161"/>
                      <a:pt x="3449591" y="209161"/>
                      <a:pt x="3428771" y="209161"/>
                    </a:cubicBezTo>
                    <a:cubicBezTo>
                      <a:pt x="3426168" y="209161"/>
                      <a:pt x="3420963" y="209161"/>
                      <a:pt x="3420963" y="203933"/>
                    </a:cubicBezTo>
                    <a:cubicBezTo>
                      <a:pt x="3420963" y="201320"/>
                      <a:pt x="3423565" y="198706"/>
                      <a:pt x="3426168" y="198706"/>
                    </a:cubicBezTo>
                    <a:cubicBezTo>
                      <a:pt x="3426168" y="198706"/>
                      <a:pt x="3426168" y="198706"/>
                      <a:pt x="3436578" y="198706"/>
                    </a:cubicBezTo>
                    <a:cubicBezTo>
                      <a:pt x="3441783" y="198706"/>
                      <a:pt x="3441783" y="193479"/>
                      <a:pt x="3441783" y="175184"/>
                    </a:cubicBezTo>
                    <a:cubicBezTo>
                      <a:pt x="3441783" y="175184"/>
                      <a:pt x="3441783" y="175184"/>
                      <a:pt x="3444386" y="39276"/>
                    </a:cubicBezTo>
                    <a:cubicBezTo>
                      <a:pt x="3444386" y="34048"/>
                      <a:pt x="3446989" y="28821"/>
                      <a:pt x="3452194" y="28821"/>
                    </a:cubicBezTo>
                    <a:close/>
                    <a:moveTo>
                      <a:pt x="3025389" y="28821"/>
                    </a:moveTo>
                    <a:cubicBezTo>
                      <a:pt x="3043644" y="28821"/>
                      <a:pt x="3064506" y="31434"/>
                      <a:pt x="3067114" y="34048"/>
                    </a:cubicBezTo>
                    <a:cubicBezTo>
                      <a:pt x="3067114" y="34048"/>
                      <a:pt x="3085369" y="36662"/>
                      <a:pt x="3087977" y="36662"/>
                    </a:cubicBezTo>
                    <a:cubicBezTo>
                      <a:pt x="3087977" y="36662"/>
                      <a:pt x="3093192" y="36662"/>
                      <a:pt x="3093192" y="41889"/>
                    </a:cubicBezTo>
                    <a:cubicBezTo>
                      <a:pt x="3093192" y="41889"/>
                      <a:pt x="3093192" y="41889"/>
                      <a:pt x="3093192" y="44503"/>
                    </a:cubicBezTo>
                    <a:cubicBezTo>
                      <a:pt x="3093192" y="44503"/>
                      <a:pt x="3093192" y="44503"/>
                      <a:pt x="3090584" y="78480"/>
                    </a:cubicBezTo>
                    <a:cubicBezTo>
                      <a:pt x="3090584" y="83707"/>
                      <a:pt x="3087977" y="86321"/>
                      <a:pt x="3085369" y="86321"/>
                    </a:cubicBezTo>
                    <a:cubicBezTo>
                      <a:pt x="3082761" y="86321"/>
                      <a:pt x="3080153" y="86321"/>
                      <a:pt x="3080153" y="81093"/>
                    </a:cubicBezTo>
                    <a:cubicBezTo>
                      <a:pt x="3080153" y="75866"/>
                      <a:pt x="3077545" y="70639"/>
                      <a:pt x="3072330" y="65412"/>
                    </a:cubicBezTo>
                    <a:cubicBezTo>
                      <a:pt x="3064506" y="57571"/>
                      <a:pt x="3048860" y="47116"/>
                      <a:pt x="3022782" y="47116"/>
                    </a:cubicBezTo>
                    <a:cubicBezTo>
                      <a:pt x="3012350" y="47116"/>
                      <a:pt x="2996704" y="47116"/>
                      <a:pt x="2981057" y="60184"/>
                    </a:cubicBezTo>
                    <a:cubicBezTo>
                      <a:pt x="2965410" y="70639"/>
                      <a:pt x="2960195" y="88934"/>
                      <a:pt x="2960195" y="112457"/>
                    </a:cubicBezTo>
                    <a:cubicBezTo>
                      <a:pt x="2960195" y="162115"/>
                      <a:pt x="2991488" y="196092"/>
                      <a:pt x="3038428" y="196092"/>
                    </a:cubicBezTo>
                    <a:cubicBezTo>
                      <a:pt x="3043644" y="196092"/>
                      <a:pt x="3048860" y="196092"/>
                      <a:pt x="3054075" y="193479"/>
                    </a:cubicBezTo>
                    <a:cubicBezTo>
                      <a:pt x="3056683" y="190865"/>
                      <a:pt x="3056683" y="190865"/>
                      <a:pt x="3056683" y="188252"/>
                    </a:cubicBezTo>
                    <a:cubicBezTo>
                      <a:pt x="3056683" y="188252"/>
                      <a:pt x="3056683" y="188252"/>
                      <a:pt x="3056683" y="167343"/>
                    </a:cubicBezTo>
                    <a:cubicBezTo>
                      <a:pt x="3056683" y="167343"/>
                      <a:pt x="3056683" y="167343"/>
                      <a:pt x="3056683" y="141207"/>
                    </a:cubicBezTo>
                    <a:cubicBezTo>
                      <a:pt x="3056683" y="133366"/>
                      <a:pt x="3054075" y="133366"/>
                      <a:pt x="3048860" y="130752"/>
                    </a:cubicBezTo>
                    <a:cubicBezTo>
                      <a:pt x="3048860" y="130752"/>
                      <a:pt x="3048860" y="130752"/>
                      <a:pt x="3041036" y="130752"/>
                    </a:cubicBezTo>
                    <a:cubicBezTo>
                      <a:pt x="3035821" y="130752"/>
                      <a:pt x="3033213" y="128138"/>
                      <a:pt x="3033213" y="125525"/>
                    </a:cubicBezTo>
                    <a:cubicBezTo>
                      <a:pt x="3033213" y="120298"/>
                      <a:pt x="3038428" y="120298"/>
                      <a:pt x="3041036" y="120298"/>
                    </a:cubicBezTo>
                    <a:cubicBezTo>
                      <a:pt x="3041036" y="120298"/>
                      <a:pt x="3041036" y="120298"/>
                      <a:pt x="3077545" y="120298"/>
                    </a:cubicBezTo>
                    <a:cubicBezTo>
                      <a:pt x="3077545" y="120298"/>
                      <a:pt x="3077545" y="120298"/>
                      <a:pt x="3103623" y="120298"/>
                    </a:cubicBezTo>
                    <a:cubicBezTo>
                      <a:pt x="3106231" y="120298"/>
                      <a:pt x="3111447" y="120298"/>
                      <a:pt x="3111447" y="125525"/>
                    </a:cubicBezTo>
                    <a:cubicBezTo>
                      <a:pt x="3111447" y="128138"/>
                      <a:pt x="3108839" y="130752"/>
                      <a:pt x="3106231" y="130752"/>
                    </a:cubicBezTo>
                    <a:cubicBezTo>
                      <a:pt x="3106231" y="130752"/>
                      <a:pt x="3101016" y="130752"/>
                      <a:pt x="3101016" y="130752"/>
                    </a:cubicBezTo>
                    <a:cubicBezTo>
                      <a:pt x="3095800" y="130752"/>
                      <a:pt x="3093192" y="133366"/>
                      <a:pt x="3093192" y="141207"/>
                    </a:cubicBezTo>
                    <a:cubicBezTo>
                      <a:pt x="3093192" y="141207"/>
                      <a:pt x="3093192" y="141207"/>
                      <a:pt x="3093192" y="167343"/>
                    </a:cubicBezTo>
                    <a:cubicBezTo>
                      <a:pt x="3093192" y="167343"/>
                      <a:pt x="3093192" y="167343"/>
                      <a:pt x="3093192" y="190865"/>
                    </a:cubicBezTo>
                    <a:cubicBezTo>
                      <a:pt x="3093192" y="198706"/>
                      <a:pt x="3093192" y="201320"/>
                      <a:pt x="3087977" y="201320"/>
                    </a:cubicBezTo>
                    <a:cubicBezTo>
                      <a:pt x="3069722" y="211774"/>
                      <a:pt x="3041036" y="211774"/>
                      <a:pt x="3030605" y="211774"/>
                    </a:cubicBezTo>
                    <a:cubicBezTo>
                      <a:pt x="2975841" y="211774"/>
                      <a:pt x="2918470" y="188252"/>
                      <a:pt x="2918470" y="120298"/>
                    </a:cubicBezTo>
                    <a:cubicBezTo>
                      <a:pt x="2918470" y="88934"/>
                      <a:pt x="2934117" y="60184"/>
                      <a:pt x="2962802" y="44503"/>
                    </a:cubicBezTo>
                    <a:cubicBezTo>
                      <a:pt x="2986272" y="31434"/>
                      <a:pt x="3007135" y="28821"/>
                      <a:pt x="3025389" y="28821"/>
                    </a:cubicBezTo>
                    <a:close/>
                    <a:moveTo>
                      <a:pt x="2727902" y="28821"/>
                    </a:moveTo>
                    <a:cubicBezTo>
                      <a:pt x="2730504" y="28821"/>
                      <a:pt x="2733107" y="31434"/>
                      <a:pt x="2738312" y="36662"/>
                    </a:cubicBezTo>
                    <a:cubicBezTo>
                      <a:pt x="2738312" y="36662"/>
                      <a:pt x="2738312" y="36662"/>
                      <a:pt x="2743517" y="41889"/>
                    </a:cubicBezTo>
                    <a:cubicBezTo>
                      <a:pt x="2743517" y="41889"/>
                      <a:pt x="2743517" y="41889"/>
                      <a:pt x="2811185" y="109843"/>
                    </a:cubicBezTo>
                    <a:cubicBezTo>
                      <a:pt x="2811185" y="109843"/>
                      <a:pt x="2852826" y="151661"/>
                      <a:pt x="2858031" y="156888"/>
                    </a:cubicBezTo>
                    <a:cubicBezTo>
                      <a:pt x="2858031" y="146434"/>
                      <a:pt x="2855429" y="62798"/>
                      <a:pt x="2855429" y="62798"/>
                    </a:cubicBezTo>
                    <a:cubicBezTo>
                      <a:pt x="2855429" y="47116"/>
                      <a:pt x="2852826" y="47116"/>
                      <a:pt x="2850224" y="44503"/>
                    </a:cubicBezTo>
                    <a:cubicBezTo>
                      <a:pt x="2850224" y="44503"/>
                      <a:pt x="2850224" y="44503"/>
                      <a:pt x="2837211" y="44503"/>
                    </a:cubicBezTo>
                    <a:cubicBezTo>
                      <a:pt x="2832005" y="44503"/>
                      <a:pt x="2832005" y="39276"/>
                      <a:pt x="2832005" y="39276"/>
                    </a:cubicBezTo>
                    <a:cubicBezTo>
                      <a:pt x="2832005" y="34048"/>
                      <a:pt x="2837211" y="34048"/>
                      <a:pt x="2839813" y="34048"/>
                    </a:cubicBezTo>
                    <a:cubicBezTo>
                      <a:pt x="2839813" y="34048"/>
                      <a:pt x="2839813" y="34048"/>
                      <a:pt x="2860634" y="34048"/>
                    </a:cubicBezTo>
                    <a:cubicBezTo>
                      <a:pt x="2860634" y="34048"/>
                      <a:pt x="2860634" y="34048"/>
                      <a:pt x="2871044" y="34048"/>
                    </a:cubicBezTo>
                    <a:cubicBezTo>
                      <a:pt x="2871044" y="34048"/>
                      <a:pt x="2871044" y="34048"/>
                      <a:pt x="2873647" y="34048"/>
                    </a:cubicBezTo>
                    <a:cubicBezTo>
                      <a:pt x="2873647" y="34048"/>
                      <a:pt x="2873647" y="34048"/>
                      <a:pt x="2891865" y="34048"/>
                    </a:cubicBezTo>
                    <a:cubicBezTo>
                      <a:pt x="2894468" y="34048"/>
                      <a:pt x="2899673" y="34048"/>
                      <a:pt x="2899673" y="39276"/>
                    </a:cubicBezTo>
                    <a:cubicBezTo>
                      <a:pt x="2899673" y="41889"/>
                      <a:pt x="2899673" y="44503"/>
                      <a:pt x="2894468" y="44503"/>
                    </a:cubicBezTo>
                    <a:cubicBezTo>
                      <a:pt x="2894468" y="44503"/>
                      <a:pt x="2886660" y="44503"/>
                      <a:pt x="2886660" y="44503"/>
                    </a:cubicBezTo>
                    <a:cubicBezTo>
                      <a:pt x="2884057" y="44503"/>
                      <a:pt x="2881455" y="47116"/>
                      <a:pt x="2881455" y="60184"/>
                    </a:cubicBezTo>
                    <a:cubicBezTo>
                      <a:pt x="2881455" y="60184"/>
                      <a:pt x="2881455" y="60184"/>
                      <a:pt x="2878852" y="203933"/>
                    </a:cubicBezTo>
                    <a:cubicBezTo>
                      <a:pt x="2878852" y="209161"/>
                      <a:pt x="2876249" y="211774"/>
                      <a:pt x="2871044" y="211774"/>
                    </a:cubicBezTo>
                    <a:cubicBezTo>
                      <a:pt x="2868442" y="211774"/>
                      <a:pt x="2863237" y="211774"/>
                      <a:pt x="2860634" y="206547"/>
                    </a:cubicBezTo>
                    <a:cubicBezTo>
                      <a:pt x="2860634" y="206547"/>
                      <a:pt x="2860634" y="206547"/>
                      <a:pt x="2792967" y="141207"/>
                    </a:cubicBezTo>
                    <a:cubicBezTo>
                      <a:pt x="2792967" y="141207"/>
                      <a:pt x="2792967" y="141207"/>
                      <a:pt x="2748723" y="96775"/>
                    </a:cubicBezTo>
                    <a:cubicBezTo>
                      <a:pt x="2748723" y="96775"/>
                      <a:pt x="2746120" y="94161"/>
                      <a:pt x="2740915" y="91548"/>
                    </a:cubicBezTo>
                    <a:cubicBezTo>
                      <a:pt x="2740915" y="102002"/>
                      <a:pt x="2743517" y="175184"/>
                      <a:pt x="2743517" y="175184"/>
                    </a:cubicBezTo>
                    <a:cubicBezTo>
                      <a:pt x="2746120" y="193479"/>
                      <a:pt x="2748723" y="196092"/>
                      <a:pt x="2751325" y="198706"/>
                    </a:cubicBezTo>
                    <a:cubicBezTo>
                      <a:pt x="2751325" y="198706"/>
                      <a:pt x="2751325" y="198706"/>
                      <a:pt x="2761735" y="198706"/>
                    </a:cubicBezTo>
                    <a:cubicBezTo>
                      <a:pt x="2766941" y="198706"/>
                      <a:pt x="2769543" y="201320"/>
                      <a:pt x="2769543" y="203933"/>
                    </a:cubicBezTo>
                    <a:cubicBezTo>
                      <a:pt x="2769543" y="209161"/>
                      <a:pt x="2766941" y="209161"/>
                      <a:pt x="2759133" y="209161"/>
                    </a:cubicBezTo>
                    <a:cubicBezTo>
                      <a:pt x="2759133" y="209161"/>
                      <a:pt x="2759133" y="209161"/>
                      <a:pt x="2735710" y="209161"/>
                    </a:cubicBezTo>
                    <a:cubicBezTo>
                      <a:pt x="2735710" y="209161"/>
                      <a:pt x="2735710" y="209161"/>
                      <a:pt x="2730504" y="209161"/>
                    </a:cubicBezTo>
                    <a:cubicBezTo>
                      <a:pt x="2730504" y="209161"/>
                      <a:pt x="2730504" y="209161"/>
                      <a:pt x="2725299" y="209161"/>
                    </a:cubicBezTo>
                    <a:cubicBezTo>
                      <a:pt x="2725299" y="209161"/>
                      <a:pt x="2725299" y="209161"/>
                      <a:pt x="2704479" y="209161"/>
                    </a:cubicBezTo>
                    <a:cubicBezTo>
                      <a:pt x="2701876" y="209161"/>
                      <a:pt x="2696671" y="209161"/>
                      <a:pt x="2696671" y="203933"/>
                    </a:cubicBezTo>
                    <a:cubicBezTo>
                      <a:pt x="2696671" y="201320"/>
                      <a:pt x="2699273" y="198706"/>
                      <a:pt x="2704479" y="198706"/>
                    </a:cubicBezTo>
                    <a:cubicBezTo>
                      <a:pt x="2704479" y="198706"/>
                      <a:pt x="2712286" y="198706"/>
                      <a:pt x="2712286" y="198706"/>
                    </a:cubicBezTo>
                    <a:cubicBezTo>
                      <a:pt x="2717491" y="198706"/>
                      <a:pt x="2717491" y="193479"/>
                      <a:pt x="2717491" y="175184"/>
                    </a:cubicBezTo>
                    <a:cubicBezTo>
                      <a:pt x="2717491" y="175184"/>
                      <a:pt x="2717491" y="175184"/>
                      <a:pt x="2720094" y="39276"/>
                    </a:cubicBezTo>
                    <a:cubicBezTo>
                      <a:pt x="2720094" y="34048"/>
                      <a:pt x="2722697" y="28821"/>
                      <a:pt x="2727902" y="28821"/>
                    </a:cubicBezTo>
                    <a:close/>
                    <a:moveTo>
                      <a:pt x="2587651" y="28821"/>
                    </a:moveTo>
                    <a:cubicBezTo>
                      <a:pt x="2650174" y="28821"/>
                      <a:pt x="2686646" y="62798"/>
                      <a:pt x="2686646" y="117684"/>
                    </a:cubicBezTo>
                    <a:cubicBezTo>
                      <a:pt x="2686646" y="172570"/>
                      <a:pt x="2644964" y="211774"/>
                      <a:pt x="2585046" y="211774"/>
                    </a:cubicBezTo>
                    <a:cubicBezTo>
                      <a:pt x="2517312" y="211774"/>
                      <a:pt x="2488656" y="164729"/>
                      <a:pt x="2488656" y="120298"/>
                    </a:cubicBezTo>
                    <a:cubicBezTo>
                      <a:pt x="2488656" y="78480"/>
                      <a:pt x="2519917" y="28821"/>
                      <a:pt x="2587651" y="28821"/>
                    </a:cubicBezTo>
                    <a:close/>
                    <a:moveTo>
                      <a:pt x="2116535" y="28821"/>
                    </a:moveTo>
                    <a:cubicBezTo>
                      <a:pt x="2176423" y="28821"/>
                      <a:pt x="2215481" y="62798"/>
                      <a:pt x="2215481" y="117684"/>
                    </a:cubicBezTo>
                    <a:cubicBezTo>
                      <a:pt x="2215481" y="172570"/>
                      <a:pt x="2173819" y="211774"/>
                      <a:pt x="2113931" y="211774"/>
                    </a:cubicBezTo>
                    <a:cubicBezTo>
                      <a:pt x="2046231" y="211774"/>
                      <a:pt x="2014985" y="164729"/>
                      <a:pt x="2014985" y="120298"/>
                    </a:cubicBezTo>
                    <a:cubicBezTo>
                      <a:pt x="2014985" y="78480"/>
                      <a:pt x="2046231" y="28821"/>
                      <a:pt x="2116535" y="28821"/>
                    </a:cubicBezTo>
                    <a:close/>
                    <a:moveTo>
                      <a:pt x="1918447" y="28821"/>
                    </a:moveTo>
                    <a:cubicBezTo>
                      <a:pt x="1923655" y="28821"/>
                      <a:pt x="1926258" y="31436"/>
                      <a:pt x="1928862" y="36667"/>
                    </a:cubicBezTo>
                    <a:cubicBezTo>
                      <a:pt x="1928862" y="36667"/>
                      <a:pt x="1928862" y="36667"/>
                      <a:pt x="1988751" y="175270"/>
                    </a:cubicBezTo>
                    <a:cubicBezTo>
                      <a:pt x="1996562" y="196191"/>
                      <a:pt x="2004374" y="198806"/>
                      <a:pt x="2006978" y="198806"/>
                    </a:cubicBezTo>
                    <a:cubicBezTo>
                      <a:pt x="2006978" y="198806"/>
                      <a:pt x="2006978" y="198806"/>
                      <a:pt x="2014789" y="198806"/>
                    </a:cubicBezTo>
                    <a:cubicBezTo>
                      <a:pt x="2019997" y="198806"/>
                      <a:pt x="2019997" y="201422"/>
                      <a:pt x="2019997" y="204037"/>
                    </a:cubicBezTo>
                    <a:cubicBezTo>
                      <a:pt x="2019997" y="209267"/>
                      <a:pt x="2014789" y="209267"/>
                      <a:pt x="2006978" y="209267"/>
                    </a:cubicBezTo>
                    <a:cubicBezTo>
                      <a:pt x="2006978" y="209267"/>
                      <a:pt x="1962712" y="209267"/>
                      <a:pt x="1962712" y="209267"/>
                    </a:cubicBezTo>
                    <a:cubicBezTo>
                      <a:pt x="1957504" y="209267"/>
                      <a:pt x="1952297" y="209267"/>
                      <a:pt x="1952297" y="204037"/>
                    </a:cubicBezTo>
                    <a:cubicBezTo>
                      <a:pt x="1952297" y="204037"/>
                      <a:pt x="1954901" y="201422"/>
                      <a:pt x="1957504" y="198806"/>
                    </a:cubicBezTo>
                    <a:cubicBezTo>
                      <a:pt x="1957504" y="198806"/>
                      <a:pt x="1957504" y="198806"/>
                      <a:pt x="1939278" y="154349"/>
                    </a:cubicBezTo>
                    <a:cubicBezTo>
                      <a:pt x="1939278" y="154349"/>
                      <a:pt x="1939278" y="154349"/>
                      <a:pt x="1887201" y="151734"/>
                    </a:cubicBezTo>
                    <a:cubicBezTo>
                      <a:pt x="1887201" y="151734"/>
                      <a:pt x="1887201" y="151734"/>
                      <a:pt x="1874181" y="183116"/>
                    </a:cubicBezTo>
                    <a:cubicBezTo>
                      <a:pt x="1874181" y="183116"/>
                      <a:pt x="1874181" y="183116"/>
                      <a:pt x="1871578" y="196191"/>
                    </a:cubicBezTo>
                    <a:cubicBezTo>
                      <a:pt x="1871578" y="198806"/>
                      <a:pt x="1871578" y="198806"/>
                      <a:pt x="1876785" y="198806"/>
                    </a:cubicBezTo>
                    <a:cubicBezTo>
                      <a:pt x="1876785" y="198806"/>
                      <a:pt x="1876785" y="198806"/>
                      <a:pt x="1879389" y="198806"/>
                    </a:cubicBezTo>
                    <a:cubicBezTo>
                      <a:pt x="1887201" y="198806"/>
                      <a:pt x="1887201" y="204037"/>
                      <a:pt x="1887201" y="204037"/>
                    </a:cubicBezTo>
                    <a:cubicBezTo>
                      <a:pt x="1887201" y="206652"/>
                      <a:pt x="1884597" y="209267"/>
                      <a:pt x="1879389" y="209267"/>
                    </a:cubicBezTo>
                    <a:cubicBezTo>
                      <a:pt x="1879389" y="209267"/>
                      <a:pt x="1879389" y="209267"/>
                      <a:pt x="1853351" y="209267"/>
                    </a:cubicBezTo>
                    <a:cubicBezTo>
                      <a:pt x="1853351" y="209267"/>
                      <a:pt x="1853351" y="209267"/>
                      <a:pt x="1848143" y="209267"/>
                    </a:cubicBezTo>
                    <a:cubicBezTo>
                      <a:pt x="1848143" y="209267"/>
                      <a:pt x="1848143" y="209267"/>
                      <a:pt x="1827312" y="209267"/>
                    </a:cubicBezTo>
                    <a:cubicBezTo>
                      <a:pt x="1822105" y="209267"/>
                      <a:pt x="1819501" y="209267"/>
                      <a:pt x="1819501" y="204037"/>
                    </a:cubicBezTo>
                    <a:cubicBezTo>
                      <a:pt x="1819501" y="201422"/>
                      <a:pt x="1822105" y="198806"/>
                      <a:pt x="1824708" y="198806"/>
                    </a:cubicBezTo>
                    <a:cubicBezTo>
                      <a:pt x="1824708" y="198806"/>
                      <a:pt x="1832520" y="198806"/>
                      <a:pt x="1832520" y="198806"/>
                    </a:cubicBezTo>
                    <a:cubicBezTo>
                      <a:pt x="1840332" y="198806"/>
                      <a:pt x="1842935" y="193576"/>
                      <a:pt x="1848143" y="180500"/>
                    </a:cubicBezTo>
                    <a:cubicBezTo>
                      <a:pt x="1848143" y="180500"/>
                      <a:pt x="1848143" y="180500"/>
                      <a:pt x="1910635" y="39282"/>
                    </a:cubicBezTo>
                    <a:cubicBezTo>
                      <a:pt x="1913239" y="34051"/>
                      <a:pt x="1915843" y="28821"/>
                      <a:pt x="1918447" y="28821"/>
                    </a:cubicBezTo>
                    <a:close/>
                    <a:moveTo>
                      <a:pt x="1323225" y="28821"/>
                    </a:moveTo>
                    <a:cubicBezTo>
                      <a:pt x="1328433" y="28821"/>
                      <a:pt x="1331036" y="31436"/>
                      <a:pt x="1333640" y="36667"/>
                    </a:cubicBezTo>
                    <a:cubicBezTo>
                      <a:pt x="1333640" y="36667"/>
                      <a:pt x="1333640" y="36667"/>
                      <a:pt x="1390925" y="175270"/>
                    </a:cubicBezTo>
                    <a:cubicBezTo>
                      <a:pt x="1401340" y="196191"/>
                      <a:pt x="1406548" y="198806"/>
                      <a:pt x="1409152" y="198806"/>
                    </a:cubicBezTo>
                    <a:cubicBezTo>
                      <a:pt x="1409152" y="198806"/>
                      <a:pt x="1409152" y="198806"/>
                      <a:pt x="1416963" y="198806"/>
                    </a:cubicBezTo>
                    <a:cubicBezTo>
                      <a:pt x="1422171" y="198806"/>
                      <a:pt x="1424775" y="201422"/>
                      <a:pt x="1424775" y="204037"/>
                    </a:cubicBezTo>
                    <a:cubicBezTo>
                      <a:pt x="1424775" y="209267"/>
                      <a:pt x="1419567" y="209267"/>
                      <a:pt x="1411756" y="209267"/>
                    </a:cubicBezTo>
                    <a:cubicBezTo>
                      <a:pt x="1411756" y="209267"/>
                      <a:pt x="1367490" y="209267"/>
                      <a:pt x="1364886" y="209267"/>
                    </a:cubicBezTo>
                    <a:cubicBezTo>
                      <a:pt x="1362282" y="209267"/>
                      <a:pt x="1357075" y="209267"/>
                      <a:pt x="1357075" y="204037"/>
                    </a:cubicBezTo>
                    <a:cubicBezTo>
                      <a:pt x="1357075" y="204037"/>
                      <a:pt x="1357075" y="201422"/>
                      <a:pt x="1362282" y="198806"/>
                    </a:cubicBezTo>
                    <a:cubicBezTo>
                      <a:pt x="1362282" y="198806"/>
                      <a:pt x="1362282" y="198806"/>
                      <a:pt x="1344056" y="154349"/>
                    </a:cubicBezTo>
                    <a:cubicBezTo>
                      <a:pt x="1344056" y="154349"/>
                      <a:pt x="1344056" y="154349"/>
                      <a:pt x="1289375" y="151734"/>
                    </a:cubicBezTo>
                    <a:cubicBezTo>
                      <a:pt x="1289375" y="151734"/>
                      <a:pt x="1289375" y="151734"/>
                      <a:pt x="1276356" y="183116"/>
                    </a:cubicBezTo>
                    <a:cubicBezTo>
                      <a:pt x="1276356" y="183116"/>
                      <a:pt x="1276356" y="183116"/>
                      <a:pt x="1273752" y="196191"/>
                    </a:cubicBezTo>
                    <a:cubicBezTo>
                      <a:pt x="1273752" y="198806"/>
                      <a:pt x="1273752" y="198806"/>
                      <a:pt x="1281563" y="198806"/>
                    </a:cubicBezTo>
                    <a:cubicBezTo>
                      <a:pt x="1281563" y="198806"/>
                      <a:pt x="1281563" y="198806"/>
                      <a:pt x="1284167" y="198806"/>
                    </a:cubicBezTo>
                    <a:cubicBezTo>
                      <a:pt x="1289375" y="198806"/>
                      <a:pt x="1289375" y="204037"/>
                      <a:pt x="1289375" y="204037"/>
                    </a:cubicBezTo>
                    <a:cubicBezTo>
                      <a:pt x="1289375" y="206652"/>
                      <a:pt x="1289375" y="209267"/>
                      <a:pt x="1284167" y="209267"/>
                    </a:cubicBezTo>
                    <a:cubicBezTo>
                      <a:pt x="1284167" y="209267"/>
                      <a:pt x="1284167" y="209267"/>
                      <a:pt x="1258129" y="209267"/>
                    </a:cubicBezTo>
                    <a:cubicBezTo>
                      <a:pt x="1258129" y="209267"/>
                      <a:pt x="1258129" y="209267"/>
                      <a:pt x="1252921" y="209267"/>
                    </a:cubicBezTo>
                    <a:cubicBezTo>
                      <a:pt x="1252921" y="209267"/>
                      <a:pt x="1252921" y="209267"/>
                      <a:pt x="1229486" y="209267"/>
                    </a:cubicBezTo>
                    <a:cubicBezTo>
                      <a:pt x="1226883" y="209267"/>
                      <a:pt x="1224279" y="209267"/>
                      <a:pt x="1224279" y="204037"/>
                    </a:cubicBezTo>
                    <a:cubicBezTo>
                      <a:pt x="1224279" y="201422"/>
                      <a:pt x="1226883" y="198806"/>
                      <a:pt x="1229486" y="198806"/>
                    </a:cubicBezTo>
                    <a:cubicBezTo>
                      <a:pt x="1229486" y="198806"/>
                      <a:pt x="1234694" y="198806"/>
                      <a:pt x="1234694" y="198806"/>
                    </a:cubicBezTo>
                    <a:cubicBezTo>
                      <a:pt x="1245110" y="198806"/>
                      <a:pt x="1247713" y="193576"/>
                      <a:pt x="1252921" y="180500"/>
                    </a:cubicBezTo>
                    <a:cubicBezTo>
                      <a:pt x="1252921" y="180500"/>
                      <a:pt x="1252921" y="180500"/>
                      <a:pt x="1312809" y="39282"/>
                    </a:cubicBezTo>
                    <a:cubicBezTo>
                      <a:pt x="1315413" y="34051"/>
                      <a:pt x="1318017" y="28821"/>
                      <a:pt x="1323225" y="28821"/>
                    </a:cubicBezTo>
                    <a:close/>
                    <a:moveTo>
                      <a:pt x="898832" y="28821"/>
                    </a:moveTo>
                    <a:cubicBezTo>
                      <a:pt x="917097" y="28821"/>
                      <a:pt x="937970" y="31434"/>
                      <a:pt x="943189" y="34048"/>
                    </a:cubicBezTo>
                    <a:cubicBezTo>
                      <a:pt x="943189" y="34048"/>
                      <a:pt x="961453" y="36662"/>
                      <a:pt x="961453" y="36662"/>
                    </a:cubicBezTo>
                    <a:cubicBezTo>
                      <a:pt x="961453" y="36662"/>
                      <a:pt x="966671" y="36662"/>
                      <a:pt x="966671" y="41889"/>
                    </a:cubicBezTo>
                    <a:cubicBezTo>
                      <a:pt x="966671" y="41889"/>
                      <a:pt x="966671" y="41889"/>
                      <a:pt x="966671" y="44503"/>
                    </a:cubicBezTo>
                    <a:cubicBezTo>
                      <a:pt x="966671" y="44503"/>
                      <a:pt x="966671" y="44503"/>
                      <a:pt x="964062" y="78480"/>
                    </a:cubicBezTo>
                    <a:cubicBezTo>
                      <a:pt x="964062" y="83707"/>
                      <a:pt x="961453" y="86321"/>
                      <a:pt x="958844" y="86321"/>
                    </a:cubicBezTo>
                    <a:cubicBezTo>
                      <a:pt x="956235" y="86321"/>
                      <a:pt x="953625" y="86321"/>
                      <a:pt x="953625" y="81093"/>
                    </a:cubicBezTo>
                    <a:cubicBezTo>
                      <a:pt x="953625" y="75866"/>
                      <a:pt x="951016" y="70639"/>
                      <a:pt x="945798" y="65412"/>
                    </a:cubicBezTo>
                    <a:cubicBezTo>
                      <a:pt x="937970" y="57571"/>
                      <a:pt x="922315" y="47116"/>
                      <a:pt x="896223" y="47116"/>
                    </a:cubicBezTo>
                    <a:cubicBezTo>
                      <a:pt x="885786" y="47116"/>
                      <a:pt x="870131" y="47116"/>
                      <a:pt x="854476" y="60184"/>
                    </a:cubicBezTo>
                    <a:cubicBezTo>
                      <a:pt x="841430" y="70639"/>
                      <a:pt x="833603" y="88934"/>
                      <a:pt x="833603" y="112457"/>
                    </a:cubicBezTo>
                    <a:cubicBezTo>
                      <a:pt x="833603" y="162115"/>
                      <a:pt x="864913" y="196092"/>
                      <a:pt x="911878" y="196092"/>
                    </a:cubicBezTo>
                    <a:cubicBezTo>
                      <a:pt x="917097" y="196092"/>
                      <a:pt x="922315" y="196092"/>
                      <a:pt x="927534" y="193479"/>
                    </a:cubicBezTo>
                    <a:cubicBezTo>
                      <a:pt x="930143" y="190865"/>
                      <a:pt x="930143" y="190865"/>
                      <a:pt x="930143" y="188252"/>
                    </a:cubicBezTo>
                    <a:cubicBezTo>
                      <a:pt x="930143" y="188252"/>
                      <a:pt x="930143" y="188252"/>
                      <a:pt x="930143" y="167343"/>
                    </a:cubicBezTo>
                    <a:cubicBezTo>
                      <a:pt x="930143" y="167343"/>
                      <a:pt x="930143" y="167343"/>
                      <a:pt x="930143" y="141207"/>
                    </a:cubicBezTo>
                    <a:cubicBezTo>
                      <a:pt x="930143" y="133366"/>
                      <a:pt x="927534" y="133366"/>
                      <a:pt x="922315" y="130752"/>
                    </a:cubicBezTo>
                    <a:cubicBezTo>
                      <a:pt x="922315" y="130752"/>
                      <a:pt x="922315" y="130752"/>
                      <a:pt x="914488" y="130752"/>
                    </a:cubicBezTo>
                    <a:cubicBezTo>
                      <a:pt x="909269" y="130752"/>
                      <a:pt x="906660" y="128138"/>
                      <a:pt x="906660" y="125525"/>
                    </a:cubicBezTo>
                    <a:cubicBezTo>
                      <a:pt x="906660" y="120298"/>
                      <a:pt x="911878" y="120298"/>
                      <a:pt x="914488" y="120298"/>
                    </a:cubicBezTo>
                    <a:cubicBezTo>
                      <a:pt x="914488" y="120298"/>
                      <a:pt x="914488" y="120298"/>
                      <a:pt x="951016" y="120298"/>
                    </a:cubicBezTo>
                    <a:cubicBezTo>
                      <a:pt x="951016" y="120298"/>
                      <a:pt x="951016" y="120298"/>
                      <a:pt x="977108" y="120298"/>
                    </a:cubicBezTo>
                    <a:cubicBezTo>
                      <a:pt x="979717" y="120298"/>
                      <a:pt x="984936" y="120298"/>
                      <a:pt x="984936" y="125525"/>
                    </a:cubicBezTo>
                    <a:cubicBezTo>
                      <a:pt x="984936" y="128138"/>
                      <a:pt x="982327" y="130752"/>
                      <a:pt x="979717" y="130752"/>
                    </a:cubicBezTo>
                    <a:cubicBezTo>
                      <a:pt x="979717" y="130752"/>
                      <a:pt x="974499" y="130752"/>
                      <a:pt x="974499" y="130752"/>
                    </a:cubicBezTo>
                    <a:cubicBezTo>
                      <a:pt x="969281" y="130752"/>
                      <a:pt x="966671" y="133366"/>
                      <a:pt x="966671" y="141207"/>
                    </a:cubicBezTo>
                    <a:cubicBezTo>
                      <a:pt x="966671" y="141207"/>
                      <a:pt x="966671" y="141207"/>
                      <a:pt x="966671" y="167343"/>
                    </a:cubicBezTo>
                    <a:cubicBezTo>
                      <a:pt x="966671" y="167343"/>
                      <a:pt x="966671" y="167343"/>
                      <a:pt x="966671" y="190865"/>
                    </a:cubicBezTo>
                    <a:cubicBezTo>
                      <a:pt x="966671" y="198706"/>
                      <a:pt x="966671" y="201320"/>
                      <a:pt x="964062" y="201320"/>
                    </a:cubicBezTo>
                    <a:cubicBezTo>
                      <a:pt x="943189" y="211774"/>
                      <a:pt x="914488" y="211774"/>
                      <a:pt x="904051" y="211774"/>
                    </a:cubicBezTo>
                    <a:cubicBezTo>
                      <a:pt x="851867" y="211774"/>
                      <a:pt x="794465" y="188252"/>
                      <a:pt x="794465" y="120298"/>
                    </a:cubicBezTo>
                    <a:cubicBezTo>
                      <a:pt x="794465" y="88934"/>
                      <a:pt x="810120" y="60184"/>
                      <a:pt x="836212" y="44503"/>
                    </a:cubicBezTo>
                    <a:cubicBezTo>
                      <a:pt x="859695" y="31434"/>
                      <a:pt x="880568" y="28821"/>
                      <a:pt x="898832" y="28821"/>
                    </a:cubicBezTo>
                    <a:close/>
                    <a:moveTo>
                      <a:pt x="601377" y="28821"/>
                    </a:moveTo>
                    <a:cubicBezTo>
                      <a:pt x="603979" y="28821"/>
                      <a:pt x="609181" y="31434"/>
                      <a:pt x="611783" y="36662"/>
                    </a:cubicBezTo>
                    <a:cubicBezTo>
                      <a:pt x="611783" y="36662"/>
                      <a:pt x="611783" y="36662"/>
                      <a:pt x="616985" y="41889"/>
                    </a:cubicBezTo>
                    <a:cubicBezTo>
                      <a:pt x="616985" y="41889"/>
                      <a:pt x="616985" y="41889"/>
                      <a:pt x="684621" y="109843"/>
                    </a:cubicBezTo>
                    <a:cubicBezTo>
                      <a:pt x="684621" y="109843"/>
                      <a:pt x="726243" y="151661"/>
                      <a:pt x="731446" y="156888"/>
                    </a:cubicBezTo>
                    <a:cubicBezTo>
                      <a:pt x="731446" y="146434"/>
                      <a:pt x="728844" y="62798"/>
                      <a:pt x="728844" y="62798"/>
                    </a:cubicBezTo>
                    <a:cubicBezTo>
                      <a:pt x="728844" y="47116"/>
                      <a:pt x="726243" y="47116"/>
                      <a:pt x="723641" y="44503"/>
                    </a:cubicBezTo>
                    <a:cubicBezTo>
                      <a:pt x="723641" y="44503"/>
                      <a:pt x="723641" y="44503"/>
                      <a:pt x="710635" y="44503"/>
                    </a:cubicBezTo>
                    <a:cubicBezTo>
                      <a:pt x="705432" y="44503"/>
                      <a:pt x="705432" y="39276"/>
                      <a:pt x="705432" y="39276"/>
                    </a:cubicBezTo>
                    <a:cubicBezTo>
                      <a:pt x="705432" y="34048"/>
                      <a:pt x="710635" y="34048"/>
                      <a:pt x="713236" y="34048"/>
                    </a:cubicBezTo>
                    <a:cubicBezTo>
                      <a:pt x="713236" y="34048"/>
                      <a:pt x="713236" y="34048"/>
                      <a:pt x="734047" y="34048"/>
                    </a:cubicBezTo>
                    <a:cubicBezTo>
                      <a:pt x="734047" y="34048"/>
                      <a:pt x="734047" y="34048"/>
                      <a:pt x="744452" y="34048"/>
                    </a:cubicBezTo>
                    <a:cubicBezTo>
                      <a:pt x="744452" y="34048"/>
                      <a:pt x="744452" y="34048"/>
                      <a:pt x="747054" y="34048"/>
                    </a:cubicBezTo>
                    <a:cubicBezTo>
                      <a:pt x="747054" y="34048"/>
                      <a:pt x="747054" y="34048"/>
                      <a:pt x="765263" y="34048"/>
                    </a:cubicBezTo>
                    <a:cubicBezTo>
                      <a:pt x="767865" y="34048"/>
                      <a:pt x="775669" y="34048"/>
                      <a:pt x="775669" y="39276"/>
                    </a:cubicBezTo>
                    <a:cubicBezTo>
                      <a:pt x="775669" y="41889"/>
                      <a:pt x="773067" y="44503"/>
                      <a:pt x="767865" y="44503"/>
                    </a:cubicBezTo>
                    <a:cubicBezTo>
                      <a:pt x="767865" y="44503"/>
                      <a:pt x="760061" y="44503"/>
                      <a:pt x="762662" y="44503"/>
                    </a:cubicBezTo>
                    <a:cubicBezTo>
                      <a:pt x="757459" y="44503"/>
                      <a:pt x="754858" y="47116"/>
                      <a:pt x="754858" y="60184"/>
                    </a:cubicBezTo>
                    <a:cubicBezTo>
                      <a:pt x="754858" y="60184"/>
                      <a:pt x="754858" y="60184"/>
                      <a:pt x="752256" y="203933"/>
                    </a:cubicBezTo>
                    <a:cubicBezTo>
                      <a:pt x="752256" y="209161"/>
                      <a:pt x="749655" y="211774"/>
                      <a:pt x="744452" y="211774"/>
                    </a:cubicBezTo>
                    <a:cubicBezTo>
                      <a:pt x="741851" y="211774"/>
                      <a:pt x="736648" y="211774"/>
                      <a:pt x="734047" y="206547"/>
                    </a:cubicBezTo>
                    <a:cubicBezTo>
                      <a:pt x="734047" y="206547"/>
                      <a:pt x="734047" y="206547"/>
                      <a:pt x="666411" y="141207"/>
                    </a:cubicBezTo>
                    <a:cubicBezTo>
                      <a:pt x="666411" y="141207"/>
                      <a:pt x="666411" y="141207"/>
                      <a:pt x="622188" y="99389"/>
                    </a:cubicBezTo>
                    <a:cubicBezTo>
                      <a:pt x="622188" y="99389"/>
                      <a:pt x="619587" y="94161"/>
                      <a:pt x="614384" y="91548"/>
                    </a:cubicBezTo>
                    <a:cubicBezTo>
                      <a:pt x="616985" y="102002"/>
                      <a:pt x="616985" y="175184"/>
                      <a:pt x="616985" y="175184"/>
                    </a:cubicBezTo>
                    <a:cubicBezTo>
                      <a:pt x="619587" y="193479"/>
                      <a:pt x="622188" y="196092"/>
                      <a:pt x="624789" y="198706"/>
                    </a:cubicBezTo>
                    <a:cubicBezTo>
                      <a:pt x="624789" y="198706"/>
                      <a:pt x="624789" y="198706"/>
                      <a:pt x="635195" y="198706"/>
                    </a:cubicBezTo>
                    <a:cubicBezTo>
                      <a:pt x="640398" y="198706"/>
                      <a:pt x="642999" y="201320"/>
                      <a:pt x="642999" y="203933"/>
                    </a:cubicBezTo>
                    <a:cubicBezTo>
                      <a:pt x="642999" y="209161"/>
                      <a:pt x="640398" y="209161"/>
                      <a:pt x="635195" y="209161"/>
                    </a:cubicBezTo>
                    <a:cubicBezTo>
                      <a:pt x="635195" y="209161"/>
                      <a:pt x="635195" y="209161"/>
                      <a:pt x="609181" y="209161"/>
                    </a:cubicBezTo>
                    <a:cubicBezTo>
                      <a:pt x="609181" y="209161"/>
                      <a:pt x="609181" y="209161"/>
                      <a:pt x="603979" y="209161"/>
                    </a:cubicBezTo>
                    <a:cubicBezTo>
                      <a:pt x="603979" y="209161"/>
                      <a:pt x="603979" y="209161"/>
                      <a:pt x="598776" y="209161"/>
                    </a:cubicBezTo>
                    <a:cubicBezTo>
                      <a:pt x="598776" y="209161"/>
                      <a:pt x="598776" y="209161"/>
                      <a:pt x="577965" y="209161"/>
                    </a:cubicBezTo>
                    <a:cubicBezTo>
                      <a:pt x="575363" y="209161"/>
                      <a:pt x="570161" y="209161"/>
                      <a:pt x="570161" y="203933"/>
                    </a:cubicBezTo>
                    <a:cubicBezTo>
                      <a:pt x="570161" y="201320"/>
                      <a:pt x="572762" y="198706"/>
                      <a:pt x="577965" y="198706"/>
                    </a:cubicBezTo>
                    <a:cubicBezTo>
                      <a:pt x="577965" y="198706"/>
                      <a:pt x="577965" y="198706"/>
                      <a:pt x="585769" y="198706"/>
                    </a:cubicBezTo>
                    <a:cubicBezTo>
                      <a:pt x="590972" y="198706"/>
                      <a:pt x="590972" y="193479"/>
                      <a:pt x="590972" y="175184"/>
                    </a:cubicBezTo>
                    <a:cubicBezTo>
                      <a:pt x="590972" y="175184"/>
                      <a:pt x="590972" y="175184"/>
                      <a:pt x="593573" y="39276"/>
                    </a:cubicBezTo>
                    <a:cubicBezTo>
                      <a:pt x="593573" y="34048"/>
                      <a:pt x="596174" y="28821"/>
                      <a:pt x="601377" y="28821"/>
                    </a:cubicBezTo>
                    <a:close/>
                    <a:moveTo>
                      <a:pt x="458586" y="28821"/>
                    </a:moveTo>
                    <a:cubicBezTo>
                      <a:pt x="463794" y="28821"/>
                      <a:pt x="466397" y="31436"/>
                      <a:pt x="469001" y="36667"/>
                    </a:cubicBezTo>
                    <a:cubicBezTo>
                      <a:pt x="469001" y="36667"/>
                      <a:pt x="469001" y="36667"/>
                      <a:pt x="528890" y="175270"/>
                    </a:cubicBezTo>
                    <a:cubicBezTo>
                      <a:pt x="536701" y="196191"/>
                      <a:pt x="544513" y="198806"/>
                      <a:pt x="544513" y="198806"/>
                    </a:cubicBezTo>
                    <a:cubicBezTo>
                      <a:pt x="544513" y="198806"/>
                      <a:pt x="544513" y="198806"/>
                      <a:pt x="554928" y="198806"/>
                    </a:cubicBezTo>
                    <a:cubicBezTo>
                      <a:pt x="557532" y="198806"/>
                      <a:pt x="560136" y="201422"/>
                      <a:pt x="560136" y="204037"/>
                    </a:cubicBezTo>
                    <a:cubicBezTo>
                      <a:pt x="560136" y="209267"/>
                      <a:pt x="554928" y="209267"/>
                      <a:pt x="547117" y="209267"/>
                    </a:cubicBezTo>
                    <a:cubicBezTo>
                      <a:pt x="547117" y="209267"/>
                      <a:pt x="502851" y="209267"/>
                      <a:pt x="500247" y="209267"/>
                    </a:cubicBezTo>
                    <a:cubicBezTo>
                      <a:pt x="497643" y="209267"/>
                      <a:pt x="492436" y="209267"/>
                      <a:pt x="492436" y="204037"/>
                    </a:cubicBezTo>
                    <a:cubicBezTo>
                      <a:pt x="492436" y="204037"/>
                      <a:pt x="492436" y="201422"/>
                      <a:pt x="497643" y="198806"/>
                    </a:cubicBezTo>
                    <a:cubicBezTo>
                      <a:pt x="497643" y="198806"/>
                      <a:pt x="497643" y="198806"/>
                      <a:pt x="479417" y="154349"/>
                    </a:cubicBezTo>
                    <a:cubicBezTo>
                      <a:pt x="479417" y="154349"/>
                      <a:pt x="479417" y="154349"/>
                      <a:pt x="424736" y="151734"/>
                    </a:cubicBezTo>
                    <a:cubicBezTo>
                      <a:pt x="424736" y="151734"/>
                      <a:pt x="424736" y="151734"/>
                      <a:pt x="414320" y="183116"/>
                    </a:cubicBezTo>
                    <a:cubicBezTo>
                      <a:pt x="414320" y="183116"/>
                      <a:pt x="414320" y="183116"/>
                      <a:pt x="409113" y="196191"/>
                    </a:cubicBezTo>
                    <a:cubicBezTo>
                      <a:pt x="409113" y="198806"/>
                      <a:pt x="409113" y="198806"/>
                      <a:pt x="416924" y="198806"/>
                    </a:cubicBezTo>
                    <a:cubicBezTo>
                      <a:pt x="416924" y="198806"/>
                      <a:pt x="416924" y="198806"/>
                      <a:pt x="419528" y="198806"/>
                    </a:cubicBezTo>
                    <a:cubicBezTo>
                      <a:pt x="424736" y="198806"/>
                      <a:pt x="427340" y="204037"/>
                      <a:pt x="427340" y="204037"/>
                    </a:cubicBezTo>
                    <a:cubicBezTo>
                      <a:pt x="427340" y="206652"/>
                      <a:pt x="424736" y="209267"/>
                      <a:pt x="419528" y="209267"/>
                    </a:cubicBezTo>
                    <a:cubicBezTo>
                      <a:pt x="419528" y="209267"/>
                      <a:pt x="419528" y="209267"/>
                      <a:pt x="393490" y="209267"/>
                    </a:cubicBezTo>
                    <a:cubicBezTo>
                      <a:pt x="393490" y="209267"/>
                      <a:pt x="393490" y="209267"/>
                      <a:pt x="388282" y="209267"/>
                    </a:cubicBezTo>
                    <a:cubicBezTo>
                      <a:pt x="388282" y="209267"/>
                      <a:pt x="388282" y="209267"/>
                      <a:pt x="367451" y="209267"/>
                    </a:cubicBezTo>
                    <a:cubicBezTo>
                      <a:pt x="362244" y="209267"/>
                      <a:pt x="359640" y="209267"/>
                      <a:pt x="359640" y="204037"/>
                    </a:cubicBezTo>
                    <a:cubicBezTo>
                      <a:pt x="359640" y="201422"/>
                      <a:pt x="362244" y="198806"/>
                      <a:pt x="364847" y="198806"/>
                    </a:cubicBezTo>
                    <a:cubicBezTo>
                      <a:pt x="364847" y="198806"/>
                      <a:pt x="370055" y="198806"/>
                      <a:pt x="372659" y="198806"/>
                    </a:cubicBezTo>
                    <a:cubicBezTo>
                      <a:pt x="380471" y="198806"/>
                      <a:pt x="383074" y="193576"/>
                      <a:pt x="388282" y="180500"/>
                    </a:cubicBezTo>
                    <a:cubicBezTo>
                      <a:pt x="388282" y="180500"/>
                      <a:pt x="388282" y="180500"/>
                      <a:pt x="450774" y="39282"/>
                    </a:cubicBezTo>
                    <a:cubicBezTo>
                      <a:pt x="450774" y="34051"/>
                      <a:pt x="453378" y="28821"/>
                      <a:pt x="458586" y="28821"/>
                    </a:cubicBezTo>
                    <a:close/>
                    <a:moveTo>
                      <a:pt x="3206996" y="2506"/>
                    </a:moveTo>
                    <a:cubicBezTo>
                      <a:pt x="3206996" y="2506"/>
                      <a:pt x="3206996" y="2506"/>
                      <a:pt x="3233102" y="2506"/>
                    </a:cubicBezTo>
                    <a:cubicBezTo>
                      <a:pt x="3233102" y="2506"/>
                      <a:pt x="3233102" y="2506"/>
                      <a:pt x="3246155" y="2506"/>
                    </a:cubicBezTo>
                    <a:cubicBezTo>
                      <a:pt x="3246155" y="2506"/>
                      <a:pt x="3246155" y="2506"/>
                      <a:pt x="3280093" y="2506"/>
                    </a:cubicBezTo>
                    <a:cubicBezTo>
                      <a:pt x="3282704" y="2506"/>
                      <a:pt x="3287925" y="2506"/>
                      <a:pt x="3287925" y="7735"/>
                    </a:cubicBezTo>
                    <a:cubicBezTo>
                      <a:pt x="3287925" y="10349"/>
                      <a:pt x="3287925" y="12964"/>
                      <a:pt x="3280093" y="12964"/>
                    </a:cubicBezTo>
                    <a:cubicBezTo>
                      <a:pt x="3280093" y="12964"/>
                      <a:pt x="3280093" y="12964"/>
                      <a:pt x="3274872" y="12964"/>
                    </a:cubicBezTo>
                    <a:cubicBezTo>
                      <a:pt x="3269651" y="15578"/>
                      <a:pt x="3267040" y="18193"/>
                      <a:pt x="3267040" y="26036"/>
                    </a:cubicBezTo>
                    <a:cubicBezTo>
                      <a:pt x="3267040" y="26036"/>
                      <a:pt x="3267040" y="26036"/>
                      <a:pt x="3264430" y="83555"/>
                    </a:cubicBezTo>
                    <a:cubicBezTo>
                      <a:pt x="3264430" y="83555"/>
                      <a:pt x="3264430" y="83555"/>
                      <a:pt x="3264430" y="120158"/>
                    </a:cubicBezTo>
                    <a:cubicBezTo>
                      <a:pt x="3264430" y="161990"/>
                      <a:pt x="3274872" y="175063"/>
                      <a:pt x="3285315" y="182906"/>
                    </a:cubicBezTo>
                    <a:cubicBezTo>
                      <a:pt x="3295757" y="193364"/>
                      <a:pt x="3306200" y="193364"/>
                      <a:pt x="3316642" y="193364"/>
                    </a:cubicBezTo>
                    <a:cubicBezTo>
                      <a:pt x="3321863" y="193364"/>
                      <a:pt x="3340138" y="193364"/>
                      <a:pt x="3350580" y="180292"/>
                    </a:cubicBezTo>
                    <a:cubicBezTo>
                      <a:pt x="3366244" y="167219"/>
                      <a:pt x="3366244" y="143689"/>
                      <a:pt x="3366244" y="114929"/>
                    </a:cubicBezTo>
                    <a:cubicBezTo>
                      <a:pt x="3366244" y="114929"/>
                      <a:pt x="3366244" y="114929"/>
                      <a:pt x="3366244" y="83555"/>
                    </a:cubicBezTo>
                    <a:cubicBezTo>
                      <a:pt x="3366244" y="83555"/>
                      <a:pt x="3366244" y="83555"/>
                      <a:pt x="3366244" y="26036"/>
                    </a:cubicBezTo>
                    <a:cubicBezTo>
                      <a:pt x="3366244" y="18193"/>
                      <a:pt x="3363634" y="15578"/>
                      <a:pt x="3355802" y="12964"/>
                    </a:cubicBezTo>
                    <a:cubicBezTo>
                      <a:pt x="3355802" y="12964"/>
                      <a:pt x="3355802" y="12964"/>
                      <a:pt x="3347970" y="12964"/>
                    </a:cubicBezTo>
                    <a:cubicBezTo>
                      <a:pt x="3340138" y="12964"/>
                      <a:pt x="3340138" y="10349"/>
                      <a:pt x="3340138" y="7735"/>
                    </a:cubicBezTo>
                    <a:cubicBezTo>
                      <a:pt x="3340138" y="2506"/>
                      <a:pt x="3345359" y="2506"/>
                      <a:pt x="3347970" y="2506"/>
                    </a:cubicBezTo>
                    <a:cubicBezTo>
                      <a:pt x="3347970" y="2506"/>
                      <a:pt x="3347970" y="2506"/>
                      <a:pt x="3379297" y="2506"/>
                    </a:cubicBezTo>
                    <a:cubicBezTo>
                      <a:pt x="3379297" y="2506"/>
                      <a:pt x="3379297" y="2506"/>
                      <a:pt x="3387129" y="2506"/>
                    </a:cubicBezTo>
                    <a:lnTo>
                      <a:pt x="3408014" y="2506"/>
                    </a:lnTo>
                    <a:cubicBezTo>
                      <a:pt x="3410625" y="2506"/>
                      <a:pt x="3418457" y="2506"/>
                      <a:pt x="3418457" y="7735"/>
                    </a:cubicBezTo>
                    <a:cubicBezTo>
                      <a:pt x="3418457" y="10349"/>
                      <a:pt x="3415846" y="12964"/>
                      <a:pt x="3410625" y="12964"/>
                    </a:cubicBezTo>
                    <a:cubicBezTo>
                      <a:pt x="3410625" y="12964"/>
                      <a:pt x="3410625" y="12964"/>
                      <a:pt x="3402793" y="12964"/>
                    </a:cubicBezTo>
                    <a:cubicBezTo>
                      <a:pt x="3397572" y="15578"/>
                      <a:pt x="3394961" y="18193"/>
                      <a:pt x="3394961" y="26036"/>
                    </a:cubicBezTo>
                    <a:cubicBezTo>
                      <a:pt x="3394961" y="26036"/>
                      <a:pt x="3394961" y="26036"/>
                      <a:pt x="3394961" y="83555"/>
                    </a:cubicBezTo>
                    <a:cubicBezTo>
                      <a:pt x="3394961" y="83555"/>
                      <a:pt x="3394961" y="83555"/>
                      <a:pt x="3394961" y="112315"/>
                    </a:cubicBezTo>
                    <a:cubicBezTo>
                      <a:pt x="3394961" y="143689"/>
                      <a:pt x="3392350" y="175063"/>
                      <a:pt x="3368855" y="193364"/>
                    </a:cubicBezTo>
                    <a:cubicBezTo>
                      <a:pt x="3347970" y="211666"/>
                      <a:pt x="3327085" y="214280"/>
                      <a:pt x="3311421" y="214280"/>
                    </a:cubicBezTo>
                    <a:cubicBezTo>
                      <a:pt x="3298368" y="214280"/>
                      <a:pt x="3272261" y="214280"/>
                      <a:pt x="3251376" y="193364"/>
                    </a:cubicBezTo>
                    <a:cubicBezTo>
                      <a:pt x="3233102" y="180292"/>
                      <a:pt x="3225270" y="156761"/>
                      <a:pt x="3225270" y="122773"/>
                    </a:cubicBezTo>
                    <a:cubicBezTo>
                      <a:pt x="3225270" y="122773"/>
                      <a:pt x="3225270" y="122773"/>
                      <a:pt x="3225270" y="83555"/>
                    </a:cubicBezTo>
                    <a:cubicBezTo>
                      <a:pt x="3225270" y="83555"/>
                      <a:pt x="3225270" y="83555"/>
                      <a:pt x="3225270" y="26036"/>
                    </a:cubicBezTo>
                    <a:cubicBezTo>
                      <a:pt x="3225270" y="18193"/>
                      <a:pt x="3222659" y="15578"/>
                      <a:pt x="3214828" y="12964"/>
                    </a:cubicBezTo>
                    <a:cubicBezTo>
                      <a:pt x="3214828" y="12964"/>
                      <a:pt x="3214828" y="12964"/>
                      <a:pt x="3206996" y="12964"/>
                    </a:cubicBezTo>
                    <a:cubicBezTo>
                      <a:pt x="3199164" y="12964"/>
                      <a:pt x="3199164" y="10349"/>
                      <a:pt x="3199164" y="7735"/>
                    </a:cubicBezTo>
                    <a:cubicBezTo>
                      <a:pt x="3199164" y="2506"/>
                      <a:pt x="3204385" y="2506"/>
                      <a:pt x="3206996" y="2506"/>
                    </a:cubicBezTo>
                    <a:close/>
                    <a:moveTo>
                      <a:pt x="1627216" y="2506"/>
                    </a:moveTo>
                    <a:cubicBezTo>
                      <a:pt x="1627216" y="2506"/>
                      <a:pt x="1627216" y="2506"/>
                      <a:pt x="1653267" y="2506"/>
                    </a:cubicBezTo>
                    <a:cubicBezTo>
                      <a:pt x="1653267" y="2506"/>
                      <a:pt x="1653267" y="2506"/>
                      <a:pt x="1666293" y="2506"/>
                    </a:cubicBezTo>
                    <a:lnTo>
                      <a:pt x="1700159" y="2506"/>
                    </a:lnTo>
                    <a:cubicBezTo>
                      <a:pt x="1702764" y="2506"/>
                      <a:pt x="1707975" y="2506"/>
                      <a:pt x="1707975" y="7731"/>
                    </a:cubicBezTo>
                    <a:cubicBezTo>
                      <a:pt x="1707975" y="10344"/>
                      <a:pt x="1705370" y="12956"/>
                      <a:pt x="1700159" y="12956"/>
                    </a:cubicBezTo>
                    <a:cubicBezTo>
                      <a:pt x="1700159" y="12956"/>
                      <a:pt x="1700159" y="12956"/>
                      <a:pt x="1692344" y="12956"/>
                    </a:cubicBezTo>
                    <a:cubicBezTo>
                      <a:pt x="1687134" y="15569"/>
                      <a:pt x="1687134" y="18181"/>
                      <a:pt x="1684529" y="26019"/>
                    </a:cubicBezTo>
                    <a:cubicBezTo>
                      <a:pt x="1684529" y="26019"/>
                      <a:pt x="1684529" y="26019"/>
                      <a:pt x="1684529" y="83497"/>
                    </a:cubicBezTo>
                    <a:cubicBezTo>
                      <a:pt x="1684529" y="83497"/>
                      <a:pt x="1684529" y="83497"/>
                      <a:pt x="1684529" y="133136"/>
                    </a:cubicBezTo>
                    <a:cubicBezTo>
                      <a:pt x="1684529" y="133136"/>
                      <a:pt x="1684529" y="133136"/>
                      <a:pt x="1687134" y="169713"/>
                    </a:cubicBezTo>
                    <a:cubicBezTo>
                      <a:pt x="1687134" y="182776"/>
                      <a:pt x="1684529" y="201064"/>
                      <a:pt x="1679318" y="216740"/>
                    </a:cubicBezTo>
                    <a:cubicBezTo>
                      <a:pt x="1671503" y="237640"/>
                      <a:pt x="1655872" y="255929"/>
                      <a:pt x="1632426" y="268992"/>
                    </a:cubicBezTo>
                    <a:cubicBezTo>
                      <a:pt x="1632426" y="268992"/>
                      <a:pt x="1619400" y="276830"/>
                      <a:pt x="1619400" y="276830"/>
                    </a:cubicBezTo>
                    <a:cubicBezTo>
                      <a:pt x="1619400" y="276830"/>
                      <a:pt x="1619400" y="276830"/>
                      <a:pt x="1614190" y="279442"/>
                    </a:cubicBezTo>
                    <a:cubicBezTo>
                      <a:pt x="1608980" y="279442"/>
                      <a:pt x="1608980" y="276830"/>
                      <a:pt x="1608980" y="274217"/>
                    </a:cubicBezTo>
                    <a:cubicBezTo>
                      <a:pt x="1608980" y="271604"/>
                      <a:pt x="1611585" y="268992"/>
                      <a:pt x="1614190" y="266379"/>
                    </a:cubicBezTo>
                    <a:cubicBezTo>
                      <a:pt x="1614190" y="266379"/>
                      <a:pt x="1614190" y="266379"/>
                      <a:pt x="1627216" y="255929"/>
                    </a:cubicBezTo>
                    <a:cubicBezTo>
                      <a:pt x="1645452" y="237640"/>
                      <a:pt x="1645452" y="211514"/>
                      <a:pt x="1645452" y="161875"/>
                    </a:cubicBezTo>
                    <a:cubicBezTo>
                      <a:pt x="1645452" y="161875"/>
                      <a:pt x="1645452" y="161875"/>
                      <a:pt x="1645452" y="83497"/>
                    </a:cubicBezTo>
                    <a:cubicBezTo>
                      <a:pt x="1645452" y="83497"/>
                      <a:pt x="1645452" y="83497"/>
                      <a:pt x="1645452" y="26019"/>
                    </a:cubicBezTo>
                    <a:cubicBezTo>
                      <a:pt x="1645452" y="18181"/>
                      <a:pt x="1642846" y="15569"/>
                      <a:pt x="1637636" y="12956"/>
                    </a:cubicBezTo>
                    <a:cubicBezTo>
                      <a:pt x="1637636" y="12956"/>
                      <a:pt x="1637636" y="12956"/>
                      <a:pt x="1627216" y="12956"/>
                    </a:cubicBezTo>
                    <a:cubicBezTo>
                      <a:pt x="1622005" y="12956"/>
                      <a:pt x="1619400" y="10344"/>
                      <a:pt x="1619400" y="7731"/>
                    </a:cubicBezTo>
                    <a:cubicBezTo>
                      <a:pt x="1619400" y="2506"/>
                      <a:pt x="1624611" y="2506"/>
                      <a:pt x="1627216" y="2506"/>
                    </a:cubicBezTo>
                    <a:close/>
                    <a:moveTo>
                      <a:pt x="2303621" y="0"/>
                    </a:moveTo>
                    <a:cubicBezTo>
                      <a:pt x="2303621" y="0"/>
                      <a:pt x="2303621" y="0"/>
                      <a:pt x="2308845" y="0"/>
                    </a:cubicBezTo>
                    <a:cubicBezTo>
                      <a:pt x="2308845" y="0"/>
                      <a:pt x="2316682" y="2616"/>
                      <a:pt x="2316682" y="2616"/>
                    </a:cubicBezTo>
                    <a:cubicBezTo>
                      <a:pt x="2316682" y="2616"/>
                      <a:pt x="2316682" y="2616"/>
                      <a:pt x="2342803" y="2616"/>
                    </a:cubicBezTo>
                    <a:cubicBezTo>
                      <a:pt x="2342803" y="2616"/>
                      <a:pt x="2342803" y="2616"/>
                      <a:pt x="2447287" y="2616"/>
                    </a:cubicBezTo>
                    <a:cubicBezTo>
                      <a:pt x="2447287" y="2616"/>
                      <a:pt x="2465571" y="2616"/>
                      <a:pt x="2465571" y="2616"/>
                    </a:cubicBezTo>
                    <a:cubicBezTo>
                      <a:pt x="2465571" y="2616"/>
                      <a:pt x="2465571" y="2616"/>
                      <a:pt x="2468183" y="2616"/>
                    </a:cubicBezTo>
                    <a:cubicBezTo>
                      <a:pt x="2468183" y="2616"/>
                      <a:pt x="2468183" y="2616"/>
                      <a:pt x="2473408" y="0"/>
                    </a:cubicBezTo>
                    <a:cubicBezTo>
                      <a:pt x="2478632" y="0"/>
                      <a:pt x="2478632" y="5232"/>
                      <a:pt x="2478632" y="10463"/>
                    </a:cubicBezTo>
                    <a:cubicBezTo>
                      <a:pt x="2478632" y="10463"/>
                      <a:pt x="2478632" y="39238"/>
                      <a:pt x="2478632" y="41854"/>
                    </a:cubicBezTo>
                    <a:cubicBezTo>
                      <a:pt x="2478632" y="41854"/>
                      <a:pt x="2478632" y="47085"/>
                      <a:pt x="2473408" y="47085"/>
                    </a:cubicBezTo>
                    <a:cubicBezTo>
                      <a:pt x="2468183" y="47085"/>
                      <a:pt x="2468183" y="41854"/>
                      <a:pt x="2468183" y="39238"/>
                    </a:cubicBezTo>
                    <a:cubicBezTo>
                      <a:pt x="2468183" y="39238"/>
                      <a:pt x="2468183" y="39238"/>
                      <a:pt x="2468183" y="36622"/>
                    </a:cubicBezTo>
                    <a:cubicBezTo>
                      <a:pt x="2465571" y="28774"/>
                      <a:pt x="2455123" y="23543"/>
                      <a:pt x="2439450" y="23543"/>
                    </a:cubicBezTo>
                    <a:cubicBezTo>
                      <a:pt x="2439450" y="23543"/>
                      <a:pt x="2413329" y="23543"/>
                      <a:pt x="2408105" y="23543"/>
                    </a:cubicBezTo>
                    <a:cubicBezTo>
                      <a:pt x="2408105" y="23543"/>
                      <a:pt x="2408105" y="23543"/>
                      <a:pt x="2408105" y="130793"/>
                    </a:cubicBezTo>
                    <a:cubicBezTo>
                      <a:pt x="2408105" y="154335"/>
                      <a:pt x="2408105" y="175262"/>
                      <a:pt x="2408105" y="185725"/>
                    </a:cubicBezTo>
                    <a:cubicBezTo>
                      <a:pt x="2410717" y="196189"/>
                      <a:pt x="2410717" y="198805"/>
                      <a:pt x="2415941" y="198805"/>
                    </a:cubicBezTo>
                    <a:cubicBezTo>
                      <a:pt x="2415941" y="198805"/>
                      <a:pt x="2415941" y="198805"/>
                      <a:pt x="2429002" y="198805"/>
                    </a:cubicBezTo>
                    <a:cubicBezTo>
                      <a:pt x="2436838" y="198805"/>
                      <a:pt x="2436838" y="204036"/>
                      <a:pt x="2436838" y="204036"/>
                    </a:cubicBezTo>
                    <a:cubicBezTo>
                      <a:pt x="2436838" y="206652"/>
                      <a:pt x="2436838" y="209268"/>
                      <a:pt x="2429002" y="209268"/>
                    </a:cubicBezTo>
                    <a:cubicBezTo>
                      <a:pt x="2429002" y="209268"/>
                      <a:pt x="2429002" y="209268"/>
                      <a:pt x="2400269" y="209268"/>
                    </a:cubicBezTo>
                    <a:cubicBezTo>
                      <a:pt x="2400269" y="209268"/>
                      <a:pt x="2400269" y="209268"/>
                      <a:pt x="2387208" y="209268"/>
                    </a:cubicBezTo>
                    <a:cubicBezTo>
                      <a:pt x="2387208" y="209268"/>
                      <a:pt x="2387208" y="209268"/>
                      <a:pt x="2353251" y="209268"/>
                    </a:cubicBezTo>
                    <a:cubicBezTo>
                      <a:pt x="2348027" y="209268"/>
                      <a:pt x="2345415" y="206652"/>
                      <a:pt x="2345415" y="204036"/>
                    </a:cubicBezTo>
                    <a:cubicBezTo>
                      <a:pt x="2345415" y="204036"/>
                      <a:pt x="2345415" y="198805"/>
                      <a:pt x="2353251" y="198805"/>
                    </a:cubicBezTo>
                    <a:cubicBezTo>
                      <a:pt x="2353251" y="198805"/>
                      <a:pt x="2353251" y="198805"/>
                      <a:pt x="2361087" y="198805"/>
                    </a:cubicBezTo>
                    <a:cubicBezTo>
                      <a:pt x="2363699" y="198805"/>
                      <a:pt x="2366312" y="193573"/>
                      <a:pt x="2366312" y="185725"/>
                    </a:cubicBezTo>
                    <a:cubicBezTo>
                      <a:pt x="2368924" y="175262"/>
                      <a:pt x="2368924" y="154335"/>
                      <a:pt x="2368924" y="130793"/>
                    </a:cubicBezTo>
                    <a:cubicBezTo>
                      <a:pt x="2368924" y="130793"/>
                      <a:pt x="2368924" y="130793"/>
                      <a:pt x="2368924" y="23543"/>
                    </a:cubicBezTo>
                    <a:cubicBezTo>
                      <a:pt x="2363699" y="23543"/>
                      <a:pt x="2332354" y="23543"/>
                      <a:pt x="2332354" y="23543"/>
                    </a:cubicBezTo>
                    <a:cubicBezTo>
                      <a:pt x="2316682" y="26158"/>
                      <a:pt x="2311457" y="26158"/>
                      <a:pt x="2308845" y="31390"/>
                    </a:cubicBezTo>
                    <a:cubicBezTo>
                      <a:pt x="2308845" y="31390"/>
                      <a:pt x="2308845" y="31390"/>
                      <a:pt x="2303621" y="39238"/>
                    </a:cubicBezTo>
                    <a:cubicBezTo>
                      <a:pt x="2303621" y="41854"/>
                      <a:pt x="2301009" y="44470"/>
                      <a:pt x="2298397" y="44470"/>
                    </a:cubicBezTo>
                    <a:cubicBezTo>
                      <a:pt x="2295785" y="44470"/>
                      <a:pt x="2293173" y="41854"/>
                      <a:pt x="2293173" y="36622"/>
                    </a:cubicBezTo>
                    <a:cubicBezTo>
                      <a:pt x="2293173" y="34006"/>
                      <a:pt x="2298397" y="7847"/>
                      <a:pt x="2298397" y="5232"/>
                    </a:cubicBezTo>
                    <a:cubicBezTo>
                      <a:pt x="2298397" y="2616"/>
                      <a:pt x="2301009" y="0"/>
                      <a:pt x="2303621" y="0"/>
                    </a:cubicBezTo>
                    <a:close/>
                    <a:moveTo>
                      <a:pt x="70674" y="0"/>
                    </a:moveTo>
                    <a:cubicBezTo>
                      <a:pt x="88997" y="0"/>
                      <a:pt x="99468" y="2613"/>
                      <a:pt x="107320" y="2613"/>
                    </a:cubicBezTo>
                    <a:cubicBezTo>
                      <a:pt x="109938" y="5226"/>
                      <a:pt x="112556" y="5226"/>
                      <a:pt x="112556" y="10453"/>
                    </a:cubicBezTo>
                    <a:cubicBezTo>
                      <a:pt x="112556" y="10453"/>
                      <a:pt x="112556" y="10453"/>
                      <a:pt x="112556" y="13066"/>
                    </a:cubicBezTo>
                    <a:cubicBezTo>
                      <a:pt x="112556" y="13066"/>
                      <a:pt x="112556" y="13066"/>
                      <a:pt x="112556" y="41811"/>
                    </a:cubicBezTo>
                    <a:cubicBezTo>
                      <a:pt x="112556" y="44424"/>
                      <a:pt x="112556" y="52264"/>
                      <a:pt x="107320" y="52264"/>
                    </a:cubicBezTo>
                    <a:cubicBezTo>
                      <a:pt x="104703" y="52264"/>
                      <a:pt x="102085" y="52264"/>
                      <a:pt x="102085" y="44424"/>
                    </a:cubicBezTo>
                    <a:cubicBezTo>
                      <a:pt x="102085" y="44424"/>
                      <a:pt x="99468" y="36585"/>
                      <a:pt x="94233" y="28745"/>
                    </a:cubicBezTo>
                    <a:cubicBezTo>
                      <a:pt x="91615" y="23519"/>
                      <a:pt x="83762" y="18292"/>
                      <a:pt x="68057" y="18292"/>
                    </a:cubicBezTo>
                    <a:cubicBezTo>
                      <a:pt x="49734" y="18292"/>
                      <a:pt x="39263" y="26132"/>
                      <a:pt x="39263" y="41811"/>
                    </a:cubicBezTo>
                    <a:cubicBezTo>
                      <a:pt x="39263" y="52264"/>
                      <a:pt x="41881" y="60103"/>
                      <a:pt x="65439" y="78396"/>
                    </a:cubicBezTo>
                    <a:cubicBezTo>
                      <a:pt x="65439" y="78396"/>
                      <a:pt x="65439" y="78396"/>
                      <a:pt x="73292" y="83622"/>
                    </a:cubicBezTo>
                    <a:cubicBezTo>
                      <a:pt x="107320" y="107141"/>
                      <a:pt x="117791" y="128046"/>
                      <a:pt x="117791" y="154178"/>
                    </a:cubicBezTo>
                    <a:cubicBezTo>
                      <a:pt x="117791" y="164631"/>
                      <a:pt x="115173" y="188149"/>
                      <a:pt x="91615" y="201215"/>
                    </a:cubicBezTo>
                    <a:cubicBezTo>
                      <a:pt x="81145" y="209055"/>
                      <a:pt x="65439" y="214281"/>
                      <a:pt x="47116" y="214281"/>
                    </a:cubicBezTo>
                    <a:cubicBezTo>
                      <a:pt x="31411" y="214281"/>
                      <a:pt x="18323" y="211668"/>
                      <a:pt x="7852" y="206442"/>
                    </a:cubicBezTo>
                    <a:cubicBezTo>
                      <a:pt x="2617" y="203828"/>
                      <a:pt x="0" y="201215"/>
                      <a:pt x="0" y="195989"/>
                    </a:cubicBezTo>
                    <a:cubicBezTo>
                      <a:pt x="0" y="195989"/>
                      <a:pt x="2617" y="159404"/>
                      <a:pt x="2617" y="159404"/>
                    </a:cubicBezTo>
                    <a:cubicBezTo>
                      <a:pt x="2617" y="156791"/>
                      <a:pt x="2617" y="148952"/>
                      <a:pt x="7852" y="148952"/>
                    </a:cubicBezTo>
                    <a:cubicBezTo>
                      <a:pt x="10470" y="148952"/>
                      <a:pt x="13088" y="151565"/>
                      <a:pt x="13088" y="156791"/>
                    </a:cubicBezTo>
                    <a:cubicBezTo>
                      <a:pt x="13088" y="156791"/>
                      <a:pt x="13088" y="156791"/>
                      <a:pt x="15705" y="169857"/>
                    </a:cubicBezTo>
                    <a:cubicBezTo>
                      <a:pt x="23558" y="190762"/>
                      <a:pt x="41881" y="195989"/>
                      <a:pt x="52351" y="195989"/>
                    </a:cubicBezTo>
                    <a:cubicBezTo>
                      <a:pt x="73292" y="195989"/>
                      <a:pt x="83762" y="180310"/>
                      <a:pt x="83762" y="167244"/>
                    </a:cubicBezTo>
                    <a:cubicBezTo>
                      <a:pt x="83762" y="154178"/>
                      <a:pt x="81145" y="143725"/>
                      <a:pt x="60204" y="128046"/>
                    </a:cubicBezTo>
                    <a:cubicBezTo>
                      <a:pt x="60204" y="128046"/>
                      <a:pt x="60204" y="128046"/>
                      <a:pt x="47116" y="117593"/>
                    </a:cubicBezTo>
                    <a:cubicBezTo>
                      <a:pt x="18323" y="96688"/>
                      <a:pt x="7852" y="75782"/>
                      <a:pt x="7852" y="52264"/>
                    </a:cubicBezTo>
                    <a:cubicBezTo>
                      <a:pt x="7852" y="20905"/>
                      <a:pt x="34028" y="0"/>
                      <a:pt x="7067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  <p:pic>
          <p:nvPicPr>
            <p:cNvPr id="11" name="图片 10" descr="文本&#10;&#10;描述已自动生成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3729" y="5370859"/>
              <a:ext cx="2339808" cy="991249"/>
            </a:xfrm>
            <a:prstGeom prst="rect">
              <a:avLst/>
            </a:prstGeom>
          </p:spPr>
        </p:pic>
      </p:grpSp>
      <p:cxnSp>
        <p:nvCxnSpPr>
          <p:cNvPr id="25" name="直接连接符 24"/>
          <p:cNvCxnSpPr/>
          <p:nvPr/>
        </p:nvCxnSpPr>
        <p:spPr>
          <a:xfrm>
            <a:off x="1162050" y="914400"/>
            <a:ext cx="29337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162050" y="3540760"/>
            <a:ext cx="4293870" cy="11372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b="1" i="1">
                <a:solidFill>
                  <a:srgbClr val="FFFF00"/>
                </a:solidFill>
              </a:rPr>
              <a:t>Xiangyi Cui (</a:t>
            </a:r>
            <a:r>
              <a:rPr lang="zh-CN" altLang="en-US" sz="2400" b="1" i="1">
                <a:solidFill>
                  <a:srgbClr val="FFFF00"/>
                </a:solidFill>
              </a:rPr>
              <a:t>崔祥仪</a:t>
            </a:r>
            <a:r>
              <a:rPr lang="en-US" altLang="zh-CN" sz="2400" b="1" i="1">
                <a:solidFill>
                  <a:srgbClr val="FFFF00"/>
                </a:solidFill>
              </a:rPr>
              <a:t>)</a:t>
            </a:r>
            <a:endParaRPr lang="en-US" altLang="zh-CN" sz="2400" b="1" i="1">
              <a:solidFill>
                <a:srgbClr val="FFFF00"/>
              </a:solidFill>
            </a:endParaRPr>
          </a:p>
          <a:p>
            <a:endParaRPr lang="en-US" altLang="zh-CN" sz="2400" b="1" i="1">
              <a:solidFill>
                <a:srgbClr val="FFFF00"/>
              </a:solidFill>
            </a:endParaRPr>
          </a:p>
          <a:p>
            <a:r>
              <a:rPr lang="en-US" altLang="zh-CN" sz="2000" b="1" i="1">
                <a:solidFill>
                  <a:srgbClr val="FFFF00"/>
                </a:solidFill>
              </a:rPr>
              <a:t>On behalf of the PandaX-II collobration</a:t>
            </a:r>
            <a:endParaRPr lang="en-US" altLang="zh-CN" sz="2000" b="1" i="1">
              <a:solidFill>
                <a:srgbClr val="FFFF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94740" y="1492250"/>
            <a:ext cx="9838690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 i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Cosmic Ray Boosted Dark Matter</a:t>
            </a:r>
            <a:endParaRPr lang="en-US" altLang="zh-CN" sz="4000" b="1" i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en-US" altLang="zh-CN" sz="3600" b="1" i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search in PandaX-II</a:t>
            </a:r>
            <a:endParaRPr lang="en-US" altLang="zh-CN" sz="3600" b="1" i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62050" y="5975985"/>
            <a:ext cx="52298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 i="1">
                <a:solidFill>
                  <a:schemeClr val="bg1"/>
                </a:solidFill>
              </a:rPr>
              <a:t>2021/08/18	</a:t>
            </a:r>
            <a:r>
              <a:rPr lang="zh-CN" altLang="en-US" b="1">
                <a:solidFill>
                  <a:schemeClr val="bg1"/>
                </a:solidFill>
              </a:rPr>
              <a:t>第十三届全国粒子物理学术会议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  <p:custDataLst>
      <p:tags r:id="rId5"/>
    </p:custDataLst>
  </p:cSld>
  <p:clrMapOvr>
    <a:masterClrMapping/>
  </p:clrMapOvr>
  <p:transition advTm="16142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20000"/>
                <a:lumOff val="80000"/>
                <a:alpha val="0"/>
              </a:schemeClr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灯片编号占位符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9869-A8DC-4536-A4E5-F2AF1AF93ACC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2469-2AFF-4C8B-AEDD-9824B15B6179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err="1"/>
              <a:t>第十三届全国粒子物理学术会议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172845" y="400685"/>
            <a:ext cx="6257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3200" dirty="0">
                <a:solidFill>
                  <a:schemeClr val="tx1"/>
                </a:solidFill>
                <a:ea typeface="Arial Unicode MS" panose="020B0604020202020204" pitchFamily="34" charset="-122"/>
                <a:cs typeface="+mn-lt"/>
              </a:rPr>
              <a:t>CJPL location and travel length</a:t>
            </a:r>
            <a:endParaRPr lang="en-US" altLang="en-GB" sz="3200" dirty="0">
              <a:solidFill>
                <a:schemeClr val="tx1"/>
              </a:solidFill>
              <a:ea typeface="Arial Unicode MS" panose="020B0604020202020204" pitchFamily="34" charset="-122"/>
              <a:cs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0610" y="140970"/>
            <a:ext cx="2134326" cy="720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438140" y="4121785"/>
            <a:ext cx="608965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/>
              <a:t>Lab location is related to the CRDM sidereal hour distribution;</a:t>
            </a:r>
            <a:endParaRPr lang="en-US" altLang="zh-CN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/>
              <a:t>Elevation points in 50km is extracted from Database, and smooth the length to the point of tangency;</a:t>
            </a:r>
            <a:endParaRPr lang="en-US" altLang="zh-CN" b="1"/>
          </a:p>
        </p:txBody>
      </p:sp>
      <p:pic>
        <p:nvPicPr>
          <p:cNvPr id="8" name="内容占位符 4" descr="山上的风景&#10;&#10;描述已自动生成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4330" y="1353820"/>
            <a:ext cx="4430395" cy="44811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98170" y="1353820"/>
            <a:ext cx="98679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</a:rPr>
              <a:t>101.7E</a:t>
            </a:r>
            <a:endParaRPr lang="en-US" altLang="zh-CN" sz="2000" b="1">
              <a:solidFill>
                <a:srgbClr val="FF0000"/>
              </a:solidFill>
            </a:endParaRPr>
          </a:p>
          <a:p>
            <a:r>
              <a:rPr lang="en-US" altLang="zh-CN" sz="2000" b="1">
                <a:solidFill>
                  <a:srgbClr val="FF0000"/>
                </a:solidFill>
              </a:rPr>
              <a:t>28N</a:t>
            </a:r>
            <a:endParaRPr lang="en-US" altLang="zh-CN" sz="2000"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730" y="1353820"/>
            <a:ext cx="3422954" cy="2340000"/>
          </a:xfrm>
          <a:prstGeom prst="rect">
            <a:avLst/>
          </a:prstGeom>
        </p:spPr>
      </p:pic>
      <p:graphicFrame>
        <p:nvGraphicFramePr>
          <p:cNvPr id="7" name="对象 6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8541385" y="1354455"/>
          <a:ext cx="3442335" cy="2339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4" imgW="3683635" imgH="2503170" progId="AcroExch.Document.DC">
                  <p:embed/>
                </p:oleObj>
              </mc:Choice>
              <mc:Fallback>
                <p:oleObj name="" r:id="rId4" imgW="3683635" imgH="2503170" progId="AcroExch.Document.DC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541385" y="1354455"/>
                        <a:ext cx="3442335" cy="23393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灯片编号占位符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9869-A8DC-4536-A4E5-F2AF1AF93ACC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2469-2AFF-4C8B-AEDD-9824B15B6179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err="1"/>
              <a:t>Xiangyi Cui(SJTU)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172845" y="400685"/>
            <a:ext cx="7733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3200" dirty="0">
                <a:solidFill>
                  <a:schemeClr val="tx1"/>
                </a:solidFill>
                <a:ea typeface="Arial Unicode MS" panose="020B0604020202020204" pitchFamily="34" charset="-122"/>
                <a:cs typeface="+mn-lt"/>
              </a:rPr>
              <a:t>PandaX DM direct detection experiment</a:t>
            </a:r>
            <a:endParaRPr lang="en-US" altLang="en-GB" sz="3200" dirty="0">
              <a:solidFill>
                <a:schemeClr val="tx1"/>
              </a:solidFill>
              <a:ea typeface="Arial Unicode MS" panose="020B0604020202020204" pitchFamily="34" charset="-122"/>
              <a:cs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0610" y="140970"/>
            <a:ext cx="2134326" cy="720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666875" y="5285740"/>
            <a:ext cx="84347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/>
              <a:t>PandaX-II stable data taking from 2016 to 2019, have been pulished some important DM result, including WIMPs, axions and e-WIMP ... </a:t>
            </a:r>
            <a:endParaRPr lang="en-US" altLang="zh-CN" sz="2000" b="1"/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212215"/>
            <a:ext cx="4140835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47"/>
          <a:stretch>
            <a:fillRect/>
          </a:stretch>
        </p:blipFill>
        <p:spPr bwMode="auto">
          <a:xfrm>
            <a:off x="1241425" y="1207135"/>
            <a:ext cx="1781810" cy="3806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7328" y="1236930"/>
            <a:ext cx="2962713" cy="374598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20000"/>
                <a:lumOff val="80000"/>
                <a:alpha val="0"/>
              </a:schemeClr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065" y="1430655"/>
            <a:ext cx="6842125" cy="4610735"/>
          </a:xfrm>
          <a:prstGeom prst="rect">
            <a:avLst/>
          </a:prstGeom>
        </p:spPr>
      </p:pic>
      <p:sp>
        <p:nvSpPr>
          <p:cNvPr id="31" name="灯片编号占位符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9869-A8DC-4536-A4E5-F2AF1AF93ACC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2469-2AFF-4C8B-AEDD-9824B15B6179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err="1"/>
              <a:t>第十三届全国粒子物理学术会议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172845" y="400685"/>
            <a:ext cx="6257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3200" dirty="0">
                <a:solidFill>
                  <a:schemeClr val="tx1"/>
                </a:solidFill>
                <a:ea typeface="Arial Unicode MS" panose="020B0604020202020204" pitchFamily="34" charset="-122"/>
                <a:cs typeface="+mn-lt"/>
              </a:rPr>
              <a:t>Candidates selection</a:t>
            </a:r>
            <a:endParaRPr lang="en-US" altLang="en-GB" sz="3200" dirty="0">
              <a:solidFill>
                <a:schemeClr val="tx1"/>
              </a:solidFill>
              <a:ea typeface="Arial Unicode MS" panose="020B0604020202020204" pitchFamily="34" charset="-122"/>
              <a:cs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0610" y="140970"/>
            <a:ext cx="2134326" cy="720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981190" y="2244090"/>
            <a:ext cx="511365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/>
              <a:t>R</a:t>
            </a:r>
            <a:r>
              <a:rPr lang="en-US" altLang="zh-CN" b="1" baseline="30000"/>
              <a:t>2</a:t>
            </a:r>
            <a:r>
              <a:rPr lang="en-US" altLang="zh-CN" b="1"/>
              <a:t>&lt;5.5e4 with 250.556 kg liquid xenon, in order to reduce the wall background;</a:t>
            </a:r>
            <a:endParaRPr lang="en-US" altLang="zh-CN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/>
              <a:t>S1&gt;3PE, S2&gt;100PE and E</a:t>
            </a:r>
            <a:r>
              <a:rPr lang="en-US" altLang="zh-CN" b="1" baseline="-25000"/>
              <a:t>com</a:t>
            </a:r>
            <a:r>
              <a:rPr lang="en-US" altLang="zh-CN" b="1"/>
              <a:t>&lt;25keV</a:t>
            </a:r>
            <a:r>
              <a:rPr lang="en-US" altLang="zh-CN" b="1" baseline="-25000"/>
              <a:t>ee</a:t>
            </a:r>
            <a:r>
              <a:rPr lang="en-US" altLang="zh-CN" b="1"/>
              <a:t>;</a:t>
            </a:r>
            <a:endParaRPr lang="en-US" altLang="zh-CN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/>
              <a:t>Study the different selection conditions, below NR median as the final candidates selection;</a:t>
            </a:r>
            <a:endParaRPr lang="en-US" altLang="zh-CN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/>
              <a:t> Different Runs are seperated and transfer the event time to the sidereal time;</a:t>
            </a:r>
            <a:endParaRPr lang="en-US" altLang="zh-CN" b="1"/>
          </a:p>
        </p:txBody>
      </p:sp>
      <p:sp>
        <p:nvSpPr>
          <p:cNvPr id="15" name="文本框 14"/>
          <p:cNvSpPr txBox="1"/>
          <p:nvPr/>
        </p:nvSpPr>
        <p:spPr>
          <a:xfrm>
            <a:off x="2889250" y="1638300"/>
            <a:ext cx="147129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000" b="1">
                <a:solidFill>
                  <a:schemeClr val="tx1"/>
                </a:solidFill>
              </a:rPr>
              <a:t>100 Ton·Day</a:t>
            </a:r>
            <a:endParaRPr lang="en-US" altLang="zh-CN" sz="20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20000"/>
                <a:lumOff val="80000"/>
                <a:alpha val="0"/>
              </a:schemeClr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灯片编号占位符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9869-A8DC-4536-A4E5-F2AF1AF93ACC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2469-2AFF-4C8B-AEDD-9824B15B6179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err="1"/>
              <a:t>第十三届全国粒子物理学术会议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172845" y="400685"/>
            <a:ext cx="6257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3200" dirty="0">
                <a:solidFill>
                  <a:schemeClr val="tx1"/>
                </a:solidFill>
                <a:ea typeface="Arial Unicode MS" panose="020B0604020202020204" pitchFamily="34" charset="-122"/>
                <a:cs typeface="+mn-lt"/>
              </a:rPr>
              <a:t>Background table</a:t>
            </a:r>
            <a:endParaRPr lang="en-US" altLang="en-GB" sz="3200" dirty="0">
              <a:solidFill>
                <a:schemeClr val="tx1"/>
              </a:solidFill>
              <a:ea typeface="Arial Unicode MS" panose="020B0604020202020204" pitchFamily="34" charset="-122"/>
              <a:cs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0610" y="140970"/>
            <a:ext cx="2134326" cy="720000"/>
          </a:xfrm>
          <a:prstGeom prst="rect">
            <a:avLst/>
          </a:prstGeom>
        </p:spPr>
      </p:pic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563242" y="984250"/>
          <a:ext cx="11300460" cy="154178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1883410"/>
                <a:gridCol w="1883410"/>
                <a:gridCol w="1883410"/>
                <a:gridCol w="1883410"/>
                <a:gridCol w="1883410"/>
                <a:gridCol w="1883410"/>
              </a:tblGrid>
              <a:tr h="3854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Run No.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Run9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Run10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Run11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Total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Data</a:t>
                      </a:r>
                      <a:endParaRPr lang="en-US" altLang="zh-CN"/>
                    </a:p>
                  </a:txBody>
                  <a:tcPr anchor="ctr" anchorCtr="0"/>
                </a:tc>
              </a:tr>
              <a:tr h="3854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Counts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4.49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2.86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19.27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solidFill>
                            <a:srgbClr val="FF0000"/>
                          </a:solidFill>
                        </a:rPr>
                        <a:t>26.62</a:t>
                      </a:r>
                      <a:endParaRPr lang="en-US" altLang="zh-CN">
                        <a:solidFill>
                          <a:srgbClr val="FF0000"/>
                        </a:solidFill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solidFill>
                            <a:srgbClr val="FF0000"/>
                          </a:solidFill>
                        </a:rPr>
                        <a:t>25</a:t>
                      </a:r>
                      <a:endParaRPr lang="en-US" altLang="zh-CN">
                        <a:solidFill>
                          <a:srgbClr val="FF0000"/>
                        </a:solidFill>
                      </a:endParaRPr>
                    </a:p>
                  </a:txBody>
                  <a:tcPr anchor="ctr" anchorCtr="0"/>
                </a:tc>
              </a:tr>
              <a:tr h="3854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/>
                        <a:t>BKG No.</a:t>
                      </a:r>
                      <a:endParaRPr lang="en-US" altLang="zh-CN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/>
                        <a:t>Xe127 [xe136]</a:t>
                      </a:r>
                      <a:endParaRPr lang="en-US" altLang="zh-CN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/>
                        <a:t>Other_ER [Kr85]</a:t>
                      </a:r>
                      <a:endParaRPr lang="en-US" altLang="zh-CN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/>
                        <a:t>Tritium</a:t>
                      </a:r>
                      <a:endParaRPr lang="en-US" altLang="zh-CN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/>
                        <a:t>nBKG</a:t>
                      </a:r>
                      <a:endParaRPr lang="en-US" altLang="zh-CN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/>
                        <a:t>Acc</a:t>
                      </a:r>
                      <a:endParaRPr lang="en-US" altLang="zh-CN" b="1"/>
                    </a:p>
                  </a:txBody>
                  <a:tcPr anchor="ctr" anchorCtr="0"/>
                </a:tc>
              </a:tr>
              <a:tr h="3854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Counts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1.05 [0.03]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7.62 [11.08]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4.61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1.11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solidFill>
                            <a:schemeClr val="bg1"/>
                          </a:solidFill>
                        </a:rPr>
                        <a:t>1.11</a:t>
                      </a:r>
                      <a:endParaRPr lang="en-US" altLang="zh-CN">
                        <a:solidFill>
                          <a:schemeClr val="bg1"/>
                        </a:solidFill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540" y="2649220"/>
            <a:ext cx="4255216" cy="306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455" y="2649220"/>
            <a:ext cx="4319307" cy="3060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961515" y="5832475"/>
            <a:ext cx="799909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/>
              <a:t>No obvious diurnal effect is shown, the fluctuation is from the data taking time;</a:t>
            </a:r>
            <a:endParaRPr lang="en-US" altLang="zh-CN" b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20000"/>
                <a:lumOff val="80000"/>
                <a:alpha val="0"/>
              </a:schemeClr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灯片编号占位符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9869-A8DC-4536-A4E5-F2AF1AF93ACC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2469-2AFF-4C8B-AEDD-9824B15B6179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err="1"/>
              <a:t>第十三届全国粒子物理学术会议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172845" y="400685"/>
            <a:ext cx="6257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3200" dirty="0">
                <a:solidFill>
                  <a:schemeClr val="tx1"/>
                </a:solidFill>
                <a:ea typeface="Arial Unicode MS" panose="020B0604020202020204" pitchFamily="34" charset="-122"/>
                <a:cs typeface="+mn-lt"/>
              </a:rPr>
              <a:t>Uncertainty applied</a:t>
            </a:r>
            <a:endParaRPr lang="en-US" altLang="en-GB" sz="3200" dirty="0">
              <a:solidFill>
                <a:schemeClr val="tx1"/>
              </a:solidFill>
              <a:ea typeface="Arial Unicode MS" panose="020B0604020202020204" pitchFamily="34" charset="-122"/>
              <a:cs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0610" y="140970"/>
            <a:ext cx="2134326" cy="720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662545" y="2380615"/>
            <a:ext cx="419544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/>
              <a:t>LY and CY uncertainty from the calibration data is used for the signal and background PDFs generation;</a:t>
            </a:r>
            <a:endParaRPr lang="en-US" altLang="zh-CN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/>
              <a:t>NR and ER are considered separately;</a:t>
            </a:r>
            <a:endParaRPr lang="en-US" altLang="zh-CN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/>
              <a:t>Two conditions are considered with LY high+CY Low, LY low+CY high;</a:t>
            </a:r>
            <a:endParaRPr lang="en-US" altLang="zh-CN" b="1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80" y="984250"/>
            <a:ext cx="7178040" cy="55473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115945" y="3349625"/>
            <a:ext cx="164909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600" b="1">
                <a:solidFill>
                  <a:srgbClr val="FF0000"/>
                </a:solidFill>
              </a:rPr>
              <a:t>arXiv:2102.09158</a:t>
            </a:r>
            <a:endParaRPr lang="zh-CN" altLang="en-US" sz="16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20000"/>
                <a:lumOff val="80000"/>
                <a:alpha val="0"/>
              </a:schemeClr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灯片编号占位符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9869-A8DC-4536-A4E5-F2AF1AF93ACC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2469-2AFF-4C8B-AEDD-9824B15B6179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err="1"/>
              <a:t>第十三届全国粒子物理学术会议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172845" y="400685"/>
            <a:ext cx="6257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3200" dirty="0">
                <a:solidFill>
                  <a:schemeClr val="tx1"/>
                </a:solidFill>
                <a:ea typeface="Arial Unicode MS" panose="020B0604020202020204" pitchFamily="34" charset="-122"/>
                <a:cs typeface="+mn-lt"/>
              </a:rPr>
              <a:t>Data&amp;BKG&amp;Signal</a:t>
            </a:r>
            <a:endParaRPr lang="en-US" altLang="en-GB" sz="3200" dirty="0">
              <a:solidFill>
                <a:schemeClr val="tx1"/>
              </a:solidFill>
              <a:ea typeface="Arial Unicode MS" panose="020B0604020202020204" pitchFamily="34" charset="-122"/>
              <a:cs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0610" y="140970"/>
            <a:ext cx="2134326" cy="72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60" y="1152525"/>
            <a:ext cx="5666789" cy="378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445" y="1152525"/>
            <a:ext cx="5569468" cy="37800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142490" y="5224145"/>
            <a:ext cx="400050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/>
              <a:t>BKG only goodness fit p-value is 0.62;</a:t>
            </a:r>
            <a:endParaRPr lang="en-US" altLang="zh-CN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/>
              <a:t>No evidence for the signal excess;</a:t>
            </a:r>
            <a:endParaRPr lang="en-US" altLang="zh-CN" b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20000"/>
                <a:lumOff val="80000"/>
                <a:alpha val="0"/>
              </a:schemeClr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灯片编号占位符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9869-A8DC-4536-A4E5-F2AF1AF93ACC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2469-2AFF-4C8B-AEDD-9824B15B6179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err="1"/>
              <a:t>第十三届全国粒子物理学术会议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172845" y="400685"/>
            <a:ext cx="6257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3200" dirty="0">
                <a:solidFill>
                  <a:schemeClr val="tx1"/>
                </a:solidFill>
                <a:ea typeface="Arial Unicode MS" panose="020B0604020202020204" pitchFamily="34" charset="-122"/>
                <a:cs typeface="+mn-lt"/>
              </a:rPr>
              <a:t>Fitting method - 2D profile likelihood</a:t>
            </a:r>
            <a:endParaRPr lang="en-US" altLang="en-GB" sz="3200" dirty="0">
              <a:solidFill>
                <a:schemeClr val="tx1"/>
              </a:solidFill>
              <a:ea typeface="Arial Unicode MS" panose="020B0604020202020204" pitchFamily="34" charset="-122"/>
              <a:cs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0610" y="140970"/>
            <a:ext cx="2134326" cy="720000"/>
          </a:xfrm>
          <a:prstGeom prst="rect">
            <a:avLst/>
          </a:prstGeom>
        </p:spPr>
      </p:pic>
      <p:graphicFrame>
        <p:nvGraphicFramePr>
          <p:cNvPr id="142341" name="对象 4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942340" y="1314927"/>
          <a:ext cx="7156450" cy="4357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2" imgW="4089400" imgH="2489200" progId="Equation.KSEE3">
                  <p:embed/>
                </p:oleObj>
              </mc:Choice>
              <mc:Fallback>
                <p:oleObj name="" r:id="rId2" imgW="4089400" imgH="2489200" progId="Equation.KSEE3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42340" y="1314927"/>
                        <a:ext cx="7156450" cy="435737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5786120" y="2829560"/>
            <a:ext cx="55676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/>
              <a:t>Sidereal hour and Energy as two dimensions;</a:t>
            </a:r>
            <a:endParaRPr lang="en-US" altLang="zh-CN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/>
              <a:t>No runs information, signal PDFs combined before fitting;</a:t>
            </a:r>
            <a:endParaRPr lang="en-US" altLang="zh-CN" b="1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20000"/>
                <a:lumOff val="80000"/>
                <a:alpha val="0"/>
              </a:schemeClr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9875" y="1239520"/>
            <a:ext cx="7883525" cy="5248910"/>
          </a:xfrm>
          <a:prstGeom prst="rect">
            <a:avLst/>
          </a:prstGeom>
        </p:spPr>
      </p:pic>
      <p:sp>
        <p:nvSpPr>
          <p:cNvPr id="31" name="灯片编号占位符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9869-A8DC-4536-A4E5-F2AF1AF93ACC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2469-2AFF-4C8B-AEDD-9824B15B6179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err="1"/>
              <a:t>第十三届全国粒子物理学术会议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173480" y="400685"/>
            <a:ext cx="6257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3200" dirty="0">
                <a:solidFill>
                  <a:schemeClr val="tx1"/>
                </a:solidFill>
                <a:ea typeface="Arial Unicode MS" panose="020B0604020202020204" pitchFamily="34" charset="-122"/>
                <a:cs typeface="+mn-lt"/>
              </a:rPr>
              <a:t>Final Result</a:t>
            </a:r>
            <a:endParaRPr lang="en-US" altLang="en-GB" sz="3200" dirty="0">
              <a:solidFill>
                <a:schemeClr val="tx1"/>
              </a:solidFill>
              <a:ea typeface="Arial Unicode MS" panose="020B0604020202020204" pitchFamily="34" charset="-122"/>
              <a:cs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0610" y="140970"/>
            <a:ext cx="2134326" cy="720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282940" y="2293620"/>
            <a:ext cx="358076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/>
              <a:t>First DD experiment data analysis with the CRDM;</a:t>
            </a:r>
            <a:endParaRPr lang="en-US" altLang="zh-CN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/>
              <a:t>Exclusion range from 0.1MeV to 1GeV, may extend to eV range by the CR asummption;</a:t>
            </a:r>
            <a:endParaRPr lang="en-US" altLang="zh-CN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/>
              <a:t>~10</a:t>
            </a:r>
            <a:r>
              <a:rPr lang="en-US" altLang="zh-CN" b="1" baseline="30000"/>
              <a:t>-31</a:t>
            </a:r>
            <a:r>
              <a:rPr lang="en-US" altLang="zh-CN" b="1"/>
              <a:t>cm</a:t>
            </a:r>
            <a:r>
              <a:rPr lang="en-US" altLang="zh-CN" b="1" baseline="30000"/>
              <a:t>2</a:t>
            </a:r>
            <a:r>
              <a:rPr lang="en-US" altLang="zh-CN" b="1"/>
              <a:t> below 1MeV and cover new area below the CMB curve;</a:t>
            </a:r>
            <a:endParaRPr lang="en-US" altLang="zh-CN" b="1"/>
          </a:p>
        </p:txBody>
      </p:sp>
      <p:sp>
        <p:nvSpPr>
          <p:cNvPr id="5" name="文本框 4"/>
          <p:cNvSpPr txBox="1"/>
          <p:nvPr/>
        </p:nvSpPr>
        <p:spPr>
          <a:xfrm rot="19920000">
            <a:off x="3228975" y="2801620"/>
            <a:ext cx="30486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solidFill>
                  <a:schemeClr val="bg1">
                    <a:alpha val="40000"/>
                  </a:schemeClr>
                </a:solidFill>
              </a:rPr>
              <a:t>preliminary</a:t>
            </a:r>
            <a:endParaRPr lang="zh-CN" altLang="en-US" sz="4400">
              <a:solidFill>
                <a:schemeClr val="bg1">
                  <a:alpha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8320" y="984250"/>
            <a:ext cx="8595360" cy="56388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19551F6-E922-4187-AEAB-60C6546A46E8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altLang="zh-CN"/>
              <a:t>第十三届全国粒子物理学术会议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ADEB9869-A8DC-4536-A4E5-F2AF1AF93ACC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7758430" y="4995545"/>
            <a:ext cx="17145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b="1">
                <a:solidFill>
                  <a:srgbClr val="00B0F0"/>
                </a:solidFill>
              </a:rPr>
              <a:t>CRESST2017</a:t>
            </a:r>
            <a:endParaRPr lang="en-US" altLang="zh-CN" sz="2400" b="1">
              <a:solidFill>
                <a:srgbClr val="00B0F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33545" y="5305425"/>
            <a:ext cx="141224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b="1">
                <a:solidFill>
                  <a:srgbClr val="FFC000"/>
                </a:solidFill>
              </a:rPr>
              <a:t>XENON1T</a:t>
            </a:r>
            <a:endParaRPr lang="en-US" altLang="zh-CN" sz="2400" b="1">
              <a:solidFill>
                <a:srgbClr val="FFC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73480" y="400685"/>
            <a:ext cx="6257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GB" sz="3200" dirty="0">
                <a:solidFill>
                  <a:schemeClr val="tx1"/>
                </a:solidFill>
                <a:ea typeface="Arial Unicode MS" panose="020B0604020202020204" pitchFamily="34" charset="-122"/>
                <a:cs typeface="+mn-lt"/>
              </a:rPr>
              <a:t>Compare all other limits</a:t>
            </a:r>
            <a:endParaRPr lang="en-US" altLang="en-GB" sz="3200" dirty="0">
              <a:solidFill>
                <a:schemeClr val="tx1"/>
              </a:solidFill>
              <a:ea typeface="Arial Unicode MS" panose="020B0604020202020204" pitchFamily="34" charset="-122"/>
              <a:cs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183890" y="3343275"/>
            <a:ext cx="12547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b="1">
                <a:solidFill>
                  <a:schemeClr val="accent5"/>
                </a:solidFill>
              </a:rPr>
              <a:t>CDEX-10</a:t>
            </a:r>
            <a:endParaRPr lang="en-US" altLang="zh-CN" sz="2400" b="1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20000"/>
                <a:lumOff val="80000"/>
                <a:alpha val="0"/>
              </a:schemeClr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灯片编号占位符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9869-A8DC-4536-A4E5-F2AF1AF93ACC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2469-2AFF-4C8B-AEDD-9824B15B6179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err="1"/>
              <a:t>第十三届全国粒子物理学术会议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172845" y="400685"/>
            <a:ext cx="6257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3200" dirty="0">
                <a:solidFill>
                  <a:schemeClr val="tx1"/>
                </a:solidFill>
                <a:ea typeface="Arial Unicode MS" panose="020B0604020202020204" pitchFamily="34" charset="-122"/>
                <a:cs typeface="+mn-lt"/>
              </a:rPr>
              <a:t>Summary</a:t>
            </a:r>
            <a:endParaRPr lang="en-US" altLang="en-GB" sz="3200" dirty="0">
              <a:solidFill>
                <a:schemeClr val="tx1"/>
              </a:solidFill>
              <a:ea typeface="Arial Unicode MS" panose="020B0604020202020204" pitchFamily="34" charset="-122"/>
              <a:cs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0610" y="140970"/>
            <a:ext cx="2134326" cy="720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68985" y="1570355"/>
            <a:ext cx="1004570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/>
              <a:t>Cosmic ray boosted dark matter is model weak correlated, along with the specific diurnal modulation;</a:t>
            </a:r>
            <a:endParaRPr lang="en-US" altLang="zh-CN" sz="2000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/>
              <a:t>Sidereal time and energy information are used for the analsyis, with PandaX-II 100Ton*Day result achieve a impressed result in sub-GeV range;</a:t>
            </a:r>
            <a:endParaRPr lang="en-US" altLang="zh-CN" sz="2000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/>
              <a:t>More exposure and improved analysis in PandaX-4T should be improve the range more, even close to the DD result;</a:t>
            </a:r>
            <a:endParaRPr lang="en-US" altLang="zh-CN" sz="2000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/>
          <a:srcRect l="1" r="53649"/>
          <a:stretch>
            <a:fillRect/>
          </a:stretch>
        </p:blipFill>
        <p:spPr>
          <a:xfrm>
            <a:off x="-22412" y="-4445"/>
            <a:ext cx="4912464" cy="68580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307580" y="0"/>
            <a:ext cx="1623141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-105218" y="-4445"/>
            <a:ext cx="6581808" cy="692902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4" name="文本框 9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872582" y="418225"/>
            <a:ext cx="825480" cy="5998689"/>
          </a:xfrm>
          <a:custGeom>
            <a:avLst/>
            <a:gdLst/>
            <a:ahLst/>
            <a:cxnLst/>
            <a:rect l="l" t="t" r="r" b="b"/>
            <a:pathLst>
              <a:path w="825480" h="5998689">
                <a:moveTo>
                  <a:pt x="273709" y="5350059"/>
                </a:moveTo>
                <a:lnTo>
                  <a:pt x="288945" y="5506775"/>
                </a:lnTo>
                <a:cubicBezTo>
                  <a:pt x="236343" y="5516207"/>
                  <a:pt x="197708" y="5535343"/>
                  <a:pt x="173040" y="5564183"/>
                </a:cubicBezTo>
                <a:cubicBezTo>
                  <a:pt x="148372" y="5593023"/>
                  <a:pt x="136038" y="5631930"/>
                  <a:pt x="136038" y="5680904"/>
                </a:cubicBezTo>
                <a:cubicBezTo>
                  <a:pt x="136038" y="5732780"/>
                  <a:pt x="147012" y="5771868"/>
                  <a:pt x="168959" y="5798169"/>
                </a:cubicBezTo>
                <a:cubicBezTo>
                  <a:pt x="190907" y="5824470"/>
                  <a:pt x="216572" y="5837620"/>
                  <a:pt x="245957" y="5837620"/>
                </a:cubicBezTo>
                <a:cubicBezTo>
                  <a:pt x="264821" y="5837620"/>
                  <a:pt x="280873" y="5832088"/>
                  <a:pt x="294114" y="5821023"/>
                </a:cubicBezTo>
                <a:cubicBezTo>
                  <a:pt x="307355" y="5809959"/>
                  <a:pt x="318873" y="5790642"/>
                  <a:pt x="328668" y="5763071"/>
                </a:cubicBezTo>
                <a:cubicBezTo>
                  <a:pt x="335198" y="5744207"/>
                  <a:pt x="346806" y="5701219"/>
                  <a:pt x="363494" y="5634107"/>
                </a:cubicBezTo>
                <a:cubicBezTo>
                  <a:pt x="384897" y="5547768"/>
                  <a:pt x="411198" y="5487186"/>
                  <a:pt x="442396" y="5452360"/>
                </a:cubicBezTo>
                <a:cubicBezTo>
                  <a:pt x="486291" y="5403386"/>
                  <a:pt x="539799" y="5378899"/>
                  <a:pt x="602921" y="5378899"/>
                </a:cubicBezTo>
                <a:cubicBezTo>
                  <a:pt x="643551" y="5378899"/>
                  <a:pt x="681551" y="5390417"/>
                  <a:pt x="716921" y="5413453"/>
                </a:cubicBezTo>
                <a:cubicBezTo>
                  <a:pt x="752291" y="5436489"/>
                  <a:pt x="779227" y="5469682"/>
                  <a:pt x="797728" y="5513033"/>
                </a:cubicBezTo>
                <a:cubicBezTo>
                  <a:pt x="816229" y="5556384"/>
                  <a:pt x="825480" y="5608713"/>
                  <a:pt x="825480" y="5670021"/>
                </a:cubicBezTo>
                <a:cubicBezTo>
                  <a:pt x="825480" y="5770145"/>
                  <a:pt x="803532" y="5845510"/>
                  <a:pt x="759637" y="5896117"/>
                </a:cubicBezTo>
                <a:cubicBezTo>
                  <a:pt x="715742" y="5946723"/>
                  <a:pt x="657155" y="5973296"/>
                  <a:pt x="583876" y="5975835"/>
                </a:cubicBezTo>
                <a:lnTo>
                  <a:pt x="576802" y="5814766"/>
                </a:lnTo>
                <a:cubicBezTo>
                  <a:pt x="617795" y="5807873"/>
                  <a:pt x="647269" y="5793090"/>
                  <a:pt x="665227" y="5770417"/>
                </a:cubicBezTo>
                <a:cubicBezTo>
                  <a:pt x="683184" y="5747744"/>
                  <a:pt x="692162" y="5713735"/>
                  <a:pt x="692162" y="5668389"/>
                </a:cubicBezTo>
                <a:cubicBezTo>
                  <a:pt x="692162" y="5621591"/>
                  <a:pt x="682549" y="5584952"/>
                  <a:pt x="663322" y="5558470"/>
                </a:cubicBezTo>
                <a:cubicBezTo>
                  <a:pt x="650988" y="5541420"/>
                  <a:pt x="634482" y="5532895"/>
                  <a:pt x="613804" y="5532895"/>
                </a:cubicBezTo>
                <a:cubicBezTo>
                  <a:pt x="594940" y="5532895"/>
                  <a:pt x="578797" y="5540875"/>
                  <a:pt x="565374" y="5556837"/>
                </a:cubicBezTo>
                <a:cubicBezTo>
                  <a:pt x="548324" y="5577152"/>
                  <a:pt x="530549" y="5626489"/>
                  <a:pt x="512047" y="5704847"/>
                </a:cubicBezTo>
                <a:cubicBezTo>
                  <a:pt x="493546" y="5783205"/>
                  <a:pt x="474410" y="5841157"/>
                  <a:pt x="454639" y="5878704"/>
                </a:cubicBezTo>
                <a:cubicBezTo>
                  <a:pt x="434868" y="5916250"/>
                  <a:pt x="407842" y="5945634"/>
                  <a:pt x="373561" y="5966856"/>
                </a:cubicBezTo>
                <a:cubicBezTo>
                  <a:pt x="339279" y="5988078"/>
                  <a:pt x="296926" y="5998689"/>
                  <a:pt x="246501" y="5998689"/>
                </a:cubicBezTo>
                <a:cubicBezTo>
                  <a:pt x="200792" y="5998689"/>
                  <a:pt x="157985" y="5985992"/>
                  <a:pt x="118081" y="5960599"/>
                </a:cubicBezTo>
                <a:cubicBezTo>
                  <a:pt x="78176" y="5935205"/>
                  <a:pt x="48520" y="5899291"/>
                  <a:pt x="29112" y="5852856"/>
                </a:cubicBezTo>
                <a:cubicBezTo>
                  <a:pt x="9704" y="5806422"/>
                  <a:pt x="0" y="5748560"/>
                  <a:pt x="0" y="5679272"/>
                </a:cubicBezTo>
                <a:cubicBezTo>
                  <a:pt x="0" y="5578422"/>
                  <a:pt x="23307" y="5500971"/>
                  <a:pt x="69923" y="5446918"/>
                </a:cubicBezTo>
                <a:cubicBezTo>
                  <a:pt x="116539" y="5392866"/>
                  <a:pt x="184467" y="5360580"/>
                  <a:pt x="273709" y="5350059"/>
                </a:cubicBezTo>
                <a:close/>
                <a:moveTo>
                  <a:pt x="676926" y="4657460"/>
                </a:moveTo>
                <a:lnTo>
                  <a:pt x="811876" y="4657460"/>
                </a:lnTo>
                <a:lnTo>
                  <a:pt x="811876" y="5291398"/>
                </a:lnTo>
                <a:lnTo>
                  <a:pt x="676926" y="5291398"/>
                </a:lnTo>
                <a:lnTo>
                  <a:pt x="676926" y="5055235"/>
                </a:lnTo>
                <a:lnTo>
                  <a:pt x="14148" y="5055235"/>
                </a:lnTo>
                <a:lnTo>
                  <a:pt x="14148" y="4894166"/>
                </a:lnTo>
                <a:lnTo>
                  <a:pt x="676926" y="4894166"/>
                </a:lnTo>
                <a:close/>
                <a:moveTo>
                  <a:pt x="14148" y="3916128"/>
                </a:moveTo>
                <a:lnTo>
                  <a:pt x="811876" y="3916128"/>
                </a:lnTo>
                <a:lnTo>
                  <a:pt x="811876" y="4072844"/>
                </a:lnTo>
                <a:lnTo>
                  <a:pt x="279150" y="4399336"/>
                </a:lnTo>
                <a:lnTo>
                  <a:pt x="811876" y="4399336"/>
                </a:lnTo>
                <a:lnTo>
                  <a:pt x="811876" y="4548977"/>
                </a:lnTo>
                <a:lnTo>
                  <a:pt x="14148" y="4548977"/>
                </a:lnTo>
                <a:lnTo>
                  <a:pt x="14148" y="4387364"/>
                </a:lnTo>
                <a:lnTo>
                  <a:pt x="534358" y="4065770"/>
                </a:lnTo>
                <a:lnTo>
                  <a:pt x="14148" y="4065770"/>
                </a:lnTo>
                <a:close/>
                <a:moveTo>
                  <a:pt x="14148" y="3171545"/>
                </a:moveTo>
                <a:lnTo>
                  <a:pt x="811876" y="3171545"/>
                </a:lnTo>
                <a:lnTo>
                  <a:pt x="811876" y="3763040"/>
                </a:lnTo>
                <a:lnTo>
                  <a:pt x="676926" y="3763040"/>
                </a:lnTo>
                <a:lnTo>
                  <a:pt x="676926" y="3332615"/>
                </a:lnTo>
                <a:lnTo>
                  <a:pt x="500076" y="3332615"/>
                </a:lnTo>
                <a:lnTo>
                  <a:pt x="500076" y="3733111"/>
                </a:lnTo>
                <a:lnTo>
                  <a:pt x="365670" y="3733111"/>
                </a:lnTo>
                <a:lnTo>
                  <a:pt x="365670" y="3332615"/>
                </a:lnTo>
                <a:lnTo>
                  <a:pt x="148553" y="3332615"/>
                </a:lnTo>
                <a:lnTo>
                  <a:pt x="148553" y="3778276"/>
                </a:lnTo>
                <a:lnTo>
                  <a:pt x="14148" y="3778276"/>
                </a:lnTo>
                <a:close/>
                <a:moveTo>
                  <a:pt x="676926" y="2438134"/>
                </a:moveTo>
                <a:lnTo>
                  <a:pt x="811876" y="2438134"/>
                </a:lnTo>
                <a:lnTo>
                  <a:pt x="811876" y="3072072"/>
                </a:lnTo>
                <a:lnTo>
                  <a:pt x="676926" y="3072072"/>
                </a:lnTo>
                <a:lnTo>
                  <a:pt x="676926" y="2835910"/>
                </a:lnTo>
                <a:lnTo>
                  <a:pt x="14148" y="2835910"/>
                </a:lnTo>
                <a:lnTo>
                  <a:pt x="14148" y="2674841"/>
                </a:lnTo>
                <a:lnTo>
                  <a:pt x="676926" y="2674841"/>
                </a:lnTo>
                <a:close/>
                <a:moveTo>
                  <a:pt x="14148" y="1696803"/>
                </a:moveTo>
                <a:lnTo>
                  <a:pt x="811876" y="1696803"/>
                </a:lnTo>
                <a:lnTo>
                  <a:pt x="811876" y="1853519"/>
                </a:lnTo>
                <a:lnTo>
                  <a:pt x="279150" y="2180011"/>
                </a:lnTo>
                <a:lnTo>
                  <a:pt x="811876" y="2180011"/>
                </a:lnTo>
                <a:lnTo>
                  <a:pt x="811876" y="2329653"/>
                </a:lnTo>
                <a:lnTo>
                  <a:pt x="14148" y="2329653"/>
                </a:lnTo>
                <a:lnTo>
                  <a:pt x="14148" y="2168039"/>
                </a:lnTo>
                <a:lnTo>
                  <a:pt x="534358" y="1846445"/>
                </a:lnTo>
                <a:lnTo>
                  <a:pt x="14148" y="1846445"/>
                </a:lnTo>
                <a:close/>
                <a:moveTo>
                  <a:pt x="413556" y="961713"/>
                </a:moveTo>
                <a:cubicBezTo>
                  <a:pt x="323226" y="961713"/>
                  <a:pt x="254754" y="982572"/>
                  <a:pt x="208138" y="1024290"/>
                </a:cubicBezTo>
                <a:cubicBezTo>
                  <a:pt x="161522" y="1066009"/>
                  <a:pt x="138214" y="1118973"/>
                  <a:pt x="138214" y="1183183"/>
                </a:cubicBezTo>
                <a:cubicBezTo>
                  <a:pt x="138214" y="1247393"/>
                  <a:pt x="161341" y="1300085"/>
                  <a:pt x="207594" y="1341260"/>
                </a:cubicBezTo>
                <a:cubicBezTo>
                  <a:pt x="253847" y="1382434"/>
                  <a:pt x="323226" y="1403021"/>
                  <a:pt x="415732" y="1403021"/>
                </a:cubicBezTo>
                <a:cubicBezTo>
                  <a:pt x="507150" y="1403021"/>
                  <a:pt x="575351" y="1382978"/>
                  <a:pt x="620334" y="1342892"/>
                </a:cubicBezTo>
                <a:cubicBezTo>
                  <a:pt x="665317" y="1302806"/>
                  <a:pt x="687809" y="1249570"/>
                  <a:pt x="687809" y="1183183"/>
                </a:cubicBezTo>
                <a:cubicBezTo>
                  <a:pt x="687809" y="1116796"/>
                  <a:pt x="665045" y="1063288"/>
                  <a:pt x="619518" y="1022658"/>
                </a:cubicBezTo>
                <a:cubicBezTo>
                  <a:pt x="573990" y="982028"/>
                  <a:pt x="505336" y="961713"/>
                  <a:pt x="413556" y="961713"/>
                </a:cubicBezTo>
                <a:close/>
                <a:moveTo>
                  <a:pt x="408114" y="795746"/>
                </a:moveTo>
                <a:cubicBezTo>
                  <a:pt x="489374" y="795746"/>
                  <a:pt x="557575" y="807899"/>
                  <a:pt x="612716" y="832205"/>
                </a:cubicBezTo>
                <a:cubicBezTo>
                  <a:pt x="653346" y="850343"/>
                  <a:pt x="689804" y="875102"/>
                  <a:pt x="722090" y="906482"/>
                </a:cubicBezTo>
                <a:cubicBezTo>
                  <a:pt x="754377" y="937861"/>
                  <a:pt x="778320" y="972233"/>
                  <a:pt x="793919" y="1009598"/>
                </a:cubicBezTo>
                <a:cubicBezTo>
                  <a:pt x="814959" y="1059298"/>
                  <a:pt x="825480" y="1116615"/>
                  <a:pt x="825480" y="1181551"/>
                </a:cubicBezTo>
                <a:cubicBezTo>
                  <a:pt x="825480" y="1299088"/>
                  <a:pt x="789021" y="1393136"/>
                  <a:pt x="716105" y="1463694"/>
                </a:cubicBezTo>
                <a:cubicBezTo>
                  <a:pt x="643188" y="1534253"/>
                  <a:pt x="541795" y="1569532"/>
                  <a:pt x="411923" y="1569532"/>
                </a:cubicBezTo>
                <a:cubicBezTo>
                  <a:pt x="283141" y="1569532"/>
                  <a:pt x="182381" y="1534524"/>
                  <a:pt x="109646" y="1464510"/>
                </a:cubicBezTo>
                <a:cubicBezTo>
                  <a:pt x="36911" y="1394496"/>
                  <a:pt x="544" y="1300902"/>
                  <a:pt x="544" y="1183727"/>
                </a:cubicBezTo>
                <a:cubicBezTo>
                  <a:pt x="544" y="1065102"/>
                  <a:pt x="36730" y="970782"/>
                  <a:pt x="109102" y="900768"/>
                </a:cubicBezTo>
                <a:cubicBezTo>
                  <a:pt x="181475" y="830753"/>
                  <a:pt x="281145" y="795746"/>
                  <a:pt x="408114" y="795746"/>
                </a:cubicBezTo>
                <a:close/>
                <a:moveTo>
                  <a:pt x="405938" y="0"/>
                </a:moveTo>
                <a:cubicBezTo>
                  <a:pt x="538711" y="0"/>
                  <a:pt x="641828" y="34281"/>
                  <a:pt x="715289" y="102844"/>
                </a:cubicBezTo>
                <a:cubicBezTo>
                  <a:pt x="788749" y="171408"/>
                  <a:pt x="825480" y="261556"/>
                  <a:pt x="825480" y="373288"/>
                </a:cubicBezTo>
                <a:cubicBezTo>
                  <a:pt x="825480" y="470873"/>
                  <a:pt x="796639" y="550138"/>
                  <a:pt x="738959" y="611083"/>
                </a:cubicBezTo>
                <a:cubicBezTo>
                  <a:pt x="704859" y="647360"/>
                  <a:pt x="655885" y="674568"/>
                  <a:pt x="592038" y="692706"/>
                </a:cubicBezTo>
                <a:lnTo>
                  <a:pt x="553947" y="533269"/>
                </a:lnTo>
                <a:cubicBezTo>
                  <a:pt x="595303" y="523837"/>
                  <a:pt x="627952" y="504157"/>
                  <a:pt x="651895" y="474229"/>
                </a:cubicBezTo>
                <a:cubicBezTo>
                  <a:pt x="675837" y="444300"/>
                  <a:pt x="687809" y="407933"/>
                  <a:pt x="687809" y="365126"/>
                </a:cubicBezTo>
                <a:cubicBezTo>
                  <a:pt x="687809" y="305995"/>
                  <a:pt x="666587" y="258019"/>
                  <a:pt x="624143" y="221198"/>
                </a:cubicBezTo>
                <a:cubicBezTo>
                  <a:pt x="581699" y="184377"/>
                  <a:pt x="512954" y="165966"/>
                  <a:pt x="417909" y="165966"/>
                </a:cubicBezTo>
                <a:cubicBezTo>
                  <a:pt x="317059" y="165966"/>
                  <a:pt x="245231" y="184105"/>
                  <a:pt x="202424" y="220381"/>
                </a:cubicBezTo>
                <a:cubicBezTo>
                  <a:pt x="159618" y="256658"/>
                  <a:pt x="138214" y="303818"/>
                  <a:pt x="138214" y="361861"/>
                </a:cubicBezTo>
                <a:cubicBezTo>
                  <a:pt x="138214" y="404668"/>
                  <a:pt x="151818" y="441489"/>
                  <a:pt x="179026" y="472324"/>
                </a:cubicBezTo>
                <a:cubicBezTo>
                  <a:pt x="206234" y="503159"/>
                  <a:pt x="249040" y="525288"/>
                  <a:pt x="307446" y="538711"/>
                </a:cubicBezTo>
                <a:lnTo>
                  <a:pt x="257928" y="694883"/>
                </a:lnTo>
                <a:cubicBezTo>
                  <a:pt x="170864" y="670940"/>
                  <a:pt x="106200" y="631126"/>
                  <a:pt x="63938" y="575441"/>
                </a:cubicBezTo>
                <a:cubicBezTo>
                  <a:pt x="21675" y="519756"/>
                  <a:pt x="544" y="449107"/>
                  <a:pt x="544" y="363494"/>
                </a:cubicBezTo>
                <a:cubicBezTo>
                  <a:pt x="544" y="257565"/>
                  <a:pt x="36730" y="170501"/>
                  <a:pt x="109102" y="102300"/>
                </a:cubicBezTo>
                <a:cubicBezTo>
                  <a:pt x="181475" y="34100"/>
                  <a:pt x="280420" y="0"/>
                  <a:pt x="405938" y="0"/>
                </a:cubicBezTo>
                <a:close/>
              </a:path>
            </a:pathLst>
          </a:custGeo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en-US" altLang="zh-CN" sz="8800" b="1" dirty="0">
              <a:ln w="19050"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</a:ln>
              <a:noFill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直角三角形 8"/>
          <p:cNvSpPr/>
          <p:nvPr/>
        </p:nvSpPr>
        <p:spPr>
          <a:xfrm rot="5400000">
            <a:off x="119486" y="223511"/>
            <a:ext cx="561799" cy="500855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52000"/>
                </a:schemeClr>
              </a:gs>
              <a:gs pos="83000">
                <a:schemeClr val="accent1">
                  <a:alpha val="0"/>
                  <a:lumMod val="100000"/>
                </a:schemeClr>
              </a:gs>
            </a:gsLst>
            <a:lin ang="19200000" scaled="0"/>
            <a:tileRect/>
          </a:gradFill>
          <a:ln>
            <a:gradFill>
              <a:gsLst>
                <a:gs pos="0">
                  <a:schemeClr val="bg1"/>
                </a:gs>
                <a:gs pos="42000">
                  <a:schemeClr val="bg1">
                    <a:alpha val="0"/>
                  </a:schemeClr>
                </a:gs>
              </a:gsLst>
              <a:lin ang="19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BE00"/>
              </a:solidFill>
            </a:endParaRPr>
          </a:p>
        </p:txBody>
      </p:sp>
      <p:sp>
        <p:nvSpPr>
          <p:cNvPr id="43" name="灯片编号占位符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9869-A8DC-4536-A4E5-F2AF1AF93ACC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31500-4EFB-4A5A-A2AA-E7416F6AB75D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err="1"/>
              <a:t>第十三届全国粒子物理学术会议</a:t>
            </a:r>
            <a:endParaRPr lang="zh-CN" altLang="en-US" dirty="0"/>
          </a:p>
        </p:txBody>
      </p:sp>
      <p:sp>
        <p:nvSpPr>
          <p:cNvPr id="50" name="直角三角形 49"/>
          <p:cNvSpPr/>
          <p:nvPr/>
        </p:nvSpPr>
        <p:spPr>
          <a:xfrm rot="5400000" flipH="1" flipV="1">
            <a:off x="4095124" y="6273015"/>
            <a:ext cx="561799" cy="500855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52000"/>
                </a:schemeClr>
              </a:gs>
              <a:gs pos="83000">
                <a:schemeClr val="accent1">
                  <a:alpha val="0"/>
                  <a:lumMod val="100000"/>
                </a:schemeClr>
              </a:gs>
            </a:gsLst>
            <a:lin ang="19200000" scaled="0"/>
            <a:tileRect/>
          </a:gradFill>
          <a:ln>
            <a:gradFill>
              <a:gsLst>
                <a:gs pos="0">
                  <a:schemeClr val="bg1"/>
                </a:gs>
                <a:gs pos="42000">
                  <a:schemeClr val="bg1">
                    <a:alpha val="0"/>
                  </a:schemeClr>
                </a:gs>
              </a:gsLst>
              <a:lin ang="19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BE00"/>
              </a:solidFill>
            </a:endParaRPr>
          </a:p>
        </p:txBody>
      </p:sp>
      <p:grpSp>
        <p:nvGrpSpPr>
          <p:cNvPr id="86" name="组合 85"/>
          <p:cNvGrpSpPr/>
          <p:nvPr/>
        </p:nvGrpSpPr>
        <p:grpSpPr>
          <a:xfrm rot="5400000">
            <a:off x="10188055" y="4856518"/>
            <a:ext cx="1060773" cy="2219883"/>
            <a:chOff x="11390404" y="5610219"/>
            <a:chExt cx="1060773" cy="2219883"/>
          </a:xfrm>
        </p:grpSpPr>
        <p:grpSp>
          <p:nvGrpSpPr>
            <p:cNvPr id="52" name="组合 51"/>
            <p:cNvGrpSpPr/>
            <p:nvPr/>
          </p:nvGrpSpPr>
          <p:grpSpPr>
            <a:xfrm flipH="1" flipV="1">
              <a:off x="11390404" y="5610219"/>
              <a:ext cx="1060773" cy="1060773"/>
              <a:chOff x="11089075" y="175607"/>
              <a:chExt cx="905977" cy="905977"/>
            </a:xfrm>
          </p:grpSpPr>
          <p:sp>
            <p:nvSpPr>
              <p:cNvPr id="53" name="椭圆 52"/>
              <p:cNvSpPr/>
              <p:nvPr/>
            </p:nvSpPr>
            <p:spPr>
              <a:xfrm>
                <a:off x="11089075" y="175607"/>
                <a:ext cx="148521" cy="148521"/>
              </a:xfrm>
              <a:prstGeom prst="ellipse">
                <a:avLst/>
              </a:prstGeom>
              <a:solidFill>
                <a:srgbClr val="0B4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/>
              <p:cNvSpPr/>
              <p:nvPr/>
            </p:nvSpPr>
            <p:spPr>
              <a:xfrm>
                <a:off x="11089075" y="428092"/>
                <a:ext cx="148521" cy="148521"/>
              </a:xfrm>
              <a:prstGeom prst="ellipse">
                <a:avLst/>
              </a:prstGeom>
              <a:solidFill>
                <a:srgbClr val="0B4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椭圆 54"/>
              <p:cNvSpPr/>
              <p:nvPr/>
            </p:nvSpPr>
            <p:spPr>
              <a:xfrm>
                <a:off x="11089075" y="680578"/>
                <a:ext cx="148521" cy="148521"/>
              </a:xfrm>
              <a:prstGeom prst="ellipse">
                <a:avLst/>
              </a:prstGeom>
              <a:solidFill>
                <a:srgbClr val="0B4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/>
              <p:cNvSpPr/>
              <p:nvPr/>
            </p:nvSpPr>
            <p:spPr>
              <a:xfrm>
                <a:off x="11089075" y="933063"/>
                <a:ext cx="148521" cy="148521"/>
              </a:xfrm>
              <a:prstGeom prst="ellipse">
                <a:avLst/>
              </a:prstGeom>
              <a:solidFill>
                <a:srgbClr val="0B4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11341560" y="175607"/>
                <a:ext cx="148521" cy="148521"/>
              </a:xfrm>
              <a:prstGeom prst="ellipse">
                <a:avLst/>
              </a:prstGeom>
              <a:solidFill>
                <a:srgbClr val="0B4EA1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11341560" y="428092"/>
                <a:ext cx="148521" cy="148521"/>
              </a:xfrm>
              <a:prstGeom prst="ellipse">
                <a:avLst/>
              </a:prstGeom>
              <a:solidFill>
                <a:srgbClr val="0B4EA1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椭圆 58"/>
              <p:cNvSpPr/>
              <p:nvPr/>
            </p:nvSpPr>
            <p:spPr>
              <a:xfrm>
                <a:off x="11341560" y="680578"/>
                <a:ext cx="148521" cy="148521"/>
              </a:xfrm>
              <a:prstGeom prst="ellipse">
                <a:avLst/>
              </a:prstGeom>
              <a:solidFill>
                <a:srgbClr val="0B4EA1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11341560" y="933063"/>
                <a:ext cx="148521" cy="148521"/>
              </a:xfrm>
              <a:prstGeom prst="ellipse">
                <a:avLst/>
              </a:prstGeom>
              <a:solidFill>
                <a:srgbClr val="0B4EA1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11594046" y="175607"/>
                <a:ext cx="148521" cy="148521"/>
              </a:xfrm>
              <a:prstGeom prst="ellipse">
                <a:avLst/>
              </a:prstGeom>
              <a:solidFill>
                <a:srgbClr val="0B4EA1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61"/>
              <p:cNvSpPr/>
              <p:nvPr/>
            </p:nvSpPr>
            <p:spPr>
              <a:xfrm>
                <a:off x="11594046" y="428092"/>
                <a:ext cx="148521" cy="148521"/>
              </a:xfrm>
              <a:prstGeom prst="ellipse">
                <a:avLst/>
              </a:prstGeom>
              <a:solidFill>
                <a:srgbClr val="0B4EA1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椭圆 62"/>
              <p:cNvSpPr/>
              <p:nvPr/>
            </p:nvSpPr>
            <p:spPr>
              <a:xfrm>
                <a:off x="11594046" y="680578"/>
                <a:ext cx="148521" cy="148521"/>
              </a:xfrm>
              <a:prstGeom prst="ellipse">
                <a:avLst/>
              </a:prstGeom>
              <a:solidFill>
                <a:srgbClr val="0B4EA1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椭圆 63"/>
              <p:cNvSpPr/>
              <p:nvPr/>
            </p:nvSpPr>
            <p:spPr>
              <a:xfrm>
                <a:off x="11594046" y="933063"/>
                <a:ext cx="148521" cy="148521"/>
              </a:xfrm>
              <a:prstGeom prst="ellipse">
                <a:avLst/>
              </a:prstGeom>
              <a:solidFill>
                <a:srgbClr val="0B4EA1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64"/>
              <p:cNvSpPr/>
              <p:nvPr/>
            </p:nvSpPr>
            <p:spPr>
              <a:xfrm>
                <a:off x="11846531" y="175607"/>
                <a:ext cx="148521" cy="148521"/>
              </a:xfrm>
              <a:prstGeom prst="ellipse">
                <a:avLst/>
              </a:prstGeom>
              <a:solidFill>
                <a:srgbClr val="0B4EA1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65"/>
              <p:cNvSpPr/>
              <p:nvPr/>
            </p:nvSpPr>
            <p:spPr>
              <a:xfrm>
                <a:off x="11846531" y="428092"/>
                <a:ext cx="148521" cy="148521"/>
              </a:xfrm>
              <a:prstGeom prst="ellipse">
                <a:avLst/>
              </a:prstGeom>
              <a:solidFill>
                <a:srgbClr val="0B4EA1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11846531" y="680578"/>
                <a:ext cx="148521" cy="148521"/>
              </a:xfrm>
              <a:prstGeom prst="ellipse">
                <a:avLst/>
              </a:prstGeom>
              <a:solidFill>
                <a:srgbClr val="0B4EA1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11846531" y="933063"/>
                <a:ext cx="148521" cy="148521"/>
              </a:xfrm>
              <a:prstGeom prst="ellipse">
                <a:avLst/>
              </a:prstGeom>
              <a:solidFill>
                <a:srgbClr val="0B4EA1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9" name="组合 68"/>
            <p:cNvGrpSpPr/>
            <p:nvPr/>
          </p:nvGrpSpPr>
          <p:grpSpPr>
            <a:xfrm flipH="1" flipV="1">
              <a:off x="11390404" y="6769329"/>
              <a:ext cx="1060773" cy="1060773"/>
              <a:chOff x="11089075" y="175607"/>
              <a:chExt cx="905977" cy="905977"/>
            </a:xfrm>
          </p:grpSpPr>
          <p:sp>
            <p:nvSpPr>
              <p:cNvPr id="70" name="椭圆 69"/>
              <p:cNvSpPr/>
              <p:nvPr/>
            </p:nvSpPr>
            <p:spPr>
              <a:xfrm>
                <a:off x="11089075" y="175607"/>
                <a:ext cx="148521" cy="148521"/>
              </a:xfrm>
              <a:prstGeom prst="ellipse">
                <a:avLst/>
              </a:prstGeom>
              <a:solidFill>
                <a:srgbClr val="0B4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11089075" y="428092"/>
                <a:ext cx="148521" cy="148521"/>
              </a:xfrm>
              <a:prstGeom prst="ellipse">
                <a:avLst/>
              </a:prstGeom>
              <a:solidFill>
                <a:srgbClr val="0B4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71"/>
              <p:cNvSpPr/>
              <p:nvPr/>
            </p:nvSpPr>
            <p:spPr>
              <a:xfrm>
                <a:off x="11089075" y="680578"/>
                <a:ext cx="148521" cy="148521"/>
              </a:xfrm>
              <a:prstGeom prst="ellipse">
                <a:avLst/>
              </a:prstGeom>
              <a:solidFill>
                <a:srgbClr val="0B4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椭圆 72"/>
              <p:cNvSpPr/>
              <p:nvPr/>
            </p:nvSpPr>
            <p:spPr>
              <a:xfrm>
                <a:off x="11089075" y="933063"/>
                <a:ext cx="148521" cy="148521"/>
              </a:xfrm>
              <a:prstGeom prst="ellipse">
                <a:avLst/>
              </a:prstGeom>
              <a:solidFill>
                <a:srgbClr val="0B4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73"/>
              <p:cNvSpPr/>
              <p:nvPr/>
            </p:nvSpPr>
            <p:spPr>
              <a:xfrm>
                <a:off x="11341560" y="175607"/>
                <a:ext cx="148521" cy="148521"/>
              </a:xfrm>
              <a:prstGeom prst="ellipse">
                <a:avLst/>
              </a:prstGeom>
              <a:solidFill>
                <a:srgbClr val="0B4EA1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椭圆 74"/>
              <p:cNvSpPr/>
              <p:nvPr/>
            </p:nvSpPr>
            <p:spPr>
              <a:xfrm>
                <a:off x="11341560" y="428092"/>
                <a:ext cx="148521" cy="148521"/>
              </a:xfrm>
              <a:prstGeom prst="ellipse">
                <a:avLst/>
              </a:prstGeom>
              <a:solidFill>
                <a:srgbClr val="0B4EA1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75"/>
              <p:cNvSpPr/>
              <p:nvPr/>
            </p:nvSpPr>
            <p:spPr>
              <a:xfrm>
                <a:off x="11341560" y="680578"/>
                <a:ext cx="148521" cy="148521"/>
              </a:xfrm>
              <a:prstGeom prst="ellipse">
                <a:avLst/>
              </a:prstGeom>
              <a:solidFill>
                <a:srgbClr val="0B4EA1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76"/>
              <p:cNvSpPr/>
              <p:nvPr/>
            </p:nvSpPr>
            <p:spPr>
              <a:xfrm>
                <a:off x="11341560" y="933063"/>
                <a:ext cx="148521" cy="148521"/>
              </a:xfrm>
              <a:prstGeom prst="ellipse">
                <a:avLst/>
              </a:prstGeom>
              <a:solidFill>
                <a:srgbClr val="0B4EA1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11594046" y="175607"/>
                <a:ext cx="148521" cy="148521"/>
              </a:xfrm>
              <a:prstGeom prst="ellipse">
                <a:avLst/>
              </a:prstGeom>
              <a:solidFill>
                <a:srgbClr val="0B4EA1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11594046" y="428092"/>
                <a:ext cx="148521" cy="148521"/>
              </a:xfrm>
              <a:prstGeom prst="ellipse">
                <a:avLst/>
              </a:prstGeom>
              <a:solidFill>
                <a:srgbClr val="0B4EA1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79"/>
              <p:cNvSpPr/>
              <p:nvPr/>
            </p:nvSpPr>
            <p:spPr>
              <a:xfrm>
                <a:off x="11594046" y="680578"/>
                <a:ext cx="148521" cy="148521"/>
              </a:xfrm>
              <a:prstGeom prst="ellipse">
                <a:avLst/>
              </a:prstGeom>
              <a:solidFill>
                <a:srgbClr val="0B4EA1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80"/>
              <p:cNvSpPr/>
              <p:nvPr/>
            </p:nvSpPr>
            <p:spPr>
              <a:xfrm>
                <a:off x="11594046" y="933063"/>
                <a:ext cx="148521" cy="148521"/>
              </a:xfrm>
              <a:prstGeom prst="ellipse">
                <a:avLst/>
              </a:prstGeom>
              <a:solidFill>
                <a:srgbClr val="0B4EA1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椭圆 81"/>
              <p:cNvSpPr/>
              <p:nvPr/>
            </p:nvSpPr>
            <p:spPr>
              <a:xfrm>
                <a:off x="11846531" y="175607"/>
                <a:ext cx="148521" cy="148521"/>
              </a:xfrm>
              <a:prstGeom prst="ellipse">
                <a:avLst/>
              </a:prstGeom>
              <a:solidFill>
                <a:srgbClr val="0B4EA1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椭圆 82"/>
              <p:cNvSpPr/>
              <p:nvPr/>
            </p:nvSpPr>
            <p:spPr>
              <a:xfrm>
                <a:off x="11846531" y="428092"/>
                <a:ext cx="148521" cy="148521"/>
              </a:xfrm>
              <a:prstGeom prst="ellipse">
                <a:avLst/>
              </a:prstGeom>
              <a:solidFill>
                <a:srgbClr val="0B4EA1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83"/>
              <p:cNvSpPr/>
              <p:nvPr/>
            </p:nvSpPr>
            <p:spPr>
              <a:xfrm>
                <a:off x="11846531" y="680578"/>
                <a:ext cx="148521" cy="148521"/>
              </a:xfrm>
              <a:prstGeom prst="ellipse">
                <a:avLst/>
              </a:prstGeom>
              <a:solidFill>
                <a:srgbClr val="0B4EA1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84"/>
              <p:cNvSpPr/>
              <p:nvPr/>
            </p:nvSpPr>
            <p:spPr>
              <a:xfrm>
                <a:off x="11846531" y="933063"/>
                <a:ext cx="148521" cy="148521"/>
              </a:xfrm>
              <a:prstGeom prst="ellipse">
                <a:avLst/>
              </a:prstGeom>
              <a:solidFill>
                <a:srgbClr val="0B4EA1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11177975" y="101365"/>
            <a:ext cx="905977" cy="905977"/>
            <a:chOff x="11089075" y="175607"/>
            <a:chExt cx="905977" cy="905977"/>
          </a:xfrm>
        </p:grpSpPr>
        <p:sp>
          <p:nvSpPr>
            <p:cNvPr id="11" name="椭圆 10"/>
            <p:cNvSpPr/>
            <p:nvPr/>
          </p:nvSpPr>
          <p:spPr>
            <a:xfrm>
              <a:off x="11089075" y="175607"/>
              <a:ext cx="148521" cy="148521"/>
            </a:xfrm>
            <a:prstGeom prst="ellipse">
              <a:avLst/>
            </a:prstGeom>
            <a:solidFill>
              <a:srgbClr val="0B4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11089075" y="428092"/>
              <a:ext cx="148521" cy="148521"/>
            </a:xfrm>
            <a:prstGeom prst="ellipse">
              <a:avLst/>
            </a:prstGeom>
            <a:solidFill>
              <a:srgbClr val="0B4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1089075" y="680578"/>
              <a:ext cx="148521" cy="148521"/>
            </a:xfrm>
            <a:prstGeom prst="ellipse">
              <a:avLst/>
            </a:prstGeom>
            <a:solidFill>
              <a:srgbClr val="0B4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11089075" y="933063"/>
              <a:ext cx="148521" cy="148521"/>
            </a:xfrm>
            <a:prstGeom prst="ellipse">
              <a:avLst/>
            </a:prstGeom>
            <a:solidFill>
              <a:srgbClr val="0B4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11341560" y="175607"/>
              <a:ext cx="148521" cy="148521"/>
            </a:xfrm>
            <a:prstGeom prst="ellipse">
              <a:avLst/>
            </a:prstGeom>
            <a:solidFill>
              <a:srgbClr val="0B4EA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11341560" y="428092"/>
              <a:ext cx="148521" cy="148521"/>
            </a:xfrm>
            <a:prstGeom prst="ellipse">
              <a:avLst/>
            </a:prstGeom>
            <a:solidFill>
              <a:srgbClr val="0B4EA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11341560" y="680578"/>
              <a:ext cx="148521" cy="148521"/>
            </a:xfrm>
            <a:prstGeom prst="ellipse">
              <a:avLst/>
            </a:prstGeom>
            <a:solidFill>
              <a:srgbClr val="0B4EA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11341560" y="933063"/>
              <a:ext cx="148521" cy="148521"/>
            </a:xfrm>
            <a:prstGeom prst="ellipse">
              <a:avLst/>
            </a:prstGeom>
            <a:solidFill>
              <a:srgbClr val="0B4EA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11594046" y="175607"/>
              <a:ext cx="148521" cy="148521"/>
            </a:xfrm>
            <a:prstGeom prst="ellipse">
              <a:avLst/>
            </a:prstGeom>
            <a:solidFill>
              <a:srgbClr val="0B4EA1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11594046" y="428092"/>
              <a:ext cx="148521" cy="148521"/>
            </a:xfrm>
            <a:prstGeom prst="ellipse">
              <a:avLst/>
            </a:prstGeom>
            <a:solidFill>
              <a:srgbClr val="0B4EA1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11594046" y="680578"/>
              <a:ext cx="148521" cy="148521"/>
            </a:xfrm>
            <a:prstGeom prst="ellipse">
              <a:avLst/>
            </a:prstGeom>
            <a:solidFill>
              <a:srgbClr val="0B4EA1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11594046" y="933063"/>
              <a:ext cx="148521" cy="148521"/>
            </a:xfrm>
            <a:prstGeom prst="ellipse">
              <a:avLst/>
            </a:prstGeom>
            <a:solidFill>
              <a:srgbClr val="0B4EA1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1" name="椭圆 30"/>
            <p:cNvSpPr/>
            <p:nvPr/>
          </p:nvSpPr>
          <p:spPr>
            <a:xfrm>
              <a:off x="11846531" y="175607"/>
              <a:ext cx="148521" cy="148521"/>
            </a:xfrm>
            <a:prstGeom prst="ellipse">
              <a:avLst/>
            </a:prstGeom>
            <a:solidFill>
              <a:srgbClr val="0B4EA1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3" name="椭圆 32"/>
            <p:cNvSpPr/>
            <p:nvPr/>
          </p:nvSpPr>
          <p:spPr>
            <a:xfrm>
              <a:off x="11846531" y="428092"/>
              <a:ext cx="148521" cy="148521"/>
            </a:xfrm>
            <a:prstGeom prst="ellipse">
              <a:avLst/>
            </a:prstGeom>
            <a:solidFill>
              <a:srgbClr val="0B4EA1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11846531" y="680578"/>
              <a:ext cx="148521" cy="148521"/>
            </a:xfrm>
            <a:prstGeom prst="ellipse">
              <a:avLst/>
            </a:prstGeom>
            <a:solidFill>
              <a:srgbClr val="0B4EA1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11846531" y="933063"/>
              <a:ext cx="148521" cy="148521"/>
            </a:xfrm>
            <a:prstGeom prst="ellipse">
              <a:avLst/>
            </a:prstGeom>
            <a:solidFill>
              <a:srgbClr val="0B4EA1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48" name="文本框 47"/>
          <p:cNvSpPr txBox="1"/>
          <p:nvPr/>
        </p:nvSpPr>
        <p:spPr>
          <a:xfrm>
            <a:off x="6885305" y="929640"/>
            <a:ext cx="25374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i="1"/>
              <a:t>CRDM introduction</a:t>
            </a:r>
            <a:endParaRPr lang="en-US" altLang="zh-CN" sz="2400" i="1"/>
          </a:p>
        </p:txBody>
      </p:sp>
      <p:sp>
        <p:nvSpPr>
          <p:cNvPr id="87" name="文本框 86"/>
          <p:cNvSpPr txBox="1"/>
          <p:nvPr/>
        </p:nvSpPr>
        <p:spPr>
          <a:xfrm>
            <a:off x="6049963" y="606425"/>
            <a:ext cx="389255" cy="1014730"/>
          </a:xfrm>
          <a:prstGeom prst="rect">
            <a:avLst/>
          </a:prstGeom>
          <a:noFill/>
          <a:effectLst>
            <a:outerShdw blurRad="76200" dir="18900000" sy="23000" kx="-1200000" algn="bl" rotWithShape="0">
              <a:srgbClr val="00B0F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txBody>
          <a:bodyPr wrap="none" rtlCol="0">
            <a:spAutoFit/>
          </a:bodyPr>
          <a:p>
            <a:r>
              <a:rPr lang="en-US" altLang="zh-CN" sz="60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7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</a:gradFill>
                <a:latin typeface="华文行楷" panose="02010800040101010101" charset="-122"/>
                <a:ea typeface="华文行楷" panose="02010800040101010101" charset="-122"/>
              </a:rPr>
              <a:t>1</a:t>
            </a:r>
            <a:endParaRPr lang="en-US" altLang="zh-CN" sz="60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7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</a:gra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88" name="文本框 87"/>
          <p:cNvSpPr txBox="1"/>
          <p:nvPr/>
        </p:nvSpPr>
        <p:spPr>
          <a:xfrm>
            <a:off x="5958840" y="1941195"/>
            <a:ext cx="516890" cy="1014730"/>
          </a:xfrm>
          <a:prstGeom prst="rect">
            <a:avLst/>
          </a:prstGeom>
          <a:noFill/>
          <a:effectLst>
            <a:outerShdw blurRad="76200" dir="18900000" sy="23000" kx="-1200000" algn="bl" rotWithShape="0">
              <a:srgbClr val="00B0F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txBody>
          <a:bodyPr wrap="none" rtlCol="0">
            <a:spAutoFit/>
          </a:bodyPr>
          <a:p>
            <a:r>
              <a:rPr lang="en-US" altLang="zh-CN" sz="60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7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</a:gradFill>
                <a:latin typeface="华文行楷" panose="02010800040101010101" charset="-122"/>
                <a:ea typeface="华文行楷" panose="02010800040101010101" charset="-122"/>
              </a:rPr>
              <a:t>2</a:t>
            </a:r>
            <a:endParaRPr lang="en-US" altLang="zh-CN" sz="60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7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</a:gra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89" name="文本框 88"/>
          <p:cNvSpPr txBox="1"/>
          <p:nvPr/>
        </p:nvSpPr>
        <p:spPr>
          <a:xfrm>
            <a:off x="5990590" y="3322955"/>
            <a:ext cx="571500" cy="1014730"/>
          </a:xfrm>
          <a:prstGeom prst="rect">
            <a:avLst/>
          </a:prstGeom>
          <a:noFill/>
          <a:effectLst>
            <a:outerShdw blurRad="76200" dir="18900000" sy="23000" kx="-1200000" algn="bl" rotWithShape="0">
              <a:srgbClr val="00B0F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txBody>
          <a:bodyPr wrap="none" rtlCol="0">
            <a:spAutoFit/>
          </a:bodyPr>
          <a:p>
            <a:r>
              <a:rPr lang="en-US" altLang="zh-CN" sz="60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7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</a:gradFill>
                <a:latin typeface="华文行楷" panose="02010800040101010101" charset="-122"/>
                <a:ea typeface="华文行楷" panose="02010800040101010101" charset="-122"/>
              </a:rPr>
              <a:t>3</a:t>
            </a:r>
            <a:endParaRPr lang="en-US" altLang="zh-CN" sz="60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7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</a:gra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90" name="文本框 89"/>
          <p:cNvSpPr txBox="1"/>
          <p:nvPr/>
        </p:nvSpPr>
        <p:spPr>
          <a:xfrm>
            <a:off x="5990590" y="4614545"/>
            <a:ext cx="508000" cy="1014730"/>
          </a:xfrm>
          <a:prstGeom prst="rect">
            <a:avLst/>
          </a:prstGeom>
          <a:noFill/>
          <a:effectLst>
            <a:outerShdw blurRad="76200" dir="18900000" sy="23000" kx="-1200000" algn="bl" rotWithShape="0">
              <a:srgbClr val="00B0F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txBody>
          <a:bodyPr wrap="none" rtlCol="0">
            <a:spAutoFit/>
          </a:bodyPr>
          <a:p>
            <a:r>
              <a:rPr lang="en-US" altLang="zh-CN" sz="60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7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</a:gradFill>
                <a:latin typeface="华文行楷" panose="02010800040101010101" charset="-122"/>
                <a:ea typeface="华文行楷" panose="02010800040101010101" charset="-122"/>
              </a:rPr>
              <a:t>4</a:t>
            </a:r>
            <a:endParaRPr lang="en-US" altLang="zh-CN" sz="60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7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</a:gra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6885305" y="2218055"/>
            <a:ext cx="373570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i="1"/>
              <a:t>PandaX-II and Data selection</a:t>
            </a:r>
            <a:endParaRPr lang="en-US" altLang="zh-CN" sz="2400" i="1"/>
          </a:p>
        </p:txBody>
      </p:sp>
      <p:sp>
        <p:nvSpPr>
          <p:cNvPr id="93" name="文本框 92"/>
          <p:cNvSpPr txBox="1"/>
          <p:nvPr/>
        </p:nvSpPr>
        <p:spPr>
          <a:xfrm>
            <a:off x="6885305" y="3600450"/>
            <a:ext cx="44926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i="1"/>
              <a:t>Signal and Background distribution</a:t>
            </a:r>
            <a:endParaRPr lang="en-US" altLang="zh-CN" sz="2400" i="1"/>
          </a:p>
        </p:txBody>
      </p:sp>
      <p:sp>
        <p:nvSpPr>
          <p:cNvPr id="95" name="文本框 94"/>
          <p:cNvSpPr txBox="1"/>
          <p:nvPr/>
        </p:nvSpPr>
        <p:spPr>
          <a:xfrm>
            <a:off x="6885305" y="4892040"/>
            <a:ext cx="394398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i="1"/>
              <a:t>Final fitting and exclusion limit</a:t>
            </a:r>
            <a:endParaRPr lang="en-US" altLang="zh-CN" sz="2400" i="1"/>
          </a:p>
        </p:txBody>
      </p:sp>
    </p:spTree>
  </p:cSld>
  <p:clrMapOvr>
    <a:masterClrMapping/>
  </p:clrMapOvr>
  <p:transition advTm="25537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6" y="0"/>
            <a:ext cx="12190324" cy="685800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9869-A8DC-4536-A4E5-F2AF1AF93ACC}" type="slidenum">
              <a:rPr lang="zh-CN" altLang="en-US" smtClean="0"/>
            </a:fld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4461100" y="1726718"/>
            <a:ext cx="39917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B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FOR</a:t>
            </a:r>
            <a:r>
              <a:rPr lang="zh-CN" altLang="en-US" sz="4000" b="1" dirty="0">
                <a:solidFill>
                  <a:srgbClr val="FFB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solidFill>
                  <a:srgbClr val="FFB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ATTENTION</a:t>
            </a:r>
            <a:r>
              <a:rPr lang="zh-CN" altLang="en-US" sz="4000" b="1" dirty="0">
                <a:solidFill>
                  <a:srgbClr val="FFB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！</a:t>
            </a:r>
            <a:endParaRPr lang="en-US" altLang="zh-CN" sz="4000" b="1" dirty="0">
              <a:solidFill>
                <a:srgbClr val="FFB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altLang="zh-CN" sz="4000" b="1" dirty="0">
              <a:solidFill>
                <a:srgbClr val="FFB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直角三角形 5"/>
          <p:cNvSpPr/>
          <p:nvPr/>
        </p:nvSpPr>
        <p:spPr>
          <a:xfrm rot="16200000">
            <a:off x="8351883" y="3393167"/>
            <a:ext cx="255181" cy="244546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BE00"/>
              </a:solidFill>
            </a:endParaRPr>
          </a:p>
        </p:txBody>
      </p:sp>
      <p:sp>
        <p:nvSpPr>
          <p:cNvPr id="7" name="直角三角形 6"/>
          <p:cNvSpPr/>
          <p:nvPr/>
        </p:nvSpPr>
        <p:spPr>
          <a:xfrm rot="16200000" flipH="1" flipV="1">
            <a:off x="4182303" y="1687937"/>
            <a:ext cx="297088" cy="292397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BE00"/>
              </a:solidFill>
            </a:endParaRPr>
          </a:p>
        </p:txBody>
      </p:sp>
      <p:sp>
        <p:nvSpPr>
          <p:cNvPr id="8" name="直角三角形 7"/>
          <p:cNvSpPr/>
          <p:nvPr/>
        </p:nvSpPr>
        <p:spPr>
          <a:xfrm rot="16200000" flipH="1">
            <a:off x="8312362" y="1713081"/>
            <a:ext cx="291691" cy="287079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BE00"/>
              </a:solidFill>
            </a:endParaRPr>
          </a:p>
        </p:txBody>
      </p:sp>
      <p:sp>
        <p:nvSpPr>
          <p:cNvPr id="9" name="直角三角形 8"/>
          <p:cNvSpPr/>
          <p:nvPr/>
        </p:nvSpPr>
        <p:spPr>
          <a:xfrm rot="16200000" flipV="1">
            <a:off x="4176847" y="3370278"/>
            <a:ext cx="266202" cy="250600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BE00"/>
              </a:solidFill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50B23-7378-4041-9373-B744879FE5C9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第十三届全国粒子物理学术会议</a:t>
            </a:r>
            <a:endParaRPr lang="zh-CN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19551F6-E922-4187-AEAB-60C6546A46E8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altLang="zh-CN"/>
              <a:t>第十三届全国粒子物理学术会议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ADEB9869-A8DC-4536-A4E5-F2AF1AF93ACC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41880" y="1440815"/>
            <a:ext cx="7507605" cy="490601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73480" y="400685"/>
            <a:ext cx="6257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GB" sz="3200" dirty="0">
                <a:solidFill>
                  <a:schemeClr val="tx1"/>
                </a:solidFill>
                <a:ea typeface="Arial Unicode MS" panose="020B0604020202020204" pitchFamily="34" charset="-122"/>
                <a:cs typeface="+mn-lt"/>
              </a:rPr>
              <a:t>25 candidates DM/BKG ratio</a:t>
            </a:r>
            <a:endParaRPr lang="en-US" altLang="en-GB" sz="3200" dirty="0">
              <a:solidFill>
                <a:schemeClr val="tx1"/>
              </a:solidFill>
              <a:ea typeface="Arial Unicode MS" panose="020B0604020202020204" pitchFamily="34" charset="-122"/>
              <a:cs typeface="+mn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20000"/>
                <a:lumOff val="80000"/>
                <a:alpha val="0"/>
              </a:schemeClr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灯片编号占位符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9869-A8DC-4536-A4E5-F2AF1AF93ACC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2469-2AFF-4C8B-AEDD-9824B15B6179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err="1"/>
              <a:t>第十三届全国粒子物理学术会议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172845" y="400685"/>
            <a:ext cx="6257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3200" dirty="0">
                <a:solidFill>
                  <a:schemeClr val="tx1"/>
                </a:solidFill>
                <a:ea typeface="Arial Unicode MS" panose="020B0604020202020204" pitchFamily="34" charset="-122"/>
                <a:cs typeface="+mn-lt"/>
              </a:rPr>
              <a:t>Dark Matter</a:t>
            </a:r>
            <a:endParaRPr lang="en-US" altLang="en-GB" sz="3200" dirty="0">
              <a:solidFill>
                <a:schemeClr val="tx1"/>
              </a:solidFill>
              <a:ea typeface="Arial Unicode MS" panose="020B0604020202020204" pitchFamily="34" charset="-122"/>
              <a:cs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0610" y="140970"/>
            <a:ext cx="2134326" cy="720000"/>
          </a:xfrm>
          <a:prstGeom prst="rect">
            <a:avLst/>
          </a:prstGeom>
        </p:spPr>
      </p:pic>
      <p:pic>
        <p:nvPicPr>
          <p:cNvPr id="8" name="Picture 6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920750" y="984250"/>
            <a:ext cx="10351135" cy="58229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364730" y="6355715"/>
            <a:ext cx="3907155" cy="3371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Samuel Velasco/Quanta Magazine</a:t>
            </a:r>
            <a:endParaRPr lang="en-US" altLang="zh-CN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advTm="29975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20000"/>
                <a:lumOff val="80000"/>
                <a:alpha val="0"/>
              </a:schemeClr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灯片编号占位符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9869-A8DC-4536-A4E5-F2AF1AF93ACC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2469-2AFF-4C8B-AEDD-9824B15B6179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err="1"/>
              <a:t>第十三届全国粒子物理学术会议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172845" y="400685"/>
            <a:ext cx="6257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3200" dirty="0">
                <a:solidFill>
                  <a:schemeClr val="tx1"/>
                </a:solidFill>
                <a:ea typeface="Arial Unicode MS" panose="020B0604020202020204" pitchFamily="34" charset="-122"/>
                <a:cs typeface="+mn-lt"/>
              </a:rPr>
              <a:t>WIMPs and Low mass dark matter</a:t>
            </a:r>
            <a:endParaRPr lang="en-US" altLang="en-GB" sz="3200" dirty="0">
              <a:solidFill>
                <a:schemeClr val="tx1"/>
              </a:solidFill>
              <a:ea typeface="Arial Unicode MS" panose="020B0604020202020204" pitchFamily="34" charset="-122"/>
              <a:cs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0610" y="140970"/>
            <a:ext cx="2134326" cy="720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305" y="915670"/>
            <a:ext cx="4768850" cy="278193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065520" y="2888615"/>
            <a:ext cx="549910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/>
              <a:t>10</a:t>
            </a:r>
            <a:r>
              <a:rPr lang="en-US" altLang="zh-CN" b="1" baseline="30000"/>
              <a:t>-47</a:t>
            </a:r>
            <a:r>
              <a:rPr lang="en-US" altLang="zh-CN" b="1"/>
              <a:t>cm</a:t>
            </a:r>
            <a:r>
              <a:rPr lang="en-US" altLang="zh-CN" b="1" baseline="30000"/>
              <a:t>2</a:t>
            </a:r>
            <a:r>
              <a:rPr lang="en-US" altLang="zh-CN" b="1"/>
              <a:t> excluded cross section for &gt;10GeV WIMPs, but limited in the sub-GeV mass;</a:t>
            </a:r>
            <a:endParaRPr lang="en-US" altLang="zh-CN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/>
              <a:t>The minimum probe DM mass in the direct detection experiment is related to the target mass and the energy threshold;</a:t>
            </a:r>
            <a:endParaRPr lang="en-US" altLang="zh-CN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/>
              <a:t>Many specific analysis working for the low mass range search, but still not enough;</a:t>
            </a:r>
            <a:endParaRPr lang="en-US" altLang="zh-CN" b="1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/>
              <p:cNvSpPr txBox="1"/>
              <p:nvPr/>
            </p:nvSpPr>
            <p:spPr>
              <a:xfrm>
                <a:off x="6330950" y="1701165"/>
                <a:ext cx="4840605" cy="57467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SupPr>
                        <m:e>
                          <m:r>
                            <a:rPr lang="en-US" altLang="zh-CN" sz="2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𝜒</m:t>
                          </m:r>
                        </m:sub>
                        <m:sup>
                          <m:r>
                            <a:rPr lang="en-US" altLang="zh-CN" sz="2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𝑚𝑖𝑛</m:t>
                          </m:r>
                        </m:sup>
                      </m:sSubSup>
                      <m:r>
                        <a:rPr lang="en-US" altLang="zh-CN" sz="2400" i="1">
                          <a:latin typeface="Cambria Math" panose="02040503050406030204" charset="0"/>
                          <a:cs typeface="Cambria Math" panose="02040503050406030204" charset="0"/>
                        </a:rPr>
                        <m:t>~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𝑇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charset="0"/>
                          <a:cs typeface="Cambria Math" panose="02040503050406030204" charset="0"/>
                        </a:rPr>
                        <m:t>/(</m:t>
                      </m:r>
                      <m:rad>
                        <m:radPr>
                          <m:degHide m:val="on"/>
                          <m:ctrlPr>
                            <a:rPr lang="en-US" altLang="zh-CN" sz="2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sz="2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𝑇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altLang="zh-CN" sz="24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𝑚𝑎𝑥</m:t>
                              </m:r>
                            </m:sub>
                            <m:sup>
                              <m:r>
                                <a:rPr lang="en-US" altLang="zh-CN" sz="24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sz="2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𝑡ℎ</m:t>
                              </m:r>
                            </m:sub>
                          </m:sSub>
                        </m:e>
                      </m:rad>
                      <m:r>
                        <a:rPr lang="en-US" altLang="zh-CN" sz="2400" i="1">
                          <a:latin typeface="Cambria Math" panose="02040503050406030204" charset="0"/>
                          <a:cs typeface="Cambria Math" panose="02040503050406030204" charset="0"/>
                        </a:rPr>
                        <m:t>−</m:t>
                      </m:r>
                      <m:r>
                        <a:rPr lang="en-US" altLang="zh-CN" sz="2400" i="1">
                          <a:latin typeface="Cambria Math" panose="02040503050406030204" charset="0"/>
                          <a:cs typeface="Cambria Math" panose="02040503050406030204" charset="0"/>
                        </a:rPr>
                        <m:t>1</m:t>
                      </m:r>
                      <m:r>
                        <a:rPr lang="en-US" altLang="zh-CN" sz="2400" i="1"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)</m:t>
                      </m:r>
                    </m:oMath>
                  </m:oMathPara>
                </a14:m>
                <a:endParaRPr lang="en-US" altLang="zh-CN" sz="2400" i="1">
                  <a:latin typeface="Cambria Math" panose="02040503050406030204" charset="0"/>
                  <a:ea typeface="MS Mincho" charset="0"/>
                  <a:cs typeface="Cambria Math" panose="02040503050406030204" charset="0"/>
                </a:endParaRPr>
              </a:p>
            </p:txBody>
          </p:sp>
        </mc:Choice>
        <mc:Fallback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0950" y="1701165"/>
                <a:ext cx="4840605" cy="5746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065" y="3743960"/>
            <a:ext cx="4037330" cy="285496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276475" y="3919855"/>
            <a:ext cx="139255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1400" b="1">
                <a:solidFill>
                  <a:srgbClr val="FF0000"/>
                </a:solidFill>
              </a:rPr>
              <a:t>PRD.100.102002</a:t>
            </a:r>
            <a:endParaRPr lang="zh-CN" altLang="en-US" sz="1400" b="1">
              <a:solidFill>
                <a:srgbClr val="FF0000"/>
              </a:solidFill>
            </a:endParaRPr>
          </a:p>
          <a:p>
            <a:pPr algn="ctr"/>
            <a:r>
              <a:rPr lang="en-US" altLang="zh-CN" sz="1400" b="1">
                <a:solidFill>
                  <a:srgbClr val="FF0000"/>
                </a:solidFill>
              </a:rPr>
              <a:t>CRESST-III result</a:t>
            </a:r>
            <a:endParaRPr lang="en-US" altLang="zh-CN" sz="1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77434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19551F6-E922-4187-AEAB-60C6546A46E8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altLang="zh-CN"/>
              <a:t>第十三届全国粒子物理学术会议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ADEB9869-A8DC-4536-A4E5-F2AF1AF93ACC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椭圆 6"/>
          <p:cNvSpPr/>
          <p:nvPr/>
        </p:nvSpPr>
        <p:spPr>
          <a:xfrm>
            <a:off x="1241425" y="2209165"/>
            <a:ext cx="3004820" cy="287591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58165" y="400685"/>
            <a:ext cx="101809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GB" sz="3200" dirty="0">
                <a:solidFill>
                  <a:schemeClr val="tx1"/>
                </a:solidFill>
                <a:ea typeface="Arial Unicode MS" panose="020B0604020202020204" pitchFamily="34" charset="-122"/>
                <a:cs typeface="+mn-lt"/>
              </a:rPr>
              <a:t>Boosted Dark Matter - for light DM or XENON1T excess</a:t>
            </a:r>
            <a:endParaRPr lang="en-US" altLang="en-GB" sz="3200" dirty="0">
              <a:solidFill>
                <a:schemeClr val="tx1"/>
              </a:solidFill>
              <a:ea typeface="Arial Unicode MS" panose="020B0604020202020204" pitchFamily="34" charset="-122"/>
              <a:cs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40535" y="3385820"/>
            <a:ext cx="200596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Boosted DM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11" name="流程图: 联系 10"/>
          <p:cNvSpPr/>
          <p:nvPr/>
        </p:nvSpPr>
        <p:spPr>
          <a:xfrm>
            <a:off x="4747895" y="1585595"/>
            <a:ext cx="1800000" cy="1800000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5020310" y="2301240"/>
            <a:ext cx="125539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/>
              <a:t>CR boosted</a:t>
            </a:r>
            <a:endParaRPr lang="en-US" altLang="zh-CN" b="1"/>
          </a:p>
        </p:txBody>
      </p:sp>
      <p:sp>
        <p:nvSpPr>
          <p:cNvPr id="13" name="流程图: 联系 12"/>
          <p:cNvSpPr/>
          <p:nvPr/>
        </p:nvSpPr>
        <p:spPr>
          <a:xfrm>
            <a:off x="7049135" y="1584960"/>
            <a:ext cx="1800000" cy="1800000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049135" y="2301240"/>
            <a:ext cx="188277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/>
              <a:t>Semi-Annihilation</a:t>
            </a:r>
            <a:endParaRPr lang="en-US" altLang="zh-CN" b="1"/>
          </a:p>
        </p:txBody>
      </p:sp>
      <p:sp>
        <p:nvSpPr>
          <p:cNvPr id="15" name="流程图: 联系 14"/>
          <p:cNvSpPr/>
          <p:nvPr/>
        </p:nvSpPr>
        <p:spPr>
          <a:xfrm>
            <a:off x="9235440" y="1585595"/>
            <a:ext cx="1800000" cy="1800000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9350375" y="2300605"/>
            <a:ext cx="15811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/>
              <a:t>Sun Accelerate</a:t>
            </a:r>
            <a:endParaRPr lang="en-US" altLang="zh-CN" b="1"/>
          </a:p>
        </p:txBody>
      </p:sp>
      <p:sp>
        <p:nvSpPr>
          <p:cNvPr id="17" name="流程图: 联系 16"/>
          <p:cNvSpPr/>
          <p:nvPr/>
        </p:nvSpPr>
        <p:spPr>
          <a:xfrm>
            <a:off x="4747895" y="3641725"/>
            <a:ext cx="1800000" cy="1800000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4721860" y="4357370"/>
            <a:ext cx="18529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/>
              <a:t>Multi-component</a:t>
            </a:r>
            <a:endParaRPr lang="en-US" altLang="zh-CN" b="1"/>
          </a:p>
        </p:txBody>
      </p:sp>
      <p:sp>
        <p:nvSpPr>
          <p:cNvPr id="19" name="流程图: 联系 18"/>
          <p:cNvSpPr/>
          <p:nvPr/>
        </p:nvSpPr>
        <p:spPr>
          <a:xfrm>
            <a:off x="7049135" y="3641090"/>
            <a:ext cx="1800000" cy="1800000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7190740" y="4219575"/>
            <a:ext cx="15170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b="1"/>
              <a:t>DM-induced </a:t>
            </a:r>
            <a:endParaRPr lang="en-US" altLang="zh-CN" b="1"/>
          </a:p>
          <a:p>
            <a:pPr algn="ctr"/>
            <a:r>
              <a:rPr lang="en-US" altLang="zh-CN" b="1"/>
              <a:t>Nuclear decay</a:t>
            </a:r>
            <a:endParaRPr lang="en-US" altLang="zh-CN" b="1"/>
          </a:p>
        </p:txBody>
      </p:sp>
      <p:sp>
        <p:nvSpPr>
          <p:cNvPr id="21" name="流程图: 联系 20"/>
          <p:cNvSpPr/>
          <p:nvPr/>
        </p:nvSpPr>
        <p:spPr>
          <a:xfrm>
            <a:off x="9235440" y="3642360"/>
            <a:ext cx="1800000" cy="1800000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9558655" y="4358005"/>
            <a:ext cx="115379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/>
              <a:t>more ... ...</a:t>
            </a:r>
            <a:endParaRPr lang="en-US" altLang="zh-CN" b="1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0610" y="140970"/>
            <a:ext cx="2134326" cy="720000"/>
          </a:xfrm>
          <a:prstGeom prst="rect">
            <a:avLst/>
          </a:prstGeom>
        </p:spPr>
      </p:pic>
    </p:spTree>
  </p:cSld>
  <p:clrMapOvr>
    <a:masterClrMapping/>
  </p:clrMapOvr>
  <p:transition advTm="30092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20000"/>
                <a:lumOff val="80000"/>
                <a:alpha val="0"/>
              </a:schemeClr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灯片编号占位符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9869-A8DC-4536-A4E5-F2AF1AF93ACC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2469-2AFF-4C8B-AEDD-9824B15B6179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err="1"/>
              <a:t>第十三届全国粒子物理学术会议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172845" y="400685"/>
            <a:ext cx="72028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3200" dirty="0">
                <a:solidFill>
                  <a:schemeClr val="tx1"/>
                </a:solidFill>
                <a:ea typeface="Arial Unicode MS" panose="020B0604020202020204" pitchFamily="34" charset="-122"/>
                <a:cs typeface="+mn-lt"/>
              </a:rPr>
              <a:t>Cosmic Ray Boosted Dark Matter</a:t>
            </a:r>
            <a:endParaRPr lang="en-US" altLang="en-GB" sz="3200" dirty="0">
              <a:solidFill>
                <a:schemeClr val="tx1"/>
              </a:solidFill>
              <a:ea typeface="Arial Unicode MS" panose="020B0604020202020204" pitchFamily="34" charset="-122"/>
              <a:cs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0610" y="140970"/>
            <a:ext cx="2134326" cy="720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657090" y="4613910"/>
            <a:ext cx="640207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/>
              <a:t>DM-N transferred momentum</a:t>
            </a:r>
            <a:r>
              <a:rPr lang="en-US" altLang="zh-CN" b="1">
                <a:sym typeface="+mn-ea"/>
              </a:rPr>
              <a:t> non-related</a:t>
            </a:r>
            <a:r>
              <a:rPr lang="en-US" altLang="zh-CN" b="1"/>
              <a:t> cross section is considered;</a:t>
            </a:r>
            <a:endParaRPr lang="en-US" altLang="zh-CN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/>
              <a:t>Similar as DD principle, DM will scatter with cosmic ray and extend to higher energy;</a:t>
            </a:r>
            <a:endParaRPr lang="en-US" altLang="zh-CN" b="1"/>
          </a:p>
        </p:txBody>
      </p:sp>
      <p:pic>
        <p:nvPicPr>
          <p:cNvPr id="7" name="内容占位符 6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61275" y="984250"/>
            <a:ext cx="3924935" cy="23298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0640" y="3471545"/>
            <a:ext cx="3925570" cy="959485"/>
          </a:xfrm>
          <a:prstGeom prst="rect">
            <a:avLst/>
          </a:prstGeom>
        </p:spPr>
      </p:pic>
      <p:pic>
        <p:nvPicPr>
          <p:cNvPr id="18" name="图片 17" descr="cr-energy-iceto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010" y="1016000"/>
            <a:ext cx="3077845" cy="359727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780020" y="1141095"/>
            <a:ext cx="19088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400" b="1">
                <a:solidFill>
                  <a:srgbClr val="FF0000"/>
                </a:solidFill>
              </a:rPr>
              <a:t>arXiv:200</a:t>
            </a:r>
            <a:r>
              <a:rPr lang="en-US" altLang="zh-CN" sz="1400" b="1">
                <a:solidFill>
                  <a:srgbClr val="FF0000"/>
                </a:solidFill>
              </a:rPr>
              <a:t>8.07116</a:t>
            </a:r>
            <a:endParaRPr lang="en-US" altLang="zh-CN" sz="1400" b="1">
              <a:solidFill>
                <a:srgbClr val="FF0000"/>
              </a:solidFill>
            </a:endParaRPr>
          </a:p>
          <a:p>
            <a:pPr algn="ctr"/>
            <a:r>
              <a:rPr lang="en-US" altLang="zh-CN" sz="1400" b="1">
                <a:solidFill>
                  <a:srgbClr val="FF0000"/>
                </a:solidFill>
              </a:rPr>
              <a:t>B. Zhang et al.</a:t>
            </a:r>
            <a:r>
              <a:rPr lang="zh-CN" altLang="en-US" sz="1400" b="1">
                <a:solidFill>
                  <a:srgbClr val="FF0000"/>
                </a:solidFill>
              </a:rPr>
              <a:t> </a:t>
            </a:r>
            <a:endParaRPr lang="zh-CN" altLang="en-US" sz="1400" b="1">
              <a:solidFill>
                <a:srgbClr val="FF0000"/>
              </a:solidFill>
            </a:endParaRPr>
          </a:p>
        </p:txBody>
      </p:sp>
      <p:pic>
        <p:nvPicPr>
          <p:cNvPr id="17" name="图片 1" descr="区域缺失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984250"/>
            <a:ext cx="3002280" cy="5411470"/>
          </a:xfrm>
          <a:prstGeom prst="rect">
            <a:avLst/>
          </a:prstGeom>
        </p:spPr>
      </p:pic>
    </p:spTree>
  </p:cSld>
  <p:clrMapOvr>
    <a:masterClrMapping/>
  </p:clrMapOvr>
  <p:transition advTm="6321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20000"/>
                <a:lumOff val="80000"/>
                <a:alpha val="0"/>
              </a:schemeClr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灯片编号占位符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9869-A8DC-4536-A4E5-F2AF1AF93ACC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2469-2AFF-4C8B-AEDD-9824B15B6179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err="1"/>
              <a:t>第十三届全国粒子物理学术会议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172845" y="400685"/>
            <a:ext cx="6257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3200" dirty="0">
                <a:solidFill>
                  <a:schemeClr val="tx1"/>
                </a:solidFill>
                <a:ea typeface="Arial Unicode MS" panose="020B0604020202020204" pitchFamily="34" charset="-122"/>
                <a:cs typeface="+mn-lt"/>
              </a:rPr>
              <a:t>CRDM flux</a:t>
            </a:r>
            <a:endParaRPr lang="en-US" altLang="en-GB" sz="3200" dirty="0">
              <a:solidFill>
                <a:schemeClr val="tx1"/>
              </a:solidFill>
              <a:ea typeface="Arial Unicode MS" panose="020B0604020202020204" pitchFamily="34" charset="-122"/>
              <a:cs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0610" y="140970"/>
            <a:ext cx="2134326" cy="720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848475" y="4550410"/>
            <a:ext cx="494220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>
                <a:sym typeface="+mn-ea"/>
              </a:rPr>
              <a:t>Main CRDM flux coming from the Galaxy Center;</a:t>
            </a:r>
            <a:endParaRPr lang="en-US" altLang="zh-CN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>
                <a:sym typeface="+mn-ea"/>
              </a:rPr>
              <a:t>CRDM flux positively related to the cross section, and inversely related to the DM mass;</a:t>
            </a:r>
            <a:endParaRPr lang="en-US" altLang="zh-CN" b="1"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30" y="1315085"/>
            <a:ext cx="6186170" cy="4227830"/>
          </a:xfrm>
          <a:prstGeom prst="rect">
            <a:avLst/>
          </a:prstGeom>
        </p:spPr>
      </p:pic>
      <p:graphicFrame>
        <p:nvGraphicFramePr>
          <p:cNvPr id="13" name="对象 12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7033260" y="861060"/>
          <a:ext cx="4817745" cy="34270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3" imgW="3683635" imgH="2620010" progId="AcroExch.Document.DC">
                  <p:embed/>
                </p:oleObj>
              </mc:Choice>
              <mc:Fallback>
                <p:oleObj name="" r:id="rId3" imgW="3683635" imgH="2620010" progId="AcroExch.Document.DC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33260" y="861060"/>
                        <a:ext cx="4817745" cy="34270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2550160" y="1773555"/>
            <a:ext cx="169227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PRL.126.091804</a:t>
            </a:r>
            <a:endParaRPr lang="en-US" altLang="zh-CN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18396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20000"/>
                <a:lumOff val="80000"/>
                <a:alpha val="0"/>
              </a:schemeClr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灯片编号占位符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9869-A8DC-4536-A4E5-F2AF1AF93ACC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2469-2AFF-4C8B-AEDD-9824B15B6179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err="1"/>
              <a:t>第十三届全国粒子物理学术会议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172845" y="400685"/>
            <a:ext cx="6257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3200" dirty="0">
                <a:ea typeface="Arial Unicode MS" panose="020B0604020202020204" pitchFamily="34" charset="-122"/>
                <a:cs typeface="+mn-lt"/>
              </a:rPr>
              <a:t>Earth attenuation</a:t>
            </a:r>
            <a:endParaRPr lang="en-US" altLang="en-GB" sz="3200" dirty="0">
              <a:ea typeface="Arial Unicode MS" panose="020B0604020202020204" pitchFamily="34" charset="-122"/>
              <a:cs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0610" y="140970"/>
            <a:ext cx="2134326" cy="72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80" y="1144270"/>
            <a:ext cx="4963795" cy="7023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b="66430"/>
          <a:stretch>
            <a:fillRect/>
          </a:stretch>
        </p:blipFill>
        <p:spPr>
          <a:xfrm>
            <a:off x="246380" y="2075180"/>
            <a:ext cx="4963795" cy="60769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040755" y="4091940"/>
            <a:ext cx="523113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/>
              <a:t>Different travel length in earth will shift the energy distribution, so called attenuation;</a:t>
            </a:r>
            <a:endParaRPr lang="en-US" altLang="zh-CN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/>
              <a:t>Ballistic-Trajectory approximation was used for attenuated flux calculation, consistent with the MC result;</a:t>
            </a:r>
            <a:endParaRPr lang="en-US" altLang="zh-CN" b="1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7660" y="859155"/>
            <a:ext cx="3052762" cy="2520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" y="2980690"/>
            <a:ext cx="4904740" cy="342455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622993" y="3601085"/>
            <a:ext cx="135763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1400" b="1">
                <a:solidFill>
                  <a:srgbClr val="FF0000"/>
                </a:solidFill>
              </a:rPr>
              <a:t>nadir angle = 30</a:t>
            </a:r>
            <a:endParaRPr lang="en-US" altLang="zh-CN" sz="1400" b="1">
              <a:solidFill>
                <a:srgbClr val="FF0000"/>
              </a:solidFill>
            </a:endParaRPr>
          </a:p>
          <a:p>
            <a:pPr algn="ctr"/>
            <a:r>
              <a:rPr lang="en-US" altLang="zh-CN" sz="1400" b="1">
                <a:solidFill>
                  <a:srgbClr val="00B050"/>
                </a:solidFill>
                <a:sym typeface="+mn-ea"/>
              </a:rPr>
              <a:t>nadir angle = </a:t>
            </a:r>
            <a:r>
              <a:rPr lang="en-US" altLang="zh-CN" sz="1400" b="1">
                <a:solidFill>
                  <a:srgbClr val="00B050"/>
                </a:solidFill>
              </a:rPr>
              <a:t>60</a:t>
            </a:r>
            <a:endParaRPr lang="en-US" altLang="zh-CN" sz="1400" b="1">
              <a:solidFill>
                <a:srgbClr val="00B050"/>
              </a:solidFill>
            </a:endParaRPr>
          </a:p>
          <a:p>
            <a:pPr algn="ctr"/>
            <a:r>
              <a:rPr lang="en-US" altLang="zh-CN" sz="1400" b="1">
                <a:solidFill>
                  <a:srgbClr val="0070C0"/>
                </a:solidFill>
                <a:sym typeface="+mn-ea"/>
              </a:rPr>
              <a:t>nadir angle = </a:t>
            </a:r>
            <a:r>
              <a:rPr lang="en-US" altLang="zh-CN" sz="1400" b="1">
                <a:solidFill>
                  <a:srgbClr val="0070C0"/>
                </a:solidFill>
              </a:rPr>
              <a:t>90</a:t>
            </a:r>
            <a:endParaRPr lang="en-US" altLang="zh-CN" sz="1400" b="1">
              <a:solidFill>
                <a:srgbClr val="0070C0"/>
              </a:solidFill>
            </a:endParaRPr>
          </a:p>
        </p:txBody>
      </p:sp>
      <p:pic>
        <p:nvPicPr>
          <p:cNvPr id="100" name="图片 99"/>
          <p:cNvPicPr/>
          <p:nvPr/>
        </p:nvPicPr>
        <p:blipFill>
          <a:blip r:embed="rId6"/>
          <a:srcRect l="8292" r="5262"/>
          <a:stretch>
            <a:fillRect/>
          </a:stretch>
        </p:blipFill>
        <p:spPr>
          <a:xfrm>
            <a:off x="8804910" y="1257935"/>
            <a:ext cx="3171190" cy="172212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2" name="直接箭头连接符 11"/>
          <p:cNvCxnSpPr/>
          <p:nvPr/>
        </p:nvCxnSpPr>
        <p:spPr>
          <a:xfrm flipH="1" flipV="1">
            <a:off x="7262495" y="2042795"/>
            <a:ext cx="2698115" cy="151765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20000"/>
                <a:lumOff val="80000"/>
                <a:alpha val="0"/>
              </a:schemeClr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灯片编号占位符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9869-A8DC-4536-A4E5-F2AF1AF93ACC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2469-2AFF-4C8B-AEDD-9824B15B6179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err="1"/>
              <a:t>第十三届全国粒子物理学术会议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172845" y="400685"/>
            <a:ext cx="71488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3200" dirty="0">
                <a:solidFill>
                  <a:schemeClr val="tx1"/>
                </a:solidFill>
                <a:ea typeface="Arial Unicode MS" panose="020B0604020202020204" pitchFamily="34" charset="-122"/>
                <a:cs typeface="+mn-lt"/>
              </a:rPr>
              <a:t>Signal typical sidereal diurnal modulation</a:t>
            </a:r>
            <a:endParaRPr lang="en-US" altLang="en-GB" sz="3200" dirty="0">
              <a:solidFill>
                <a:schemeClr val="tx1"/>
              </a:solidFill>
              <a:ea typeface="Arial Unicode MS" panose="020B0604020202020204" pitchFamily="34" charset="-122"/>
              <a:cs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0610" y="140970"/>
            <a:ext cx="2134326" cy="720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752590" y="2693035"/>
            <a:ext cx="445960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/>
              <a:t>Same NR scatter condition with WIMPs;</a:t>
            </a:r>
            <a:endParaRPr lang="en-US" altLang="zh-CN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/>
              <a:t>CRDM signal have the typical diurnal effect as the direction changes as the earth rotation;</a:t>
            </a:r>
            <a:endParaRPr lang="en-US" altLang="zh-CN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/>
              <a:t>Key information separate the signal with the background;</a:t>
            </a:r>
            <a:endParaRPr lang="en-US" altLang="zh-CN" b="1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80" y="2161540"/>
            <a:ext cx="5723890" cy="38404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581400" y="3101975"/>
            <a:ext cx="169227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PRL.126.091804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130300"/>
            <a:ext cx="5176520" cy="77787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ISLIDE.VECTOR" val="#246069;"/>
</p:tagLst>
</file>

<file path=ppt/tags/tag2.xml><?xml version="1.0" encoding="utf-8"?>
<p:tagLst xmlns:p="http://schemas.openxmlformats.org/presentationml/2006/main">
  <p:tag name="KSO_WM_TEMPLATE_CATEGORY" val="custom"/>
  <p:tag name="KSO_WM_TEMPLATE_INDEX" val="20184567"/>
  <p:tag name="KSO_WM_TAG_VERSION" val="1.0"/>
  <p:tag name="KSO_WM_BEAUTIFY_FLAG" val="#wm#"/>
  <p:tag name="KSO_WM_UNIT_TYPE" val="b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DIAGRAM_GROUP_CODE" val="l1-1"/>
  <p:tag name="KSO_WM_UNIT_ID" val="custom20184567_10*b*1"/>
  <p:tag name="KSO_WM_UNIT_PRESET_TEXT" val="CONTENTS"/>
  <p:tag name="KSO_WM_UNIT_NOCLEAR" val="0"/>
  <p:tag name="KSO_WM_UNIT_DIAGRAM_ISNUMVISUAL" val="0"/>
  <p:tag name="KSO_WM_UNIT_DIAGRAM_ISREFERUNIT" val="0"/>
  <p:tag name="KSO_WM_UNIT_TEXT_FILL_FORE_SCHEMECOLOR_INDEX" val="5"/>
  <p:tag name="KSO_WM_UNIT_TEXT_FILL_TYPE" val="1"/>
  <p:tag name="KSO_WM_UNIT_USESOURCEFORMAT_APPLY" val="1"/>
</p:tagLst>
</file>

<file path=ppt/tags/tag3.xml><?xml version="1.0" encoding="utf-8"?>
<p:tagLst xmlns:p="http://schemas.openxmlformats.org/presentationml/2006/main">
  <p:tag name="KSO_WM_UNIT_TABLE_BEAUTIFY" val="smartTable{98429781-1140-4d4e-b2df-b6469641c59c}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3479"/>
      </a:accent1>
      <a:accent2>
        <a:srgbClr val="01518A"/>
      </a:accent2>
      <a:accent3>
        <a:srgbClr val="0185CC"/>
      </a:accent3>
      <a:accent4>
        <a:srgbClr val="00A1E7"/>
      </a:accent4>
      <a:accent5>
        <a:srgbClr val="015DB4"/>
      </a:accent5>
      <a:accent6>
        <a:srgbClr val="01396B"/>
      </a:accent6>
      <a:hlink>
        <a:srgbClr val="4472C4"/>
      </a:hlink>
      <a:folHlink>
        <a:srgbClr val="BFBFB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3479"/>
    </a:accent1>
    <a:accent2>
      <a:srgbClr val="01518A"/>
    </a:accent2>
    <a:accent3>
      <a:srgbClr val="0185CC"/>
    </a:accent3>
    <a:accent4>
      <a:srgbClr val="00A1E7"/>
    </a:accent4>
    <a:accent5>
      <a:srgbClr val="015DB4"/>
    </a:accent5>
    <a:accent6>
      <a:srgbClr val="01396B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3479"/>
    </a:accent1>
    <a:accent2>
      <a:srgbClr val="01518A"/>
    </a:accent2>
    <a:accent3>
      <a:srgbClr val="0185CC"/>
    </a:accent3>
    <a:accent4>
      <a:srgbClr val="00A1E7"/>
    </a:accent4>
    <a:accent5>
      <a:srgbClr val="015DB4"/>
    </a:accent5>
    <a:accent6>
      <a:srgbClr val="01396B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4102</Words>
  <Application>WPS 演示</Application>
  <PresentationFormat>宽屏</PresentationFormat>
  <Paragraphs>348</Paragraphs>
  <Slides>21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37" baseType="lpstr">
      <vt:lpstr>Arial</vt:lpstr>
      <vt:lpstr>宋体</vt:lpstr>
      <vt:lpstr>Wingdings</vt:lpstr>
      <vt:lpstr>Arial Unicode MS</vt:lpstr>
      <vt:lpstr>华文行楷</vt:lpstr>
      <vt:lpstr>Cambria Math</vt:lpstr>
      <vt:lpstr>MS Mincho</vt:lpstr>
      <vt:lpstr>Calibri</vt:lpstr>
      <vt:lpstr>微软雅黑</vt:lpstr>
      <vt:lpstr>Arial Unicode MS</vt:lpstr>
      <vt:lpstr>Calibri Light</vt:lpstr>
      <vt:lpstr>AMGDT</vt:lpstr>
      <vt:lpstr>Office 主题</vt:lpstr>
      <vt:lpstr>AcroExch.Document.DC</vt:lpstr>
      <vt:lpstr>AcroExch.Document.DC</vt:lpstr>
      <vt:lpstr>Equation.KSEE3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小样</cp:lastModifiedBy>
  <cp:revision>964</cp:revision>
  <dcterms:created xsi:type="dcterms:W3CDTF">2019-12-28T11:38:00Z</dcterms:created>
  <dcterms:modified xsi:type="dcterms:W3CDTF">2021-08-18T05:53:49Z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9D584C6AD8AC41D8B255EE789B5316DC</vt:lpwstr>
  </property>
</Properties>
</file>