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3"/>
  </p:notesMasterIdLst>
  <p:sldIdLst>
    <p:sldId id="256" r:id="rId2"/>
    <p:sldId id="357" r:id="rId3"/>
    <p:sldId id="367" r:id="rId4"/>
    <p:sldId id="359" r:id="rId5"/>
    <p:sldId id="365" r:id="rId6"/>
    <p:sldId id="369" r:id="rId7"/>
    <p:sldId id="366" r:id="rId8"/>
    <p:sldId id="364" r:id="rId9"/>
    <p:sldId id="368" r:id="rId10"/>
    <p:sldId id="361" r:id="rId11"/>
    <p:sldId id="360" r:id="rId12"/>
  </p:sldIdLst>
  <p:sldSz cx="18288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"/>
        <a:ea typeface="Helvetica"/>
        <a:cs typeface="Helvetica"/>
        <a:sym typeface="Helvetica"/>
      </a:defRPr>
    </a:lvl1pPr>
    <a:lvl2pPr marL="0" marR="0" indent="22860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"/>
        <a:ea typeface="Helvetica"/>
        <a:cs typeface="Helvetica"/>
        <a:sym typeface="Helvetica"/>
      </a:defRPr>
    </a:lvl2pPr>
    <a:lvl3pPr marL="0" marR="0" indent="45720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"/>
        <a:ea typeface="Helvetica"/>
        <a:cs typeface="Helvetica"/>
        <a:sym typeface="Helvetica"/>
      </a:defRPr>
    </a:lvl3pPr>
    <a:lvl4pPr marL="0" marR="0" indent="68580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"/>
        <a:ea typeface="Helvetica"/>
        <a:cs typeface="Helvetica"/>
        <a:sym typeface="Helvetica"/>
      </a:defRPr>
    </a:lvl4pPr>
    <a:lvl5pPr marL="0" marR="0" indent="91440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"/>
        <a:ea typeface="Helvetica"/>
        <a:cs typeface="Helvetica"/>
        <a:sym typeface="Helvetica"/>
      </a:defRPr>
    </a:lvl5pPr>
    <a:lvl6pPr marL="0" marR="0" indent="114300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"/>
        <a:ea typeface="Helvetica"/>
        <a:cs typeface="Helvetica"/>
        <a:sym typeface="Helvetica"/>
      </a:defRPr>
    </a:lvl6pPr>
    <a:lvl7pPr marL="0" marR="0" indent="137160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"/>
        <a:ea typeface="Helvetica"/>
        <a:cs typeface="Helvetica"/>
        <a:sym typeface="Helvetica"/>
      </a:defRPr>
    </a:lvl7pPr>
    <a:lvl8pPr marL="0" marR="0" indent="160020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"/>
        <a:ea typeface="Helvetica"/>
        <a:cs typeface="Helvetica"/>
        <a:sym typeface="Helvetica"/>
      </a:defRPr>
    </a:lvl8pPr>
    <a:lvl9pPr marL="0" marR="0" indent="182880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"/>
        <a:ea typeface="Helvetica"/>
        <a:cs typeface="Helvetica"/>
        <a:sym typeface="Helvetica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676164">
              <a:alpha val="36000"/>
            </a:srgbClr>
          </a:solidFill>
        </a:fill>
      </a:tcStyle>
    </a:band2H>
    <a:firstCo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V>
        </a:tcBdr>
        <a:fill>
          <a:solidFill>
            <a:srgbClr val="0071EB">
              <a:alpha val="60000"/>
            </a:srgbClr>
          </a:solidFill>
        </a:fill>
      </a:tcStyle>
    </a:firstCol>
    <a:la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V>
        </a:tcBdr>
        <a:fill>
          <a:solidFill>
            <a:srgbClr val="0071EB">
              <a:alpha val="60000"/>
            </a:srgbClr>
          </a:solidFill>
        </a:fill>
      </a:tcStyle>
    </a:lastRow>
    <a:fir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V>
        </a:tcBdr>
        <a:fill>
          <a:solidFill>
            <a:srgbClr val="0071EB">
              <a:alpha val="60000"/>
            </a:srgbClr>
          </a:solidFill>
        </a:fill>
      </a:tcStyle>
    </a:firstRow>
  </a:tblStyle>
  <a:tblStyle styleId="{C7B018BB-80A7-4F77-B60F-C8B233D01FF8}" styleName="">
    <a:tblBg/>
    <a:wholeTb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wholeTbl>
    <a:band2H>
      <a:tcTxStyle/>
      <a:tcStyle>
        <a:tcBdr/>
        <a:fill>
          <a:solidFill>
            <a:srgbClr val="676164">
              <a:alpha val="0"/>
            </a:srgbClr>
          </a:solidFill>
        </a:fill>
      </a:tcStyle>
    </a:band2H>
    <a:firstCo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Col>
    <a:la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97EB">
              <a:alpha val="75000"/>
            </a:srgbClr>
          </a:solidFill>
        </a:fill>
      </a:tcStyle>
    </a:lastRow>
    <a:fir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97EB">
              <a:alpha val="75000"/>
            </a:srgbClr>
          </a:solidFill>
        </a:fill>
      </a:tcStyle>
    </a:firstRow>
  </a:tblStyle>
  <a:tblStyle styleId="{EEE7283C-3CF3-47DC-8721-378D4A62B228}" styleName="">
    <a:tblBg/>
    <a:wholeTb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94908F">
              <a:alpha val="64999"/>
            </a:srgbClr>
          </a:solidFill>
        </a:fill>
      </a:tcStyle>
    </a:band2H>
    <a:firstCo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firstCol>
    <a:la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D71E00">
              <a:alpha val="80000"/>
            </a:srgbClr>
          </a:solidFill>
        </a:fill>
      </a:tcStyle>
    </a:lastRow>
    <a:fir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2800">
              <a:alpha val="80000"/>
            </a:srgbClr>
          </a:solidFill>
        </a:fill>
      </a:tcStyle>
    </a:firstRow>
  </a:tblStyle>
  <a:tblStyle styleId="{CF821DB8-F4EB-4A41-A1BA-3FCAFE7338EE}" styleName="">
    <a:tblBg/>
    <a:wholeTb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wholeTbl>
    <a:band2H>
      <a:tcTxStyle/>
      <a:tcStyle>
        <a:tcBdr/>
        <a:fill>
          <a:solidFill>
            <a:srgbClr val="676164">
              <a:alpha val="0"/>
            </a:srgbClr>
          </a:solidFill>
        </a:fill>
      </a:tcStyle>
    </a:band2H>
    <a:firstCo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B400">
              <a:alpha val="90000"/>
            </a:srgbClr>
          </a:solidFill>
        </a:fill>
      </a:tcStyle>
    </a:lastRow>
    <a:firstRow>
      <a:tcTxStyle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B400">
              <a:alpha val="90000"/>
            </a:srgbClr>
          </a:solidFill>
        </a:fill>
      </a:tcStyle>
    </a:firstRow>
  </a:tblStyle>
  <a:tblStyle styleId="{33BA23B1-9221-436E-865A-0063620EA4FD}" styleName="">
    <a:tblBg/>
    <a:wholeTb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solidFill>
                <a:srgbClr val="FFFFFF">
                  <a:alpha val="7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7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7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7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7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7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676164">
              <a:alpha val="36000"/>
            </a:srgbClr>
          </a:solidFill>
        </a:fill>
      </a:tcStyle>
    </a:band2H>
    <a:firstCo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firstCol>
    <a:la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27D7D">
              <a:alpha val="64999"/>
            </a:srgbClr>
          </a:solidFill>
        </a:fill>
      </a:tcStyle>
    </a:lastRow>
    <a:fir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27D7D">
              <a:alpha val="64999"/>
            </a:srgbClr>
          </a:solidFill>
        </a:fill>
      </a:tcStyle>
    </a:firstRow>
  </a:tblStyle>
  <a:tblStyle styleId="{2708684C-4D16-4618-839F-0558EEFCDFE6}" styleName="">
    <a:tblBg/>
    <a:wholeTb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676164">
              <a:alpha val="36000"/>
            </a:srgbClr>
          </a:solidFill>
        </a:fill>
      </a:tcStyle>
    </a:band2H>
    <a:firstCo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A0A4A8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lastRow>
    <a:fir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A0A4A8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firstRow>
  </a:tblStyle>
  <a:tblStyle styleId="{8F44A2F1-9E1F-4B54-A3A2-5F16C0AD49E2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88900" cap="flat">
              <a:solidFill>
                <a:srgbClr val="000000"/>
              </a:solidFill>
              <a:prstDash val="solid"/>
              <a:miter lim="400000"/>
            </a:ln>
          </a:left>
          <a:right>
            <a:ln w="88900" cap="flat">
              <a:solidFill>
                <a:srgbClr val="000000"/>
              </a:solidFill>
              <a:prstDash val="solid"/>
              <a:miter lim="400000"/>
            </a:ln>
          </a:right>
          <a:top>
            <a:ln w="88900" cap="flat">
              <a:solidFill>
                <a:srgbClr val="000000"/>
              </a:solidFill>
              <a:prstDash val="solid"/>
              <a:miter lim="400000"/>
            </a:ln>
          </a:top>
          <a:bottom>
            <a:ln w="88900" cap="flat">
              <a:solidFill>
                <a:srgbClr val="000000"/>
              </a:solidFill>
              <a:prstDash val="solid"/>
              <a:miter lim="400000"/>
            </a:ln>
          </a:bottom>
          <a:insideH>
            <a:ln w="88900" cap="flat">
              <a:solidFill>
                <a:srgbClr val="000000"/>
              </a:solidFill>
              <a:prstDash val="solid"/>
              <a:miter lim="400000"/>
            </a:ln>
          </a:insideH>
          <a:insideV>
            <a:ln w="889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wholeTbl>
    <a:band2H>
      <a:tcTxStyle/>
      <a:tcStyle>
        <a:tcBdr/>
        <a:fill>
          <a:solidFill>
            <a:srgbClr val="676164">
              <a:alpha val="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88900" cap="flat">
              <a:solidFill>
                <a:srgbClr val="000000"/>
              </a:solidFill>
              <a:prstDash val="solid"/>
              <a:miter lim="400000"/>
            </a:ln>
          </a:right>
          <a:top>
            <a:ln w="88900" cap="flat">
              <a:solidFill>
                <a:srgbClr val="000000"/>
              </a:solidFill>
              <a:prstDash val="solid"/>
              <a:miter lim="400000"/>
            </a:ln>
          </a:top>
          <a:bottom>
            <a:ln w="88900" cap="flat">
              <a:solidFill>
                <a:srgbClr val="000000"/>
              </a:solidFill>
              <a:prstDash val="solid"/>
              <a:miter lim="400000"/>
            </a:ln>
          </a:bottom>
          <a:insideH>
            <a:ln w="88900" cap="flat">
              <a:solidFill>
                <a:srgbClr val="000000"/>
              </a:solidFill>
              <a:prstDash val="solid"/>
              <a:miter lim="400000"/>
            </a:ln>
          </a:insideH>
          <a:insideV>
            <a:ln w="889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71EB">
              <a:alpha val="60000"/>
            </a:srgbClr>
          </a:solidFill>
        </a:fill>
      </a:tcStyle>
    </a:firstCol>
    <a:lastRow>
      <a:tcTxStyle b="off" i="off"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71EB">
              <a:alpha val="60000"/>
            </a:srgb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88900" cap="flat">
              <a:solidFill>
                <a:srgbClr val="000000"/>
              </a:solidFill>
              <a:prstDash val="solid"/>
              <a:miter lim="400000"/>
            </a:ln>
          </a:left>
          <a:right>
            <a:ln w="889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88900" cap="flat">
              <a:solidFill>
                <a:srgbClr val="000000"/>
              </a:solidFill>
              <a:prstDash val="solid"/>
              <a:miter lim="400000"/>
            </a:ln>
          </a:bottom>
          <a:insideH>
            <a:ln w="88900" cap="flat">
              <a:solidFill>
                <a:srgbClr val="000000"/>
              </a:solidFill>
              <a:prstDash val="solid"/>
              <a:miter lim="400000"/>
            </a:ln>
          </a:insideH>
          <a:insideV>
            <a:ln w="889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71EB">
              <a:alpha val="60000"/>
            </a:srgbClr>
          </a:solidFill>
        </a:fill>
      </a:tcStyle>
    </a:firstRow>
  </a:tblStyle>
  <a:tblStyle styleId="{D51ADE6A-740E-44AE-83CC-AE7238B6C88D}" styleName="">
    <a:tblBg/>
    <a:wholeTbl>
      <a:tcTxStyle b="off" i="off">
        <a:font>
          <a:latin typeface="Arial"/>
          <a:ea typeface="Arial"/>
          <a:cs typeface="Arial"/>
        </a:font>
        <a:srgbClr val="011993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5C7C9">
              <a:alpha val="30000"/>
            </a:srgbClr>
          </a:solidFill>
        </a:fill>
      </a:tcStyle>
    </a:band2H>
    <a:firstCol>
      <a:tcTxStyle b="off" i="off">
        <a:font>
          <a:latin typeface="Arial"/>
          <a:ea typeface="Arial"/>
          <a:cs typeface="Arial"/>
        </a:font>
        <a:srgbClr val="011993"/>
      </a:tcTxStyle>
      <a:tcStyle>
        <a:tcBdr>
          <a:left>
            <a:ln w="381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Col>
    <a:lastRow>
      <a:tcTxStyle b="off" i="off">
        <a:font>
          <a:latin typeface="Arial"/>
          <a:ea typeface="Arial"/>
          <a:cs typeface="Arial"/>
        </a:font>
        <a:srgbClr val="011993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lastRow>
    <a:firstRow>
      <a:tcTxStyle b="off" i="off">
        <a:font>
          <a:latin typeface="Arial"/>
          <a:ea typeface="Arial"/>
          <a:cs typeface="Arial"/>
        </a:font>
        <a:srgbClr val="011993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D113A9D2-9D6B-4929-AA2D-F23B5EE8CBE7}" styleName="主题样式 2 - 强调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08FB837D-C827-4EFA-A057-4D05807E0F7C}" styleName="主题样式 1 - 强调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413"/>
    <p:restoredTop sz="92899"/>
  </p:normalViewPr>
  <p:slideViewPr>
    <p:cSldViewPr snapToGrid="0" snapToObjects="1">
      <p:cViewPr varScale="1">
        <p:scale>
          <a:sx n="54" d="100"/>
          <a:sy n="54" d="100"/>
        </p:scale>
        <p:origin x="784" y="2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" name="Shape 715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16" name="Shape 716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584200" latinLnBrk="0">
      <a:defRPr sz="2200">
        <a:latin typeface="Lucida Grande"/>
        <a:ea typeface="Lucida Grande"/>
        <a:cs typeface="Lucida Grande"/>
        <a:sym typeface="Lucida Grande"/>
      </a:defRPr>
    </a:lvl1pPr>
    <a:lvl2pPr indent="228600" defTabSz="584200" latinLnBrk="0">
      <a:defRPr sz="2200">
        <a:latin typeface="Lucida Grande"/>
        <a:ea typeface="Lucida Grande"/>
        <a:cs typeface="Lucida Grande"/>
        <a:sym typeface="Lucida Grande"/>
      </a:defRPr>
    </a:lvl2pPr>
    <a:lvl3pPr indent="457200" defTabSz="584200" latinLnBrk="0">
      <a:defRPr sz="2200">
        <a:latin typeface="Lucida Grande"/>
        <a:ea typeface="Lucida Grande"/>
        <a:cs typeface="Lucida Grande"/>
        <a:sym typeface="Lucida Grande"/>
      </a:defRPr>
    </a:lvl3pPr>
    <a:lvl4pPr indent="685800" defTabSz="584200" latinLnBrk="0">
      <a:defRPr sz="2200">
        <a:latin typeface="Lucida Grande"/>
        <a:ea typeface="Lucida Grande"/>
        <a:cs typeface="Lucida Grande"/>
        <a:sym typeface="Lucida Grande"/>
      </a:defRPr>
    </a:lvl4pPr>
    <a:lvl5pPr indent="914400" defTabSz="584200" latinLnBrk="0">
      <a:defRPr sz="2200">
        <a:latin typeface="Lucida Grande"/>
        <a:ea typeface="Lucida Grande"/>
        <a:cs typeface="Lucida Grande"/>
        <a:sym typeface="Lucida Grande"/>
      </a:defRPr>
    </a:lvl5pPr>
    <a:lvl6pPr indent="1143000" defTabSz="584200" latinLnBrk="0">
      <a:defRPr sz="2200">
        <a:latin typeface="Lucida Grande"/>
        <a:ea typeface="Lucida Grande"/>
        <a:cs typeface="Lucida Grande"/>
        <a:sym typeface="Lucida Grande"/>
      </a:defRPr>
    </a:lvl6pPr>
    <a:lvl7pPr indent="1371600" defTabSz="584200" latinLnBrk="0">
      <a:defRPr sz="2200">
        <a:latin typeface="Lucida Grande"/>
        <a:ea typeface="Lucida Grande"/>
        <a:cs typeface="Lucida Grande"/>
        <a:sym typeface="Lucida Grande"/>
      </a:defRPr>
    </a:lvl7pPr>
    <a:lvl8pPr indent="1600200" defTabSz="584200" latinLnBrk="0">
      <a:defRPr sz="2200">
        <a:latin typeface="Lucida Grande"/>
        <a:ea typeface="Lucida Grande"/>
        <a:cs typeface="Lucida Grande"/>
        <a:sym typeface="Lucida Grande"/>
      </a:defRPr>
    </a:lvl8pPr>
    <a:lvl9pPr indent="1828800" defTabSz="584200" latinLnBrk="0">
      <a:defRPr sz="2200">
        <a:latin typeface="Lucida Grande"/>
        <a:ea typeface="Lucida Grande"/>
        <a:cs typeface="Lucida Grande"/>
        <a:sym typeface="Lucida Grand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Shape 723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24" name="Shape 72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  <a:p>
            <a:r>
              <a:t>Annual strategy planning session for the joint Key Lab for Particle Detectors and Electronics. </a:t>
            </a:r>
          </a:p>
          <a:p>
            <a:endParaRPr/>
          </a:p>
          <a:p>
            <a:r>
              <a:t>You can present an overview of the CEPC Detector design, the R&amp;D program, and go over the key technologies to be pursued during the next five years for CEPC. Aim for about 30‘+10’ approximately. 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 blackboard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标题文本"/>
          <p:cNvSpPr txBox="1">
            <a:spLocks noGrp="1"/>
          </p:cNvSpPr>
          <p:nvPr>
            <p:ph type="title"/>
          </p:nvPr>
        </p:nvSpPr>
        <p:spPr>
          <a:xfrm>
            <a:off x="3116461" y="1928812"/>
            <a:ext cx="11921133" cy="4929188"/>
          </a:xfrm>
          <a:prstGeom prst="rect">
            <a:avLst/>
          </a:prstGeom>
        </p:spPr>
        <p:txBody>
          <a:bodyPr lIns="71437" tIns="71437" rIns="71437" bIns="71437" anchor="b">
            <a:noAutofit/>
          </a:bodyPr>
          <a:lstStyle>
            <a:lvl1pPr defTabSz="616148">
              <a:lnSpc>
                <a:spcPct val="100000"/>
              </a:lnSpc>
              <a:defRPr sz="75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12" name="正文级别 1…"/>
          <p:cNvSpPr txBox="1">
            <a:spLocks noGrp="1"/>
          </p:cNvSpPr>
          <p:nvPr>
            <p:ph type="body" sz="half" idx="1"/>
          </p:nvPr>
        </p:nvSpPr>
        <p:spPr>
          <a:xfrm>
            <a:off x="3116461" y="6840141"/>
            <a:ext cx="11921133" cy="4232673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0" indent="0" defTabSz="616148">
              <a:lnSpc>
                <a:spcPct val="100000"/>
              </a:lnSpc>
              <a:spcBef>
                <a:spcPts val="1200"/>
              </a:spcBef>
              <a:buSzTx/>
              <a:buFontTx/>
              <a:buNone/>
              <a:defRPr sz="4350">
                <a:solidFill>
                  <a:srgbClr val="73B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0" indent="0" defTabSz="616148">
              <a:lnSpc>
                <a:spcPct val="100000"/>
              </a:lnSpc>
              <a:spcBef>
                <a:spcPts val="1200"/>
              </a:spcBef>
              <a:buSzTx/>
              <a:buFontTx/>
              <a:buNone/>
              <a:defRPr sz="4350">
                <a:solidFill>
                  <a:srgbClr val="73B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0" indent="0" defTabSz="616148">
              <a:lnSpc>
                <a:spcPct val="100000"/>
              </a:lnSpc>
              <a:spcBef>
                <a:spcPts val="1200"/>
              </a:spcBef>
              <a:buSzTx/>
              <a:buFontTx/>
              <a:buNone/>
              <a:defRPr sz="4350">
                <a:solidFill>
                  <a:srgbClr val="73B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0" indent="0" defTabSz="616148">
              <a:lnSpc>
                <a:spcPct val="100000"/>
              </a:lnSpc>
              <a:spcBef>
                <a:spcPts val="1200"/>
              </a:spcBef>
              <a:buSzTx/>
              <a:buFontTx/>
              <a:buNone/>
              <a:defRPr sz="4350">
                <a:solidFill>
                  <a:srgbClr val="73B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0" indent="0" defTabSz="616148">
              <a:lnSpc>
                <a:spcPct val="100000"/>
              </a:lnSpc>
              <a:spcBef>
                <a:spcPts val="1200"/>
              </a:spcBef>
              <a:buSzTx/>
              <a:buFontTx/>
              <a:buNone/>
              <a:defRPr sz="4350">
                <a:solidFill>
                  <a:srgbClr val="73B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3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5513065" y="13090922"/>
            <a:ext cx="323807" cy="352018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616148">
              <a:defRPr sz="135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in middle copy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2264963" y="6536532"/>
            <a:ext cx="13756185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100" name="Fermilab Users Meeting  -- June 2013 --  Joao Guimaraes"/>
          <p:cNvSpPr txBox="1"/>
          <p:nvPr/>
        </p:nvSpPr>
        <p:spPr>
          <a:xfrm rot="5400000">
            <a:off x="9949923" y="7079068"/>
            <a:ext cx="11608595" cy="431368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3578" tIns="53578" rIns="53578" bIns="53578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sz="2100"/>
              <a:t>Fermilab Users Meeting  -- June 2013 --  Joao Guimaraes          </a:t>
            </a:r>
          </a:p>
        </p:txBody>
      </p:sp>
      <p:sp>
        <p:nvSpPr>
          <p:cNvPr id="101" name="标题文本"/>
          <p:cNvSpPr txBox="1">
            <a:spLocks noGrp="1"/>
          </p:cNvSpPr>
          <p:nvPr>
            <p:ph type="title"/>
          </p:nvPr>
        </p:nvSpPr>
        <p:spPr>
          <a:xfrm>
            <a:off x="2286000" y="6536532"/>
            <a:ext cx="13193614" cy="148232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r" defTabSz="616148">
              <a:lnSpc>
                <a:spcPct val="100000"/>
              </a:lnSpc>
              <a:defRPr sz="495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102" name="正文级别 1…"/>
          <p:cNvSpPr txBox="1">
            <a:spLocks noGrp="1"/>
          </p:cNvSpPr>
          <p:nvPr>
            <p:ph type="body" sz="half" idx="1"/>
          </p:nvPr>
        </p:nvSpPr>
        <p:spPr>
          <a:xfrm>
            <a:off x="2419945" y="9054703"/>
            <a:ext cx="13086458" cy="4482704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412376" indent="-412376" defTabSz="616148">
              <a:lnSpc>
                <a:spcPct val="100000"/>
              </a:lnSpc>
              <a:spcBef>
                <a:spcPts val="675"/>
              </a:spcBef>
              <a:buSzPct val="30000"/>
              <a:buFontTx/>
              <a:buBlip>
                <a:blip r:embed="rId4"/>
              </a:buBlip>
              <a:defRPr sz="345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760095" indent="-426720" defTabSz="616148">
              <a:lnSpc>
                <a:spcPct val="100000"/>
              </a:lnSpc>
              <a:spcBef>
                <a:spcPts val="675"/>
              </a:spcBef>
              <a:buSzPct val="30000"/>
              <a:buFontTx/>
              <a:buBlip>
                <a:blip r:embed="rId4"/>
              </a:buBlip>
              <a:defRPr sz="315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080407" indent="-413657" defTabSz="616148">
              <a:lnSpc>
                <a:spcPct val="100000"/>
              </a:lnSpc>
              <a:spcBef>
                <a:spcPts val="675"/>
              </a:spcBef>
              <a:buSzPct val="30000"/>
              <a:buFontTx/>
              <a:buBlip>
                <a:blip r:embed="rId4"/>
              </a:buBlip>
              <a:defRPr sz="285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413782" indent="-413657" defTabSz="616148">
              <a:lnSpc>
                <a:spcPct val="100000"/>
              </a:lnSpc>
              <a:spcBef>
                <a:spcPts val="675"/>
              </a:spcBef>
              <a:buSzPct val="30000"/>
              <a:buFontTx/>
              <a:buBlip>
                <a:blip r:embed="rId4"/>
              </a:buBlip>
              <a:defRPr sz="285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1747157" indent="-413657" defTabSz="616148">
              <a:lnSpc>
                <a:spcPct val="100000"/>
              </a:lnSpc>
              <a:spcBef>
                <a:spcPts val="675"/>
              </a:spcBef>
              <a:buSzPct val="30000"/>
              <a:buFontTx/>
              <a:buBlip>
                <a:blip r:embed="rId4"/>
              </a:buBlip>
              <a:defRPr sz="285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03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5513065" y="13090922"/>
            <a:ext cx="323807" cy="352018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616148">
              <a:defRPr sz="135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soft-qcd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Fermilab Users Meeting  -- June 2013 --  Joao Guimaraes"/>
          <p:cNvSpPr txBox="1"/>
          <p:nvPr/>
        </p:nvSpPr>
        <p:spPr>
          <a:xfrm rot="5400000">
            <a:off x="9949923" y="7079068"/>
            <a:ext cx="11608595" cy="431368"/>
          </a:xfrm>
          <a:prstGeom prst="rect">
            <a:avLst/>
          </a:prstGeom>
          <a:solidFill>
            <a:srgbClr val="D4FB79">
              <a:alpha val="30000"/>
            </a:srgbClr>
          </a:solidFill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3578" tIns="53578" rIns="53578" bIns="53578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sz="2100"/>
              <a:t>Fermilab Users Meeting  -- June 2013 --  Joao Guimaraes          </a:t>
            </a:r>
          </a:p>
        </p:txBody>
      </p:sp>
      <p:pic>
        <p:nvPicPr>
          <p:cNvPr id="111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2291752" y="-17860"/>
            <a:ext cx="13756184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112" name="标题文本"/>
          <p:cNvSpPr txBox="1">
            <a:spLocks noGrp="1"/>
          </p:cNvSpPr>
          <p:nvPr>
            <p:ph type="title"/>
          </p:nvPr>
        </p:nvSpPr>
        <p:spPr>
          <a:xfrm>
            <a:off x="2245816" y="-17860"/>
            <a:ext cx="13796369" cy="1482329"/>
          </a:xfrm>
          <a:prstGeom prst="rect">
            <a:avLst/>
          </a:prstGeom>
        </p:spPr>
        <p:txBody>
          <a:bodyPr lIns="0" tIns="0" rIns="0" bIns="0"/>
          <a:lstStyle>
            <a:lvl1pPr algn="r" defTabSz="616148">
              <a:lnSpc>
                <a:spcPct val="100000"/>
              </a:lnSpc>
              <a:defRPr sz="495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113" name="正文级别 1…"/>
          <p:cNvSpPr txBox="1">
            <a:spLocks noGrp="1"/>
          </p:cNvSpPr>
          <p:nvPr>
            <p:ph type="body" idx="1"/>
          </p:nvPr>
        </p:nvSpPr>
        <p:spPr>
          <a:xfrm>
            <a:off x="2419945" y="1696640"/>
            <a:ext cx="13086458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412376" indent="-412376" defTabSz="616148">
              <a:lnSpc>
                <a:spcPct val="100000"/>
              </a:lnSpc>
              <a:spcBef>
                <a:spcPts val="675"/>
              </a:spcBef>
              <a:buSzPct val="30000"/>
              <a:buFontTx/>
              <a:buBlip>
                <a:blip r:embed="rId4"/>
              </a:buBlip>
              <a:defRPr sz="3450" b="1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760095" indent="-426720" defTabSz="616148">
              <a:lnSpc>
                <a:spcPct val="100000"/>
              </a:lnSpc>
              <a:spcBef>
                <a:spcPts val="675"/>
              </a:spcBef>
              <a:buSzPct val="30000"/>
              <a:buFontTx/>
              <a:buBlip>
                <a:blip r:embed="rId4"/>
              </a:buBlip>
              <a:defRPr sz="315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080407" indent="-413657" defTabSz="616148">
              <a:lnSpc>
                <a:spcPct val="100000"/>
              </a:lnSpc>
              <a:spcBef>
                <a:spcPts val="675"/>
              </a:spcBef>
              <a:buSzPct val="30000"/>
              <a:buFontTx/>
              <a:buBlip>
                <a:blip r:embed="rId4"/>
              </a:buBlip>
              <a:defRPr sz="285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413782" indent="-413657" defTabSz="616148">
              <a:lnSpc>
                <a:spcPct val="100000"/>
              </a:lnSpc>
              <a:spcBef>
                <a:spcPts val="675"/>
              </a:spcBef>
              <a:buSzPct val="30000"/>
              <a:buFontTx/>
              <a:buBlip>
                <a:blip r:embed="rId4"/>
              </a:buBlip>
              <a:defRPr sz="285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1747157" indent="-413657" defTabSz="616148">
              <a:lnSpc>
                <a:spcPct val="100000"/>
              </a:lnSpc>
              <a:spcBef>
                <a:spcPts val="675"/>
              </a:spcBef>
              <a:buSzPct val="30000"/>
              <a:buFontTx/>
              <a:buBlip>
                <a:blip r:embed="rId4"/>
              </a:buBlip>
              <a:defRPr sz="285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14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5513065" y="13090922"/>
            <a:ext cx="323807" cy="352018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616148">
              <a:defRPr sz="135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 black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5513065" y="13090922"/>
            <a:ext cx="323807" cy="352018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616148">
              <a:defRPr sz="135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- Title and Content">
    <p:bg>
      <p:bgPr>
        <a:solidFill>
          <a:srgbClr val="0119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标题文本"/>
          <p:cNvSpPr txBox="1">
            <a:spLocks noGrp="1"/>
          </p:cNvSpPr>
          <p:nvPr>
            <p:ph type="title"/>
          </p:nvPr>
        </p:nvSpPr>
        <p:spPr>
          <a:xfrm>
            <a:off x="3293512" y="700208"/>
            <a:ext cx="11720435" cy="1195829"/>
          </a:xfrm>
          <a:prstGeom prst="rect">
            <a:avLst/>
          </a:prstGeom>
          <a:solidFill>
            <a:srgbClr val="FFFFFF"/>
          </a:solidFill>
          <a:ln w="88900">
            <a:solidFill>
              <a:srgbClr val="000000"/>
            </a:solidFill>
          </a:ln>
        </p:spPr>
        <p:txBody>
          <a:bodyPr lIns="0" tIns="0" rIns="0" bIns="0">
            <a:noAutofit/>
          </a:bodyPr>
          <a:lstStyle>
            <a:lvl1pPr algn="ctr" defTabSz="1245691">
              <a:lnSpc>
                <a:spcPct val="93000"/>
              </a:lnSpc>
              <a:defRPr sz="5850" b="1">
                <a:solidFill>
                  <a:srgbClr val="011993"/>
                </a:solidFill>
                <a:uFill>
                  <a:solidFill>
                    <a:srgbClr val="011993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标题文本</a:t>
            </a:r>
          </a:p>
        </p:txBody>
      </p:sp>
      <p:sp>
        <p:nvSpPr>
          <p:cNvPr id="138" name="正文级别 1…"/>
          <p:cNvSpPr txBox="1">
            <a:spLocks noGrp="1"/>
          </p:cNvSpPr>
          <p:nvPr>
            <p:ph type="body" idx="1"/>
          </p:nvPr>
        </p:nvSpPr>
        <p:spPr>
          <a:xfrm>
            <a:off x="3293512" y="2261988"/>
            <a:ext cx="11720435" cy="1145401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468809" indent="-468809" defTabSz="1245691">
              <a:lnSpc>
                <a:spcPct val="93000"/>
              </a:lnSpc>
              <a:spcBef>
                <a:spcPts val="1875"/>
              </a:spcBef>
              <a:buSzTx/>
              <a:buFontTx/>
              <a:buNone/>
              <a:defRPr>
                <a:solidFill>
                  <a:srgbClr val="011993"/>
                </a:solidFill>
                <a:uFill>
                  <a:solidFill>
                    <a:srgbClr val="011993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  <a:lvl2pPr marL="616148" indent="0" defTabSz="1245691">
              <a:lnSpc>
                <a:spcPct val="93000"/>
              </a:lnSpc>
              <a:spcBef>
                <a:spcPts val="1425"/>
              </a:spcBef>
              <a:buSzTx/>
              <a:buFontTx/>
              <a:buNone/>
              <a:defRPr sz="3750">
                <a:solidFill>
                  <a:srgbClr val="011993"/>
                </a:solidFill>
                <a:uFill>
                  <a:solidFill>
                    <a:srgbClr val="011993"/>
                  </a:solidFill>
                </a:uFill>
                <a:latin typeface="Arial"/>
                <a:ea typeface="Arial"/>
                <a:cs typeface="Arial"/>
                <a:sym typeface="Arial"/>
              </a:defRPr>
            </a:lvl2pPr>
            <a:lvl3pPr marL="1245691" indent="0" defTabSz="1245691">
              <a:lnSpc>
                <a:spcPct val="93000"/>
              </a:lnSpc>
              <a:spcBef>
                <a:spcPts val="1050"/>
              </a:spcBef>
              <a:buSzTx/>
              <a:buFontTx/>
              <a:buNone/>
              <a:defRPr sz="3150">
                <a:solidFill>
                  <a:srgbClr val="011993"/>
                </a:solidFill>
                <a:uFill>
                  <a:solidFill>
                    <a:srgbClr val="011993"/>
                  </a:solidFill>
                </a:uFill>
                <a:latin typeface="Arial"/>
                <a:ea typeface="Arial"/>
                <a:cs typeface="Arial"/>
                <a:sym typeface="Arial"/>
              </a:defRPr>
            </a:lvl3pPr>
            <a:lvl4pPr marL="1861840" indent="0" defTabSz="1245691">
              <a:lnSpc>
                <a:spcPct val="93000"/>
              </a:lnSpc>
              <a:spcBef>
                <a:spcPts val="600"/>
              </a:spcBef>
              <a:buSzTx/>
              <a:buFontTx/>
              <a:buNone/>
              <a:defRPr sz="2400">
                <a:solidFill>
                  <a:srgbClr val="011993"/>
                </a:solidFill>
                <a:uFill>
                  <a:solidFill>
                    <a:srgbClr val="011993"/>
                  </a:solidFill>
                </a:uFill>
                <a:latin typeface="Arial"/>
                <a:ea typeface="Arial"/>
                <a:cs typeface="Arial"/>
                <a:sym typeface="Arial"/>
              </a:defRPr>
            </a:lvl4pPr>
            <a:lvl5pPr marL="2491382" indent="0" defTabSz="1245691">
              <a:lnSpc>
                <a:spcPct val="93000"/>
              </a:lnSpc>
              <a:spcBef>
                <a:spcPts val="300"/>
              </a:spcBef>
              <a:buSzTx/>
              <a:buFontTx/>
              <a:buNone/>
              <a:defRPr sz="2400">
                <a:solidFill>
                  <a:srgbClr val="011993"/>
                </a:solidFill>
                <a:uFill>
                  <a:solidFill>
                    <a:srgbClr val="011993"/>
                  </a:solidFill>
                </a:u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3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5058514" y="13373101"/>
            <a:ext cx="413574" cy="421268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790277"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- Blank">
    <p:bg>
      <p:bgPr>
        <a:solidFill>
          <a:srgbClr val="0119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5058514" y="13373101"/>
            <a:ext cx="413574" cy="421268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790277"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copy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2291752" y="1"/>
            <a:ext cx="13756184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154" name="Proton Structure in the LHC Era -- DESY 2012 --  Joao Guimaraes"/>
          <p:cNvSpPr txBox="1"/>
          <p:nvPr/>
        </p:nvSpPr>
        <p:spPr>
          <a:xfrm rot="5400000">
            <a:off x="9949923" y="7079068"/>
            <a:ext cx="11608595" cy="431368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3578" tIns="53578" rIns="53578" bIns="53578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sz="2100"/>
              <a:t> Proton Structure in the LHC Era -- DESY 2012 --  Joao Guimaraes          </a:t>
            </a:r>
          </a:p>
        </p:txBody>
      </p:sp>
      <p:sp>
        <p:nvSpPr>
          <p:cNvPr id="155" name="标题文本"/>
          <p:cNvSpPr txBox="1">
            <a:spLocks noGrp="1"/>
          </p:cNvSpPr>
          <p:nvPr>
            <p:ph type="title"/>
          </p:nvPr>
        </p:nvSpPr>
        <p:spPr>
          <a:xfrm>
            <a:off x="2245816" y="1"/>
            <a:ext cx="13796369" cy="1482329"/>
          </a:xfrm>
          <a:prstGeom prst="rect">
            <a:avLst/>
          </a:prstGeom>
        </p:spPr>
        <p:txBody>
          <a:bodyPr lIns="0" tIns="0" rIns="0" bIns="0"/>
          <a:lstStyle>
            <a:lvl1pPr algn="r" defTabSz="616148">
              <a:lnSpc>
                <a:spcPct val="100000"/>
              </a:lnSpc>
              <a:defRPr sz="495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156" name="正文级别 1…"/>
          <p:cNvSpPr txBox="1">
            <a:spLocks noGrp="1"/>
          </p:cNvSpPr>
          <p:nvPr>
            <p:ph type="body" idx="1"/>
          </p:nvPr>
        </p:nvSpPr>
        <p:spPr>
          <a:xfrm>
            <a:off x="2419945" y="1696640"/>
            <a:ext cx="13086458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412376" indent="-412376" defTabSz="616148">
              <a:lnSpc>
                <a:spcPct val="100000"/>
              </a:lnSpc>
              <a:spcBef>
                <a:spcPts val="675"/>
              </a:spcBef>
              <a:buSzPct val="30000"/>
              <a:buFontTx/>
              <a:buBlip>
                <a:blip r:embed="rId4"/>
              </a:buBlip>
              <a:defRPr sz="3450" b="1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760095" indent="-426720" defTabSz="616148">
              <a:lnSpc>
                <a:spcPct val="100000"/>
              </a:lnSpc>
              <a:spcBef>
                <a:spcPts val="675"/>
              </a:spcBef>
              <a:buSzPct val="30000"/>
              <a:buFontTx/>
              <a:buBlip>
                <a:blip r:embed="rId4"/>
              </a:buBlip>
              <a:defRPr sz="315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080407" indent="-413657" defTabSz="616148">
              <a:lnSpc>
                <a:spcPct val="100000"/>
              </a:lnSpc>
              <a:spcBef>
                <a:spcPts val="675"/>
              </a:spcBef>
              <a:buSzPct val="30000"/>
              <a:buFontTx/>
              <a:buBlip>
                <a:blip r:embed="rId4"/>
              </a:buBlip>
              <a:defRPr sz="285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413782" indent="-413657" defTabSz="616148">
              <a:lnSpc>
                <a:spcPct val="100000"/>
              </a:lnSpc>
              <a:spcBef>
                <a:spcPts val="675"/>
              </a:spcBef>
              <a:buSzPct val="30000"/>
              <a:buFontTx/>
              <a:buBlip>
                <a:blip r:embed="rId4"/>
              </a:buBlip>
              <a:defRPr sz="285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1747157" indent="-413657" defTabSz="616148">
              <a:lnSpc>
                <a:spcPct val="100000"/>
              </a:lnSpc>
              <a:spcBef>
                <a:spcPts val="675"/>
              </a:spcBef>
              <a:buSzPct val="30000"/>
              <a:buFontTx/>
              <a:buBlip>
                <a:blip r:embed="rId4"/>
              </a:buBlip>
              <a:defRPr sz="285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57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5513065" y="13090922"/>
            <a:ext cx="323807" cy="352018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616148">
              <a:defRPr sz="135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 copy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droppedImage.tiff" descr="droppedImage.tif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2286000" y="0"/>
            <a:ext cx="13716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65" name="Windows on the Universe, Vietnam 2013 --  Joao Guimaraes"/>
          <p:cNvSpPr txBox="1"/>
          <p:nvPr/>
        </p:nvSpPr>
        <p:spPr>
          <a:xfrm rot="5400000">
            <a:off x="10027016" y="7146800"/>
            <a:ext cx="11519298" cy="385201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3578" tIns="53578" rIns="53578" bIns="53578" anchor="b">
            <a:spAutoFit/>
          </a:bodyPr>
          <a:lstStyle>
            <a:lvl1pPr algn="r" defTabSz="821531">
              <a:defRPr sz="2400" b="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sz="1800"/>
              <a:t>Windows on the Universe, Vietnam 2013 --  Joao Guimaraes          </a:t>
            </a:r>
          </a:p>
        </p:txBody>
      </p:sp>
      <p:sp>
        <p:nvSpPr>
          <p:cNvPr id="166" name="标题文本"/>
          <p:cNvSpPr txBox="1">
            <a:spLocks noGrp="1"/>
          </p:cNvSpPr>
          <p:nvPr>
            <p:ph type="title"/>
          </p:nvPr>
        </p:nvSpPr>
        <p:spPr>
          <a:xfrm>
            <a:off x="2245816" y="1"/>
            <a:ext cx="13796369" cy="1482329"/>
          </a:xfrm>
          <a:prstGeom prst="rect">
            <a:avLst/>
          </a:prstGeom>
        </p:spPr>
        <p:txBody>
          <a:bodyPr lIns="0" tIns="0" rIns="0" bIns="0"/>
          <a:lstStyle>
            <a:lvl1pPr algn="r" defTabSz="616148">
              <a:lnSpc>
                <a:spcPct val="100000"/>
              </a:lnSpc>
              <a:defRPr sz="495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167" name="正文级别 1…"/>
          <p:cNvSpPr txBox="1">
            <a:spLocks noGrp="1"/>
          </p:cNvSpPr>
          <p:nvPr>
            <p:ph type="body" idx="1"/>
          </p:nvPr>
        </p:nvSpPr>
        <p:spPr>
          <a:xfrm>
            <a:off x="2419945" y="1696640"/>
            <a:ext cx="13086458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412376" indent="-412376" defTabSz="616148">
              <a:lnSpc>
                <a:spcPct val="100000"/>
              </a:lnSpc>
              <a:spcBef>
                <a:spcPts val="675"/>
              </a:spcBef>
              <a:buSzPct val="30000"/>
              <a:buFontTx/>
              <a:buBlip>
                <a:blip r:embed="rId4"/>
              </a:buBlip>
              <a:defRPr sz="345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760095" indent="-426720" defTabSz="616148">
              <a:lnSpc>
                <a:spcPct val="100000"/>
              </a:lnSpc>
              <a:spcBef>
                <a:spcPts val="675"/>
              </a:spcBef>
              <a:buSzPct val="30000"/>
              <a:buFontTx/>
              <a:buBlip>
                <a:blip r:embed="rId4"/>
              </a:buBlip>
              <a:defRPr sz="315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080407" indent="-413657" defTabSz="616148">
              <a:lnSpc>
                <a:spcPct val="100000"/>
              </a:lnSpc>
              <a:spcBef>
                <a:spcPts val="675"/>
              </a:spcBef>
              <a:buSzPct val="30000"/>
              <a:buFontTx/>
              <a:buBlip>
                <a:blip r:embed="rId4"/>
              </a:buBlip>
              <a:defRPr sz="285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413782" indent="-413657" defTabSz="616148">
              <a:lnSpc>
                <a:spcPct val="100000"/>
              </a:lnSpc>
              <a:spcBef>
                <a:spcPts val="675"/>
              </a:spcBef>
              <a:buSzPct val="30000"/>
              <a:buFontTx/>
              <a:buBlip>
                <a:blip r:embed="rId4"/>
              </a:buBlip>
              <a:defRPr sz="285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1747157" indent="-413657" defTabSz="616148">
              <a:lnSpc>
                <a:spcPct val="100000"/>
              </a:lnSpc>
              <a:spcBef>
                <a:spcPts val="675"/>
              </a:spcBef>
              <a:buSzPct val="30000"/>
              <a:buFontTx/>
              <a:buBlip>
                <a:blip r:embed="rId4"/>
              </a:buBlip>
              <a:defRPr sz="285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68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5513065" y="13090922"/>
            <a:ext cx="323807" cy="352018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616148">
              <a:defRPr sz="135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 copy 1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droppedImage.tiff" descr="droppedImage.tif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2286000" y="0"/>
            <a:ext cx="13716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76" name="标题文本"/>
          <p:cNvSpPr txBox="1">
            <a:spLocks noGrp="1"/>
          </p:cNvSpPr>
          <p:nvPr>
            <p:ph type="title"/>
          </p:nvPr>
        </p:nvSpPr>
        <p:spPr>
          <a:xfrm>
            <a:off x="2245816" y="1"/>
            <a:ext cx="13796369" cy="1482329"/>
          </a:xfrm>
          <a:prstGeom prst="rect">
            <a:avLst/>
          </a:prstGeom>
        </p:spPr>
        <p:txBody>
          <a:bodyPr lIns="0" tIns="0" rIns="0" bIns="0"/>
          <a:lstStyle>
            <a:lvl1pPr algn="r" defTabSz="616148">
              <a:lnSpc>
                <a:spcPct val="100000"/>
              </a:lnSpc>
              <a:defRPr sz="495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177" name="正文级别 1…"/>
          <p:cNvSpPr txBox="1">
            <a:spLocks noGrp="1"/>
          </p:cNvSpPr>
          <p:nvPr>
            <p:ph type="body" idx="1"/>
          </p:nvPr>
        </p:nvSpPr>
        <p:spPr>
          <a:xfrm>
            <a:off x="2419945" y="1696640"/>
            <a:ext cx="13086458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412376" indent="-412376" defTabSz="616148">
              <a:lnSpc>
                <a:spcPct val="100000"/>
              </a:lnSpc>
              <a:spcBef>
                <a:spcPts val="675"/>
              </a:spcBef>
              <a:buSzPct val="30000"/>
              <a:buFontTx/>
              <a:buBlip>
                <a:blip r:embed="rId4"/>
              </a:buBlip>
              <a:defRPr sz="345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760095" indent="-426720" defTabSz="616148">
              <a:lnSpc>
                <a:spcPct val="100000"/>
              </a:lnSpc>
              <a:spcBef>
                <a:spcPts val="675"/>
              </a:spcBef>
              <a:buSzPct val="30000"/>
              <a:buFontTx/>
              <a:buBlip>
                <a:blip r:embed="rId4"/>
              </a:buBlip>
              <a:defRPr sz="315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080407" indent="-413657" defTabSz="616148">
              <a:lnSpc>
                <a:spcPct val="100000"/>
              </a:lnSpc>
              <a:spcBef>
                <a:spcPts val="675"/>
              </a:spcBef>
              <a:buSzPct val="30000"/>
              <a:buFontTx/>
              <a:buBlip>
                <a:blip r:embed="rId4"/>
              </a:buBlip>
              <a:defRPr sz="285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413782" indent="-413657" defTabSz="616148">
              <a:lnSpc>
                <a:spcPct val="100000"/>
              </a:lnSpc>
              <a:spcBef>
                <a:spcPts val="675"/>
              </a:spcBef>
              <a:buSzPct val="30000"/>
              <a:buFontTx/>
              <a:buBlip>
                <a:blip r:embed="rId4"/>
              </a:buBlip>
              <a:defRPr sz="285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1747157" indent="-413657" defTabSz="616148">
              <a:lnSpc>
                <a:spcPct val="100000"/>
              </a:lnSpc>
              <a:spcBef>
                <a:spcPts val="675"/>
              </a:spcBef>
              <a:buSzPct val="30000"/>
              <a:buFontTx/>
              <a:buBlip>
                <a:blip r:embed="rId4"/>
              </a:buBlip>
              <a:defRPr sz="285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78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5513065" y="13090922"/>
            <a:ext cx="323807" cy="352018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616148">
              <a:defRPr sz="135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 copy 2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droppedImage.tiff" descr="droppedImage.tif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2286000" y="0"/>
            <a:ext cx="13716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86" name="Windows on the Universe, Vietnam 2013 --  Joao Guimaraes"/>
          <p:cNvSpPr txBox="1"/>
          <p:nvPr/>
        </p:nvSpPr>
        <p:spPr>
          <a:xfrm rot="5400000">
            <a:off x="10027016" y="7146800"/>
            <a:ext cx="11519298" cy="385201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3578" tIns="53578" rIns="53578" bIns="53578" anchor="b">
            <a:spAutoFit/>
          </a:bodyPr>
          <a:lstStyle>
            <a:lvl1pPr algn="r" defTabSz="821531">
              <a:defRPr sz="2400" b="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sz="1800"/>
              <a:t>Windows on the Universe, Vietnam 2013 --  Joao Guimaraes          </a:t>
            </a:r>
          </a:p>
        </p:txBody>
      </p:sp>
      <p:sp>
        <p:nvSpPr>
          <p:cNvPr id="187" name="标题文本"/>
          <p:cNvSpPr txBox="1">
            <a:spLocks noGrp="1"/>
          </p:cNvSpPr>
          <p:nvPr>
            <p:ph type="title"/>
          </p:nvPr>
        </p:nvSpPr>
        <p:spPr>
          <a:xfrm>
            <a:off x="2245816" y="1"/>
            <a:ext cx="13796369" cy="1482329"/>
          </a:xfrm>
          <a:prstGeom prst="rect">
            <a:avLst/>
          </a:prstGeom>
        </p:spPr>
        <p:txBody>
          <a:bodyPr lIns="0" tIns="0" rIns="0" bIns="0"/>
          <a:lstStyle>
            <a:lvl1pPr algn="r" defTabSz="616148">
              <a:lnSpc>
                <a:spcPct val="100000"/>
              </a:lnSpc>
              <a:defRPr sz="495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188" name="正文级别 1…"/>
          <p:cNvSpPr txBox="1">
            <a:spLocks noGrp="1"/>
          </p:cNvSpPr>
          <p:nvPr>
            <p:ph type="body" idx="1"/>
          </p:nvPr>
        </p:nvSpPr>
        <p:spPr>
          <a:xfrm>
            <a:off x="2419945" y="1696640"/>
            <a:ext cx="13086458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412376" indent="-412376" defTabSz="616148">
              <a:lnSpc>
                <a:spcPct val="100000"/>
              </a:lnSpc>
              <a:spcBef>
                <a:spcPts val="675"/>
              </a:spcBef>
              <a:buSzPct val="30000"/>
              <a:buFontTx/>
              <a:buBlip>
                <a:blip r:embed="rId4"/>
              </a:buBlip>
              <a:defRPr sz="345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760095" indent="-426720" defTabSz="616148">
              <a:lnSpc>
                <a:spcPct val="100000"/>
              </a:lnSpc>
              <a:spcBef>
                <a:spcPts val="675"/>
              </a:spcBef>
              <a:buSzPct val="30000"/>
              <a:buFontTx/>
              <a:buBlip>
                <a:blip r:embed="rId4"/>
              </a:buBlip>
              <a:defRPr sz="315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080407" indent="-413657" defTabSz="616148">
              <a:lnSpc>
                <a:spcPct val="100000"/>
              </a:lnSpc>
              <a:spcBef>
                <a:spcPts val="675"/>
              </a:spcBef>
              <a:buSzPct val="30000"/>
              <a:buFontTx/>
              <a:buBlip>
                <a:blip r:embed="rId4"/>
              </a:buBlip>
              <a:defRPr sz="285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413782" indent="-413657" defTabSz="616148">
              <a:lnSpc>
                <a:spcPct val="100000"/>
              </a:lnSpc>
              <a:spcBef>
                <a:spcPts val="675"/>
              </a:spcBef>
              <a:buSzPct val="30000"/>
              <a:buFontTx/>
              <a:buBlip>
                <a:blip r:embed="rId4"/>
              </a:buBlip>
              <a:defRPr sz="285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1747157" indent="-413657" defTabSz="616148">
              <a:lnSpc>
                <a:spcPct val="100000"/>
              </a:lnSpc>
              <a:spcBef>
                <a:spcPts val="675"/>
              </a:spcBef>
              <a:buSzPct val="30000"/>
              <a:buFontTx/>
              <a:buBlip>
                <a:blip r:embed="rId4"/>
              </a:buBlip>
              <a:defRPr sz="285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8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5513065" y="13090922"/>
            <a:ext cx="323807" cy="352018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616148">
              <a:defRPr sz="135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 copy 3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droppedImage.tiff" descr="droppedImage.tif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2286000" y="0"/>
            <a:ext cx="13716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97" name="标题文本"/>
          <p:cNvSpPr txBox="1">
            <a:spLocks noGrp="1"/>
          </p:cNvSpPr>
          <p:nvPr>
            <p:ph type="title"/>
          </p:nvPr>
        </p:nvSpPr>
        <p:spPr>
          <a:xfrm>
            <a:off x="2245816" y="1"/>
            <a:ext cx="13796369" cy="1482329"/>
          </a:xfrm>
          <a:prstGeom prst="rect">
            <a:avLst/>
          </a:prstGeom>
        </p:spPr>
        <p:txBody>
          <a:bodyPr lIns="0" tIns="0" rIns="0" bIns="0"/>
          <a:lstStyle>
            <a:lvl1pPr algn="r" defTabSz="616148">
              <a:lnSpc>
                <a:spcPct val="100000"/>
              </a:lnSpc>
              <a:defRPr sz="495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198" name="正文级别 1…"/>
          <p:cNvSpPr txBox="1">
            <a:spLocks noGrp="1"/>
          </p:cNvSpPr>
          <p:nvPr>
            <p:ph type="body" idx="1"/>
          </p:nvPr>
        </p:nvSpPr>
        <p:spPr>
          <a:xfrm>
            <a:off x="2419945" y="1696640"/>
            <a:ext cx="13086458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412376" indent="-412376" defTabSz="616148">
              <a:lnSpc>
                <a:spcPct val="100000"/>
              </a:lnSpc>
              <a:spcBef>
                <a:spcPts val="675"/>
              </a:spcBef>
              <a:buSzPct val="30000"/>
              <a:buFontTx/>
              <a:buBlip>
                <a:blip r:embed="rId4"/>
              </a:buBlip>
              <a:defRPr sz="345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760095" indent="-426720" defTabSz="616148">
              <a:lnSpc>
                <a:spcPct val="100000"/>
              </a:lnSpc>
              <a:spcBef>
                <a:spcPts val="675"/>
              </a:spcBef>
              <a:buSzPct val="30000"/>
              <a:buFontTx/>
              <a:buBlip>
                <a:blip r:embed="rId4"/>
              </a:buBlip>
              <a:defRPr sz="315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080407" indent="-413657" defTabSz="616148">
              <a:lnSpc>
                <a:spcPct val="100000"/>
              </a:lnSpc>
              <a:spcBef>
                <a:spcPts val="675"/>
              </a:spcBef>
              <a:buSzPct val="30000"/>
              <a:buFontTx/>
              <a:buBlip>
                <a:blip r:embed="rId4"/>
              </a:buBlip>
              <a:defRPr sz="285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413782" indent="-413657" defTabSz="616148">
              <a:lnSpc>
                <a:spcPct val="100000"/>
              </a:lnSpc>
              <a:spcBef>
                <a:spcPts val="675"/>
              </a:spcBef>
              <a:buSzPct val="30000"/>
              <a:buFontTx/>
              <a:buBlip>
                <a:blip r:embed="rId4"/>
              </a:buBlip>
              <a:defRPr sz="285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1747157" indent="-413657" defTabSz="616148">
              <a:lnSpc>
                <a:spcPct val="100000"/>
              </a:lnSpc>
              <a:spcBef>
                <a:spcPts val="675"/>
              </a:spcBef>
              <a:buSzPct val="30000"/>
              <a:buFontTx/>
              <a:buBlip>
                <a:blip r:embed="rId4"/>
              </a:buBlip>
              <a:defRPr sz="285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9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5513065" y="13090922"/>
            <a:ext cx="323807" cy="352018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616148">
              <a:defRPr sz="135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blackboard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droppedImage.tiff" descr="droppedImage.tiff"/>
          <p:cNvPicPr>
            <a:picLocks noChangeAspect="1"/>
          </p:cNvPicPr>
          <p:nvPr/>
        </p:nvPicPr>
        <p:blipFill>
          <a:blip r:embed="rId3">
            <a:alphaModFix amt="16000"/>
          </a:blip>
          <a:stretch>
            <a:fillRect/>
          </a:stretch>
        </p:blipFill>
        <p:spPr>
          <a:xfrm rot="10800000">
            <a:off x="2286000" y="2"/>
            <a:ext cx="13716000" cy="13716001"/>
          </a:xfrm>
          <a:prstGeom prst="rect">
            <a:avLst/>
          </a:prstGeom>
          <a:ln w="12700">
            <a:miter lim="400000"/>
          </a:ln>
        </p:spPr>
      </p:pic>
      <p:sp>
        <p:nvSpPr>
          <p:cNvPr id="21" name="Fermilab Users Meeting  -- June 2013 --  Joao Guimaraes"/>
          <p:cNvSpPr txBox="1"/>
          <p:nvPr/>
        </p:nvSpPr>
        <p:spPr>
          <a:xfrm rot="5400000">
            <a:off x="9968973" y="7102152"/>
            <a:ext cx="11608595" cy="385201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3578" tIns="53578" rIns="53578" bIns="53578" anchor="b">
            <a:spAutoFit/>
          </a:bodyPr>
          <a:lstStyle>
            <a:lvl1pPr algn="r" defTabSz="821531">
              <a:defRPr sz="2400" b="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sz="1800"/>
              <a:t>Fermilab Users Meeting  -- June 2013 --  Joao Guimaraes          </a:t>
            </a:r>
          </a:p>
        </p:txBody>
      </p:sp>
      <p:sp>
        <p:nvSpPr>
          <p:cNvPr id="22" name="标题文本"/>
          <p:cNvSpPr txBox="1">
            <a:spLocks noGrp="1"/>
          </p:cNvSpPr>
          <p:nvPr>
            <p:ph type="title"/>
          </p:nvPr>
        </p:nvSpPr>
        <p:spPr>
          <a:xfrm>
            <a:off x="2245816" y="1"/>
            <a:ext cx="13796369" cy="1482329"/>
          </a:xfrm>
          <a:prstGeom prst="rect">
            <a:avLst/>
          </a:prstGeom>
        </p:spPr>
        <p:txBody>
          <a:bodyPr lIns="0" tIns="0" rIns="0" bIns="0"/>
          <a:lstStyle>
            <a:lvl1pPr algn="r" defTabSz="616148">
              <a:lnSpc>
                <a:spcPct val="100000"/>
              </a:lnSpc>
              <a:defRPr sz="4950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23" name="正文级别 1…"/>
          <p:cNvSpPr txBox="1">
            <a:spLocks noGrp="1"/>
          </p:cNvSpPr>
          <p:nvPr>
            <p:ph type="body" idx="1"/>
          </p:nvPr>
        </p:nvSpPr>
        <p:spPr>
          <a:xfrm>
            <a:off x="2419945" y="1696640"/>
            <a:ext cx="13086458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412376" indent="-412376" defTabSz="616148">
              <a:lnSpc>
                <a:spcPct val="100000"/>
              </a:lnSpc>
              <a:spcBef>
                <a:spcPts val="675"/>
              </a:spcBef>
              <a:buSzPct val="30000"/>
              <a:buFontTx/>
              <a:buBlip>
                <a:blip r:embed="rId4"/>
              </a:buBlip>
              <a:defRPr sz="345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760095" indent="-426720" defTabSz="616148">
              <a:lnSpc>
                <a:spcPct val="100000"/>
              </a:lnSpc>
              <a:spcBef>
                <a:spcPts val="675"/>
              </a:spcBef>
              <a:buSzPct val="30000"/>
              <a:buFontTx/>
              <a:buBlip>
                <a:blip r:embed="rId4"/>
              </a:buBlip>
              <a:defRPr sz="315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080407" indent="-413657" defTabSz="616148">
              <a:lnSpc>
                <a:spcPct val="100000"/>
              </a:lnSpc>
              <a:spcBef>
                <a:spcPts val="675"/>
              </a:spcBef>
              <a:buSzPct val="30000"/>
              <a:buFontTx/>
              <a:buBlip>
                <a:blip r:embed="rId4"/>
              </a:buBlip>
              <a:defRPr sz="285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413782" indent="-413657" defTabSz="616148">
              <a:lnSpc>
                <a:spcPct val="100000"/>
              </a:lnSpc>
              <a:spcBef>
                <a:spcPts val="675"/>
              </a:spcBef>
              <a:buSzPct val="30000"/>
              <a:buFontTx/>
              <a:buBlip>
                <a:blip r:embed="rId4"/>
              </a:buBlip>
              <a:defRPr sz="285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1747157" indent="-413657" defTabSz="616148">
              <a:lnSpc>
                <a:spcPct val="100000"/>
              </a:lnSpc>
              <a:spcBef>
                <a:spcPts val="675"/>
              </a:spcBef>
              <a:buSzPct val="30000"/>
              <a:buFontTx/>
              <a:buBlip>
                <a:blip r:embed="rId4"/>
              </a:buBlip>
              <a:defRPr sz="285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24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5513065" y="13090922"/>
            <a:ext cx="323807" cy="352018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616148">
              <a:defRPr sz="135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 copy 4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droppedImage.tiff" descr="droppedImage.tif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2286000" y="0"/>
            <a:ext cx="13716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07" name="标题文本"/>
          <p:cNvSpPr txBox="1">
            <a:spLocks noGrp="1"/>
          </p:cNvSpPr>
          <p:nvPr>
            <p:ph type="title"/>
          </p:nvPr>
        </p:nvSpPr>
        <p:spPr>
          <a:xfrm>
            <a:off x="2245816" y="1"/>
            <a:ext cx="13796369" cy="1482329"/>
          </a:xfrm>
          <a:prstGeom prst="rect">
            <a:avLst/>
          </a:prstGeom>
        </p:spPr>
        <p:txBody>
          <a:bodyPr lIns="0" tIns="0" rIns="0" bIns="0"/>
          <a:lstStyle>
            <a:lvl1pPr algn="r" defTabSz="616148">
              <a:lnSpc>
                <a:spcPct val="100000"/>
              </a:lnSpc>
              <a:defRPr sz="495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208" name="正文级别 1…"/>
          <p:cNvSpPr txBox="1">
            <a:spLocks noGrp="1"/>
          </p:cNvSpPr>
          <p:nvPr>
            <p:ph type="body" idx="1"/>
          </p:nvPr>
        </p:nvSpPr>
        <p:spPr>
          <a:xfrm>
            <a:off x="2419945" y="1696640"/>
            <a:ext cx="13086458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412376" indent="-412376" defTabSz="616148">
              <a:lnSpc>
                <a:spcPct val="100000"/>
              </a:lnSpc>
              <a:spcBef>
                <a:spcPts val="675"/>
              </a:spcBef>
              <a:buSzPct val="30000"/>
              <a:buFontTx/>
              <a:buBlip>
                <a:blip r:embed="rId4"/>
              </a:buBlip>
              <a:defRPr sz="345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760095" indent="-426720" defTabSz="616148">
              <a:lnSpc>
                <a:spcPct val="100000"/>
              </a:lnSpc>
              <a:spcBef>
                <a:spcPts val="675"/>
              </a:spcBef>
              <a:buSzPct val="30000"/>
              <a:buFontTx/>
              <a:buBlip>
                <a:blip r:embed="rId4"/>
              </a:buBlip>
              <a:defRPr sz="315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080407" indent="-413657" defTabSz="616148">
              <a:lnSpc>
                <a:spcPct val="100000"/>
              </a:lnSpc>
              <a:spcBef>
                <a:spcPts val="675"/>
              </a:spcBef>
              <a:buSzPct val="30000"/>
              <a:buFontTx/>
              <a:buBlip>
                <a:blip r:embed="rId4"/>
              </a:buBlip>
              <a:defRPr sz="285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413782" indent="-413657" defTabSz="616148">
              <a:lnSpc>
                <a:spcPct val="100000"/>
              </a:lnSpc>
              <a:spcBef>
                <a:spcPts val="675"/>
              </a:spcBef>
              <a:buSzPct val="30000"/>
              <a:buFontTx/>
              <a:buBlip>
                <a:blip r:embed="rId4"/>
              </a:buBlip>
              <a:defRPr sz="285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1747157" indent="-413657" defTabSz="616148">
              <a:lnSpc>
                <a:spcPct val="100000"/>
              </a:lnSpc>
              <a:spcBef>
                <a:spcPts val="675"/>
              </a:spcBef>
              <a:buSzPct val="30000"/>
              <a:buFontTx/>
              <a:buBlip>
                <a:blip r:embed="rId4"/>
              </a:buBlip>
              <a:defRPr sz="285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20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5513065" y="13090922"/>
            <a:ext cx="323807" cy="352018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616148">
              <a:defRPr sz="135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 copy 5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droppedImage.tiff" descr="droppedImage.tif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2286000" y="0"/>
            <a:ext cx="13716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17" name="Windows on the Universe, Vietnam 2013 --  Joao Guimaraes"/>
          <p:cNvSpPr txBox="1"/>
          <p:nvPr/>
        </p:nvSpPr>
        <p:spPr>
          <a:xfrm rot="5400000">
            <a:off x="10027016" y="7146800"/>
            <a:ext cx="11519298" cy="385201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3578" tIns="53578" rIns="53578" bIns="53578" anchor="b">
            <a:spAutoFit/>
          </a:bodyPr>
          <a:lstStyle>
            <a:lvl1pPr algn="r" defTabSz="821531">
              <a:defRPr sz="2400" b="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sz="1800"/>
              <a:t>Windows on the Universe, Vietnam 2013 --  Joao Guimaraes          </a:t>
            </a:r>
          </a:p>
        </p:txBody>
      </p:sp>
      <p:sp>
        <p:nvSpPr>
          <p:cNvPr id="218" name="标题文本"/>
          <p:cNvSpPr txBox="1">
            <a:spLocks noGrp="1"/>
          </p:cNvSpPr>
          <p:nvPr>
            <p:ph type="title"/>
          </p:nvPr>
        </p:nvSpPr>
        <p:spPr>
          <a:xfrm>
            <a:off x="2245816" y="1"/>
            <a:ext cx="13796369" cy="1482329"/>
          </a:xfrm>
          <a:prstGeom prst="rect">
            <a:avLst/>
          </a:prstGeom>
        </p:spPr>
        <p:txBody>
          <a:bodyPr lIns="0" tIns="0" rIns="0" bIns="0"/>
          <a:lstStyle>
            <a:lvl1pPr algn="r" defTabSz="616148">
              <a:lnSpc>
                <a:spcPct val="100000"/>
              </a:lnSpc>
              <a:defRPr sz="495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219" name="正文级别 1…"/>
          <p:cNvSpPr txBox="1">
            <a:spLocks noGrp="1"/>
          </p:cNvSpPr>
          <p:nvPr>
            <p:ph type="body" idx="1"/>
          </p:nvPr>
        </p:nvSpPr>
        <p:spPr>
          <a:xfrm>
            <a:off x="2419945" y="1696640"/>
            <a:ext cx="13086458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412376" indent="-412376" defTabSz="616148">
              <a:lnSpc>
                <a:spcPct val="100000"/>
              </a:lnSpc>
              <a:spcBef>
                <a:spcPts val="675"/>
              </a:spcBef>
              <a:buSzPct val="30000"/>
              <a:buFontTx/>
              <a:buBlip>
                <a:blip r:embed="rId4"/>
              </a:buBlip>
              <a:defRPr sz="345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760095" indent="-426720" defTabSz="616148">
              <a:lnSpc>
                <a:spcPct val="100000"/>
              </a:lnSpc>
              <a:spcBef>
                <a:spcPts val="675"/>
              </a:spcBef>
              <a:buSzPct val="30000"/>
              <a:buFontTx/>
              <a:buBlip>
                <a:blip r:embed="rId4"/>
              </a:buBlip>
              <a:defRPr sz="315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080407" indent="-413657" defTabSz="616148">
              <a:lnSpc>
                <a:spcPct val="100000"/>
              </a:lnSpc>
              <a:spcBef>
                <a:spcPts val="675"/>
              </a:spcBef>
              <a:buSzPct val="30000"/>
              <a:buFontTx/>
              <a:buBlip>
                <a:blip r:embed="rId4"/>
              </a:buBlip>
              <a:defRPr sz="285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413782" indent="-413657" defTabSz="616148">
              <a:lnSpc>
                <a:spcPct val="100000"/>
              </a:lnSpc>
              <a:spcBef>
                <a:spcPts val="675"/>
              </a:spcBef>
              <a:buSzPct val="30000"/>
              <a:buFontTx/>
              <a:buBlip>
                <a:blip r:embed="rId4"/>
              </a:buBlip>
              <a:defRPr sz="285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1747157" indent="-413657" defTabSz="616148">
              <a:lnSpc>
                <a:spcPct val="100000"/>
              </a:lnSpc>
              <a:spcBef>
                <a:spcPts val="675"/>
              </a:spcBef>
              <a:buSzPct val="30000"/>
              <a:buFontTx/>
              <a:buBlip>
                <a:blip r:embed="rId4"/>
              </a:buBlip>
              <a:defRPr sz="285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220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5513065" y="13090922"/>
            <a:ext cx="323807" cy="352018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616148">
              <a:defRPr sz="135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 copy 6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droppedImage.tiff" descr="droppedImage.tif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2286000" y="0"/>
            <a:ext cx="13716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28" name="标题文本"/>
          <p:cNvSpPr txBox="1">
            <a:spLocks noGrp="1"/>
          </p:cNvSpPr>
          <p:nvPr>
            <p:ph type="title"/>
          </p:nvPr>
        </p:nvSpPr>
        <p:spPr>
          <a:xfrm>
            <a:off x="2245816" y="1"/>
            <a:ext cx="13796369" cy="1482329"/>
          </a:xfrm>
          <a:prstGeom prst="rect">
            <a:avLst/>
          </a:prstGeom>
        </p:spPr>
        <p:txBody>
          <a:bodyPr lIns="0" tIns="0" rIns="0" bIns="0"/>
          <a:lstStyle>
            <a:lvl1pPr algn="r" defTabSz="616148">
              <a:lnSpc>
                <a:spcPct val="100000"/>
              </a:lnSpc>
              <a:defRPr sz="495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229" name="正文级别 1…"/>
          <p:cNvSpPr txBox="1">
            <a:spLocks noGrp="1"/>
          </p:cNvSpPr>
          <p:nvPr>
            <p:ph type="body" idx="1"/>
          </p:nvPr>
        </p:nvSpPr>
        <p:spPr>
          <a:xfrm>
            <a:off x="2419945" y="1696640"/>
            <a:ext cx="13086458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412376" indent="-412376" defTabSz="616148">
              <a:lnSpc>
                <a:spcPct val="100000"/>
              </a:lnSpc>
              <a:spcBef>
                <a:spcPts val="675"/>
              </a:spcBef>
              <a:buSzPct val="30000"/>
              <a:buFontTx/>
              <a:buBlip>
                <a:blip r:embed="rId4"/>
              </a:buBlip>
              <a:defRPr sz="345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760095" indent="-426720" defTabSz="616148">
              <a:lnSpc>
                <a:spcPct val="100000"/>
              </a:lnSpc>
              <a:spcBef>
                <a:spcPts val="675"/>
              </a:spcBef>
              <a:buSzPct val="30000"/>
              <a:buFontTx/>
              <a:buBlip>
                <a:blip r:embed="rId4"/>
              </a:buBlip>
              <a:defRPr sz="315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080407" indent="-413657" defTabSz="616148">
              <a:lnSpc>
                <a:spcPct val="100000"/>
              </a:lnSpc>
              <a:spcBef>
                <a:spcPts val="675"/>
              </a:spcBef>
              <a:buSzPct val="30000"/>
              <a:buFontTx/>
              <a:buBlip>
                <a:blip r:embed="rId4"/>
              </a:buBlip>
              <a:defRPr sz="285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413782" indent="-413657" defTabSz="616148">
              <a:lnSpc>
                <a:spcPct val="100000"/>
              </a:lnSpc>
              <a:spcBef>
                <a:spcPts val="675"/>
              </a:spcBef>
              <a:buSzPct val="30000"/>
              <a:buFontTx/>
              <a:buBlip>
                <a:blip r:embed="rId4"/>
              </a:buBlip>
              <a:defRPr sz="285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1747157" indent="-413657" defTabSz="616148">
              <a:lnSpc>
                <a:spcPct val="100000"/>
              </a:lnSpc>
              <a:spcBef>
                <a:spcPts val="675"/>
              </a:spcBef>
              <a:buSzPct val="30000"/>
              <a:buFontTx/>
              <a:buBlip>
                <a:blip r:embed="rId4"/>
              </a:buBlip>
              <a:defRPr sz="285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230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5513065" y="13090922"/>
            <a:ext cx="323807" cy="352018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616148">
              <a:defRPr sz="135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 copy 7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" name="droppedImage.tiff" descr="droppedImage.tif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2286000" y="0"/>
            <a:ext cx="13716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38" name="Windows on the Universe, Vietnam 2013 --  Joao Guimaraes"/>
          <p:cNvSpPr txBox="1"/>
          <p:nvPr/>
        </p:nvSpPr>
        <p:spPr>
          <a:xfrm rot="5400000">
            <a:off x="10027016" y="7146800"/>
            <a:ext cx="11519298" cy="385201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3578" tIns="53578" rIns="53578" bIns="53578" anchor="b">
            <a:spAutoFit/>
          </a:bodyPr>
          <a:lstStyle>
            <a:lvl1pPr algn="r" defTabSz="821531">
              <a:defRPr sz="2400" b="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sz="1800"/>
              <a:t>Windows on the Universe, Vietnam 2013 --  Joao Guimaraes          </a:t>
            </a:r>
          </a:p>
        </p:txBody>
      </p:sp>
      <p:sp>
        <p:nvSpPr>
          <p:cNvPr id="239" name="标题文本"/>
          <p:cNvSpPr txBox="1">
            <a:spLocks noGrp="1"/>
          </p:cNvSpPr>
          <p:nvPr>
            <p:ph type="title"/>
          </p:nvPr>
        </p:nvSpPr>
        <p:spPr>
          <a:xfrm>
            <a:off x="2245816" y="1"/>
            <a:ext cx="13796369" cy="1482329"/>
          </a:xfrm>
          <a:prstGeom prst="rect">
            <a:avLst/>
          </a:prstGeom>
        </p:spPr>
        <p:txBody>
          <a:bodyPr lIns="0" tIns="0" rIns="0" bIns="0"/>
          <a:lstStyle>
            <a:lvl1pPr algn="r" defTabSz="616148">
              <a:lnSpc>
                <a:spcPct val="100000"/>
              </a:lnSpc>
              <a:defRPr sz="495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240" name="正文级别 1…"/>
          <p:cNvSpPr txBox="1">
            <a:spLocks noGrp="1"/>
          </p:cNvSpPr>
          <p:nvPr>
            <p:ph type="body" idx="1"/>
          </p:nvPr>
        </p:nvSpPr>
        <p:spPr>
          <a:xfrm>
            <a:off x="2419945" y="1696640"/>
            <a:ext cx="13086458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412376" indent="-412376" defTabSz="616148">
              <a:lnSpc>
                <a:spcPct val="100000"/>
              </a:lnSpc>
              <a:spcBef>
                <a:spcPts val="675"/>
              </a:spcBef>
              <a:buSzPct val="30000"/>
              <a:buFontTx/>
              <a:buBlip>
                <a:blip r:embed="rId4"/>
              </a:buBlip>
              <a:defRPr sz="345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760095" indent="-426720" defTabSz="616148">
              <a:lnSpc>
                <a:spcPct val="100000"/>
              </a:lnSpc>
              <a:spcBef>
                <a:spcPts val="675"/>
              </a:spcBef>
              <a:buSzPct val="30000"/>
              <a:buFontTx/>
              <a:buBlip>
                <a:blip r:embed="rId4"/>
              </a:buBlip>
              <a:defRPr sz="315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080407" indent="-413657" defTabSz="616148">
              <a:lnSpc>
                <a:spcPct val="100000"/>
              </a:lnSpc>
              <a:spcBef>
                <a:spcPts val="675"/>
              </a:spcBef>
              <a:buSzPct val="30000"/>
              <a:buFontTx/>
              <a:buBlip>
                <a:blip r:embed="rId4"/>
              </a:buBlip>
              <a:defRPr sz="285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413782" indent="-413657" defTabSz="616148">
              <a:lnSpc>
                <a:spcPct val="100000"/>
              </a:lnSpc>
              <a:spcBef>
                <a:spcPts val="675"/>
              </a:spcBef>
              <a:buSzPct val="30000"/>
              <a:buFontTx/>
              <a:buBlip>
                <a:blip r:embed="rId4"/>
              </a:buBlip>
              <a:defRPr sz="285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1747157" indent="-413657" defTabSz="616148">
              <a:lnSpc>
                <a:spcPct val="100000"/>
              </a:lnSpc>
              <a:spcBef>
                <a:spcPts val="675"/>
              </a:spcBef>
              <a:buSzPct val="30000"/>
              <a:buFontTx/>
              <a:buBlip>
                <a:blip r:embed="rId4"/>
              </a:buBlip>
              <a:defRPr sz="285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241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5513065" y="13090922"/>
            <a:ext cx="323807" cy="352018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616148">
              <a:defRPr sz="135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copy 1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2264963" y="1"/>
            <a:ext cx="13756185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249" name="The Road to the Higgs -- Harvard 2012 --  Joao Guimaraes"/>
          <p:cNvSpPr txBox="1"/>
          <p:nvPr/>
        </p:nvSpPr>
        <p:spPr>
          <a:xfrm rot="5400000">
            <a:off x="9949923" y="7079068"/>
            <a:ext cx="11608595" cy="431368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3578" tIns="53578" rIns="53578" bIns="53578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sz="2100"/>
              <a:t>The Road to the Higgs -- Harvard 2012 --  Joao Guimaraes          </a:t>
            </a:r>
          </a:p>
        </p:txBody>
      </p:sp>
      <p:sp>
        <p:nvSpPr>
          <p:cNvPr id="250" name="标题文本"/>
          <p:cNvSpPr txBox="1">
            <a:spLocks noGrp="1"/>
          </p:cNvSpPr>
          <p:nvPr>
            <p:ph type="title"/>
          </p:nvPr>
        </p:nvSpPr>
        <p:spPr>
          <a:xfrm>
            <a:off x="2178844" y="1"/>
            <a:ext cx="1379636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616148">
              <a:lnSpc>
                <a:spcPct val="100000"/>
              </a:lnSpc>
              <a:defRPr sz="495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251" name="正文级别 1…"/>
          <p:cNvSpPr txBox="1">
            <a:spLocks noGrp="1"/>
          </p:cNvSpPr>
          <p:nvPr>
            <p:ph type="body" idx="1"/>
          </p:nvPr>
        </p:nvSpPr>
        <p:spPr>
          <a:xfrm>
            <a:off x="2419945" y="1696640"/>
            <a:ext cx="13086458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412376" indent="-412376" defTabSz="616148">
              <a:lnSpc>
                <a:spcPct val="100000"/>
              </a:lnSpc>
              <a:spcBef>
                <a:spcPts val="675"/>
              </a:spcBef>
              <a:buSzPct val="30000"/>
              <a:buFontTx/>
              <a:buBlip>
                <a:blip r:embed="rId4"/>
              </a:buBlip>
              <a:defRPr sz="3450" b="1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760095" indent="-426720" defTabSz="616148">
              <a:lnSpc>
                <a:spcPct val="100000"/>
              </a:lnSpc>
              <a:spcBef>
                <a:spcPts val="675"/>
              </a:spcBef>
              <a:buSzPct val="30000"/>
              <a:buFontTx/>
              <a:buBlip>
                <a:blip r:embed="rId4"/>
              </a:buBlip>
              <a:defRPr sz="315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080407" indent="-413657" defTabSz="616148">
              <a:lnSpc>
                <a:spcPct val="100000"/>
              </a:lnSpc>
              <a:spcBef>
                <a:spcPts val="675"/>
              </a:spcBef>
              <a:buSzPct val="30000"/>
              <a:buFontTx/>
              <a:buBlip>
                <a:blip r:embed="rId4"/>
              </a:buBlip>
              <a:defRPr sz="285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413782" indent="-413657" defTabSz="616148">
              <a:lnSpc>
                <a:spcPct val="100000"/>
              </a:lnSpc>
              <a:spcBef>
                <a:spcPts val="675"/>
              </a:spcBef>
              <a:buSzPct val="30000"/>
              <a:buFontTx/>
              <a:buBlip>
                <a:blip r:embed="rId4"/>
              </a:buBlip>
              <a:defRPr sz="285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1747157" indent="-413657" defTabSz="616148">
              <a:lnSpc>
                <a:spcPct val="100000"/>
              </a:lnSpc>
              <a:spcBef>
                <a:spcPts val="675"/>
              </a:spcBef>
              <a:buSzPct val="30000"/>
              <a:buFontTx/>
              <a:buBlip>
                <a:blip r:embed="rId4"/>
              </a:buBlip>
              <a:defRPr sz="285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252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5513065" y="13090922"/>
            <a:ext cx="323807" cy="352018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616148">
              <a:defRPr sz="135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copy 2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2264963" y="1"/>
            <a:ext cx="13756185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260" name="The Road to the Higgs -- Harvard 2012 --  Joao Guimaraes"/>
          <p:cNvSpPr txBox="1"/>
          <p:nvPr/>
        </p:nvSpPr>
        <p:spPr>
          <a:xfrm rot="5400000">
            <a:off x="9949923" y="7079068"/>
            <a:ext cx="11608595" cy="431368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3578" tIns="53578" rIns="53578" bIns="53578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sz="2100"/>
              <a:t>The Road to the Higgs -- Harvard 2012 --  Joao Guimaraes          </a:t>
            </a:r>
          </a:p>
        </p:txBody>
      </p:sp>
      <p:sp>
        <p:nvSpPr>
          <p:cNvPr id="261" name="标题文本"/>
          <p:cNvSpPr txBox="1">
            <a:spLocks noGrp="1"/>
          </p:cNvSpPr>
          <p:nvPr>
            <p:ph type="title"/>
          </p:nvPr>
        </p:nvSpPr>
        <p:spPr>
          <a:xfrm>
            <a:off x="2178844" y="1"/>
            <a:ext cx="1379636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616148">
              <a:lnSpc>
                <a:spcPct val="100000"/>
              </a:lnSpc>
              <a:defRPr sz="495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262" name="正文级别 1…"/>
          <p:cNvSpPr txBox="1">
            <a:spLocks noGrp="1"/>
          </p:cNvSpPr>
          <p:nvPr>
            <p:ph type="body" idx="1"/>
          </p:nvPr>
        </p:nvSpPr>
        <p:spPr>
          <a:xfrm>
            <a:off x="2419945" y="1696640"/>
            <a:ext cx="13086458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412376" indent="-412376" defTabSz="616148">
              <a:lnSpc>
                <a:spcPct val="100000"/>
              </a:lnSpc>
              <a:spcBef>
                <a:spcPts val="675"/>
              </a:spcBef>
              <a:buSzPct val="30000"/>
              <a:buFontTx/>
              <a:buBlip>
                <a:blip r:embed="rId4"/>
              </a:buBlip>
              <a:defRPr sz="3450" b="1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760095" indent="-426720" defTabSz="616148">
              <a:lnSpc>
                <a:spcPct val="100000"/>
              </a:lnSpc>
              <a:spcBef>
                <a:spcPts val="675"/>
              </a:spcBef>
              <a:buSzPct val="30000"/>
              <a:buFontTx/>
              <a:buBlip>
                <a:blip r:embed="rId4"/>
              </a:buBlip>
              <a:defRPr sz="315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080407" indent="-413657" defTabSz="616148">
              <a:lnSpc>
                <a:spcPct val="100000"/>
              </a:lnSpc>
              <a:spcBef>
                <a:spcPts val="675"/>
              </a:spcBef>
              <a:buSzPct val="30000"/>
              <a:buFontTx/>
              <a:buBlip>
                <a:blip r:embed="rId4"/>
              </a:buBlip>
              <a:defRPr sz="285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413782" indent="-413657" defTabSz="616148">
              <a:lnSpc>
                <a:spcPct val="100000"/>
              </a:lnSpc>
              <a:spcBef>
                <a:spcPts val="675"/>
              </a:spcBef>
              <a:buSzPct val="30000"/>
              <a:buFontTx/>
              <a:buBlip>
                <a:blip r:embed="rId4"/>
              </a:buBlip>
              <a:defRPr sz="285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1747157" indent="-413657" defTabSz="616148">
              <a:lnSpc>
                <a:spcPct val="100000"/>
              </a:lnSpc>
              <a:spcBef>
                <a:spcPts val="675"/>
              </a:spcBef>
              <a:buSzPct val="30000"/>
              <a:buFontTx/>
              <a:buBlip>
                <a:blip r:embed="rId4"/>
              </a:buBlip>
              <a:defRPr sz="285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263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5513065" y="13090922"/>
            <a:ext cx="323807" cy="352018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616148">
              <a:defRPr sz="135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Higgs Picture and titl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" name="Atlas-banner-bw.png" descr="Atlas-banner-bw.png"/>
          <p:cNvPicPr>
            <a:picLocks/>
          </p:cNvPicPr>
          <p:nvPr/>
        </p:nvPicPr>
        <p:blipFill>
          <a:blip r:embed="rId3">
            <a:alphaModFix amt="83000"/>
          </a:blip>
          <a:stretch>
            <a:fillRect/>
          </a:stretch>
        </p:blipFill>
        <p:spPr>
          <a:xfrm>
            <a:off x="2171202" y="5857876"/>
            <a:ext cx="13796368" cy="198239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74" name="成组"/>
          <p:cNvGrpSpPr/>
          <p:nvPr/>
        </p:nvGrpSpPr>
        <p:grpSpPr>
          <a:xfrm>
            <a:off x="2246887" y="1285876"/>
            <a:ext cx="6817817" cy="11126391"/>
            <a:chOff x="0" y="0"/>
            <a:chExt cx="9090421" cy="11126390"/>
          </a:xfrm>
        </p:grpSpPr>
        <p:sp>
          <p:nvSpPr>
            <p:cNvPr id="271" name="矩形"/>
            <p:cNvSpPr/>
            <p:nvPr/>
          </p:nvSpPr>
          <p:spPr>
            <a:xfrm>
              <a:off x="0" y="0"/>
              <a:ext cx="9090411" cy="1112639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blurRad="1397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616148">
                <a:defRPr sz="5000" b="0">
                  <a:effectLst>
                    <a:outerShdw blurRad="38100" dist="64529" dir="2700000" rotWithShape="0">
                      <a:srgbClr val="000000">
                        <a:alpha val="48275"/>
                      </a:srgbClr>
                    </a:outerShdw>
                  </a:effectLst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 sz="3750"/>
            </a:p>
          </p:txBody>
        </p:sp>
        <p:pic>
          <p:nvPicPr>
            <p:cNvPr id="272" name="droppedImage.pdf" descr="droppedImage.pdf"/>
            <p:cNvPicPr>
              <a:picLocks/>
            </p:cNvPicPr>
            <p:nvPr/>
          </p:nvPicPr>
          <p:blipFill>
            <a:blip r:embed="rId4"/>
            <a:srcRect t="2465" r="276" b="1123"/>
            <a:stretch>
              <a:fillRect/>
            </a:stretch>
          </p:blipFill>
          <p:spPr>
            <a:xfrm>
              <a:off x="503144" y="150809"/>
              <a:ext cx="8587278" cy="589833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73" name="droppedImage.pdf" descr="droppedImage.pdf"/>
            <p:cNvPicPr>
              <a:picLocks/>
            </p:cNvPicPr>
            <p:nvPr/>
          </p:nvPicPr>
          <p:blipFill>
            <a:blip r:embed="rId5"/>
            <a:srcRect t="2076" r="1006" b="1605"/>
            <a:stretch>
              <a:fillRect/>
            </a:stretch>
          </p:blipFill>
          <p:spPr>
            <a:xfrm>
              <a:off x="0" y="5429141"/>
              <a:ext cx="9090411" cy="5697247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reflection stA="50000" endPos="40000" dir="5400000" sy="-100000" algn="bl" rotWithShape="0"/>
            </a:effectLst>
          </p:spPr>
        </p:pic>
      </p:grpSp>
      <p:sp>
        <p:nvSpPr>
          <p:cNvPr id="275" name="矩形"/>
          <p:cNvSpPr/>
          <p:nvPr/>
        </p:nvSpPr>
        <p:spPr>
          <a:xfrm>
            <a:off x="4013894" y="1428751"/>
            <a:ext cx="107157" cy="10144125"/>
          </a:xfrm>
          <a:prstGeom prst="rect">
            <a:avLst/>
          </a:prstGeom>
          <a:solidFill>
            <a:srgbClr val="FFD479">
              <a:alpha val="24000"/>
            </a:srgbClr>
          </a:solidFill>
          <a:ln w="12700">
            <a:miter lim="400000"/>
          </a:ln>
          <a:effectLst>
            <a:outerShdw blurRad="139700" dir="5400000" rotWithShape="0">
              <a:srgbClr val="000000">
                <a:alpha val="50000"/>
              </a:srgbClr>
            </a:outerShdw>
          </a:effectLst>
        </p:spPr>
        <p:txBody>
          <a:bodyPr lIns="53578" tIns="53578" rIns="53578" bIns="53578" anchor="ctr"/>
          <a:lstStyle/>
          <a:p>
            <a:pPr algn="ctr" defTabSz="616148">
              <a:defRPr sz="5000" b="0">
                <a:effectLst>
                  <a:outerShdw blurRad="38100" dist="64529" dir="2700000" rotWithShape="0">
                    <a:srgbClr val="000000">
                      <a:alpha val="48275"/>
                    </a:srgbClr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 sz="3750"/>
          </a:p>
        </p:txBody>
      </p:sp>
      <p:sp>
        <p:nvSpPr>
          <p:cNvPr id="276" name="标题文本"/>
          <p:cNvSpPr txBox="1">
            <a:spLocks noGrp="1"/>
          </p:cNvSpPr>
          <p:nvPr>
            <p:ph type="title"/>
          </p:nvPr>
        </p:nvSpPr>
        <p:spPr>
          <a:xfrm>
            <a:off x="9251157" y="5857876"/>
            <a:ext cx="6549926" cy="198239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r" defTabSz="616148">
              <a:lnSpc>
                <a:spcPct val="100000"/>
              </a:lnSpc>
              <a:defRPr sz="4950" b="1">
                <a:solidFill>
                  <a:srgbClr val="F5EC00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277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5513065" y="13090922"/>
            <a:ext cx="323807" cy="352018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616148">
              <a:defRPr sz="135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Higgs Picture and title copy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4" name="Atlas-banner-bw.png" descr="Atlas-banner-bw.png"/>
          <p:cNvPicPr>
            <a:picLocks/>
          </p:cNvPicPr>
          <p:nvPr/>
        </p:nvPicPr>
        <p:blipFill>
          <a:blip r:embed="rId3">
            <a:alphaModFix amt="83000"/>
          </a:blip>
          <a:stretch>
            <a:fillRect/>
          </a:stretch>
        </p:blipFill>
        <p:spPr>
          <a:xfrm>
            <a:off x="2171202" y="5857876"/>
            <a:ext cx="13796368" cy="1982391"/>
          </a:xfrm>
          <a:prstGeom prst="rect">
            <a:avLst/>
          </a:prstGeom>
          <a:ln w="12700">
            <a:miter lim="400000"/>
          </a:ln>
        </p:spPr>
      </p:pic>
      <p:sp>
        <p:nvSpPr>
          <p:cNvPr id="285" name="Dibosons and Higgs -- CERN 2011 --  Joao Guimaraes"/>
          <p:cNvSpPr txBox="1"/>
          <p:nvPr/>
        </p:nvSpPr>
        <p:spPr>
          <a:xfrm rot="5400000">
            <a:off x="9949923" y="7079068"/>
            <a:ext cx="11608595" cy="431368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3578" tIns="53578" rIns="53578" bIns="53578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sz="2100"/>
              <a:t>Dibosons and Higgs -- CERN 2011 --  Joao Guimaraes          </a:t>
            </a:r>
          </a:p>
        </p:txBody>
      </p:sp>
      <p:grpSp>
        <p:nvGrpSpPr>
          <p:cNvPr id="289" name="成组"/>
          <p:cNvGrpSpPr/>
          <p:nvPr/>
        </p:nvGrpSpPr>
        <p:grpSpPr>
          <a:xfrm>
            <a:off x="2246887" y="1285876"/>
            <a:ext cx="6817817" cy="11126391"/>
            <a:chOff x="0" y="0"/>
            <a:chExt cx="9090421" cy="11126390"/>
          </a:xfrm>
        </p:grpSpPr>
        <p:sp>
          <p:nvSpPr>
            <p:cNvPr id="286" name="矩形"/>
            <p:cNvSpPr/>
            <p:nvPr/>
          </p:nvSpPr>
          <p:spPr>
            <a:xfrm>
              <a:off x="0" y="0"/>
              <a:ext cx="9090411" cy="1112639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blurRad="1397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616148">
                <a:defRPr sz="5000" b="0">
                  <a:effectLst>
                    <a:outerShdw blurRad="38100" dist="64529" dir="2700000" rotWithShape="0">
                      <a:srgbClr val="000000">
                        <a:alpha val="48275"/>
                      </a:srgbClr>
                    </a:outerShdw>
                  </a:effectLst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 sz="3750"/>
            </a:p>
          </p:txBody>
        </p:sp>
        <p:pic>
          <p:nvPicPr>
            <p:cNvPr id="287" name="droppedImage.pdf" descr="droppedImage.pdf"/>
            <p:cNvPicPr>
              <a:picLocks/>
            </p:cNvPicPr>
            <p:nvPr/>
          </p:nvPicPr>
          <p:blipFill>
            <a:blip r:embed="rId4"/>
            <a:srcRect t="2465" r="276" b="1123"/>
            <a:stretch>
              <a:fillRect/>
            </a:stretch>
          </p:blipFill>
          <p:spPr>
            <a:xfrm>
              <a:off x="503144" y="150809"/>
              <a:ext cx="8587278" cy="589833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88" name="droppedImage.pdf" descr="droppedImage.pdf"/>
            <p:cNvPicPr>
              <a:picLocks/>
            </p:cNvPicPr>
            <p:nvPr/>
          </p:nvPicPr>
          <p:blipFill>
            <a:blip r:embed="rId5"/>
            <a:srcRect t="2076" r="1006" b="1605"/>
            <a:stretch>
              <a:fillRect/>
            </a:stretch>
          </p:blipFill>
          <p:spPr>
            <a:xfrm>
              <a:off x="0" y="5429141"/>
              <a:ext cx="9090411" cy="5697247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reflection stA="50000" endPos="40000" dir="5400000" sy="-100000" algn="bl" rotWithShape="0"/>
            </a:effectLst>
          </p:spPr>
        </p:pic>
      </p:grpSp>
      <p:sp>
        <p:nvSpPr>
          <p:cNvPr id="290" name="标题文本"/>
          <p:cNvSpPr txBox="1">
            <a:spLocks noGrp="1"/>
          </p:cNvSpPr>
          <p:nvPr>
            <p:ph type="title"/>
          </p:nvPr>
        </p:nvSpPr>
        <p:spPr>
          <a:xfrm>
            <a:off x="9251156" y="5857876"/>
            <a:ext cx="6268641" cy="198239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r" defTabSz="616148">
              <a:lnSpc>
                <a:spcPct val="100000"/>
              </a:lnSpc>
              <a:defRPr sz="4950" b="1">
                <a:solidFill>
                  <a:srgbClr val="F5EC00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291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5513065" y="13090922"/>
            <a:ext cx="323807" cy="352018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616148">
              <a:defRPr sz="135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Higgs Picture and title copy 1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8" name="Atlas-banner-bw.png" descr="Atlas-banner-bw.png"/>
          <p:cNvPicPr>
            <a:picLocks/>
          </p:cNvPicPr>
          <p:nvPr/>
        </p:nvPicPr>
        <p:blipFill>
          <a:blip r:embed="rId3">
            <a:alphaModFix amt="83000"/>
          </a:blip>
          <a:stretch>
            <a:fillRect/>
          </a:stretch>
        </p:blipFill>
        <p:spPr>
          <a:xfrm>
            <a:off x="2171202" y="5857876"/>
            <a:ext cx="13796368" cy="1982391"/>
          </a:xfrm>
          <a:prstGeom prst="rect">
            <a:avLst/>
          </a:prstGeom>
          <a:ln w="12700">
            <a:miter lim="400000"/>
          </a:ln>
        </p:spPr>
      </p:pic>
      <p:sp>
        <p:nvSpPr>
          <p:cNvPr id="299" name="Dibosons and Higgs -- CERN 2011 --  Joao Guimaraes"/>
          <p:cNvSpPr txBox="1"/>
          <p:nvPr/>
        </p:nvSpPr>
        <p:spPr>
          <a:xfrm rot="5400000">
            <a:off x="9949923" y="7079068"/>
            <a:ext cx="11608595" cy="431368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3578" tIns="53578" rIns="53578" bIns="53578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sz="2100"/>
              <a:t>Dibosons and Higgs -- CERN 2011 --  Joao Guimaraes          </a:t>
            </a:r>
          </a:p>
        </p:txBody>
      </p:sp>
      <p:grpSp>
        <p:nvGrpSpPr>
          <p:cNvPr id="303" name="成组"/>
          <p:cNvGrpSpPr/>
          <p:nvPr/>
        </p:nvGrpSpPr>
        <p:grpSpPr>
          <a:xfrm>
            <a:off x="2246887" y="1285876"/>
            <a:ext cx="6817817" cy="11126391"/>
            <a:chOff x="0" y="0"/>
            <a:chExt cx="9090421" cy="11126390"/>
          </a:xfrm>
        </p:grpSpPr>
        <p:sp>
          <p:nvSpPr>
            <p:cNvPr id="300" name="矩形"/>
            <p:cNvSpPr/>
            <p:nvPr/>
          </p:nvSpPr>
          <p:spPr>
            <a:xfrm>
              <a:off x="0" y="0"/>
              <a:ext cx="9090411" cy="1112639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blurRad="1397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616148">
                <a:defRPr sz="5000" b="0">
                  <a:effectLst>
                    <a:outerShdw blurRad="38100" dist="64529" dir="2700000" rotWithShape="0">
                      <a:srgbClr val="000000">
                        <a:alpha val="48275"/>
                      </a:srgbClr>
                    </a:outerShdw>
                  </a:effectLst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 sz="3750"/>
            </a:p>
          </p:txBody>
        </p:sp>
        <p:pic>
          <p:nvPicPr>
            <p:cNvPr id="301" name="droppedImage.pdf" descr="droppedImage.pdf"/>
            <p:cNvPicPr>
              <a:picLocks/>
            </p:cNvPicPr>
            <p:nvPr/>
          </p:nvPicPr>
          <p:blipFill>
            <a:blip r:embed="rId4"/>
            <a:srcRect t="2465" r="276" b="1123"/>
            <a:stretch>
              <a:fillRect/>
            </a:stretch>
          </p:blipFill>
          <p:spPr>
            <a:xfrm>
              <a:off x="503144" y="150809"/>
              <a:ext cx="8587278" cy="589833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02" name="droppedImage.pdf" descr="droppedImage.pdf"/>
            <p:cNvPicPr>
              <a:picLocks/>
            </p:cNvPicPr>
            <p:nvPr/>
          </p:nvPicPr>
          <p:blipFill>
            <a:blip r:embed="rId5"/>
            <a:srcRect t="2076" r="1006" b="1605"/>
            <a:stretch>
              <a:fillRect/>
            </a:stretch>
          </p:blipFill>
          <p:spPr>
            <a:xfrm>
              <a:off x="0" y="5429141"/>
              <a:ext cx="9090411" cy="5697247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reflection stA="50000" endPos="40000" dir="5400000" sy="-100000" algn="bl" rotWithShape="0"/>
            </a:effectLst>
          </p:spPr>
        </p:pic>
      </p:grpSp>
      <p:sp>
        <p:nvSpPr>
          <p:cNvPr id="304" name="标题文本"/>
          <p:cNvSpPr txBox="1">
            <a:spLocks noGrp="1"/>
          </p:cNvSpPr>
          <p:nvPr>
            <p:ph type="title"/>
          </p:nvPr>
        </p:nvSpPr>
        <p:spPr>
          <a:xfrm>
            <a:off x="9251156" y="5857876"/>
            <a:ext cx="6268641" cy="198239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r" defTabSz="616148">
              <a:lnSpc>
                <a:spcPct val="100000"/>
              </a:lnSpc>
              <a:defRPr sz="4950" b="1">
                <a:solidFill>
                  <a:srgbClr val="F5EC00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305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5513065" y="13090922"/>
            <a:ext cx="323807" cy="352018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616148">
              <a:defRPr sz="135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Higgs Picture and title copy 2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2" name="Atlas-banner-bw.png" descr="Atlas-banner-bw.png"/>
          <p:cNvPicPr>
            <a:picLocks/>
          </p:cNvPicPr>
          <p:nvPr/>
        </p:nvPicPr>
        <p:blipFill>
          <a:blip r:embed="rId3">
            <a:alphaModFix amt="83000"/>
          </a:blip>
          <a:stretch>
            <a:fillRect/>
          </a:stretch>
        </p:blipFill>
        <p:spPr>
          <a:xfrm>
            <a:off x="2171202" y="5857876"/>
            <a:ext cx="13796368" cy="1982391"/>
          </a:xfrm>
          <a:prstGeom prst="rect">
            <a:avLst/>
          </a:prstGeom>
          <a:ln w="12700">
            <a:miter lim="400000"/>
          </a:ln>
        </p:spPr>
      </p:pic>
      <p:sp>
        <p:nvSpPr>
          <p:cNvPr id="313" name="Dibosons and Higgs -- CERN 2011 --  Joao Guimaraes"/>
          <p:cNvSpPr txBox="1"/>
          <p:nvPr/>
        </p:nvSpPr>
        <p:spPr>
          <a:xfrm rot="5400000">
            <a:off x="9949923" y="7079068"/>
            <a:ext cx="11608595" cy="431368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3578" tIns="53578" rIns="53578" bIns="53578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sz="2100"/>
              <a:t>Dibosons and Higgs -- CERN 2011 --  Joao Guimaraes          </a:t>
            </a:r>
          </a:p>
        </p:txBody>
      </p:sp>
      <p:grpSp>
        <p:nvGrpSpPr>
          <p:cNvPr id="317" name="成组"/>
          <p:cNvGrpSpPr/>
          <p:nvPr/>
        </p:nvGrpSpPr>
        <p:grpSpPr>
          <a:xfrm>
            <a:off x="2246887" y="1285876"/>
            <a:ext cx="6817817" cy="11126391"/>
            <a:chOff x="0" y="0"/>
            <a:chExt cx="9090421" cy="11126390"/>
          </a:xfrm>
        </p:grpSpPr>
        <p:sp>
          <p:nvSpPr>
            <p:cNvPr id="314" name="矩形"/>
            <p:cNvSpPr/>
            <p:nvPr/>
          </p:nvSpPr>
          <p:spPr>
            <a:xfrm>
              <a:off x="0" y="0"/>
              <a:ext cx="9090411" cy="1112639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blurRad="1397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616148">
                <a:defRPr sz="5000" b="0">
                  <a:effectLst>
                    <a:outerShdw blurRad="38100" dist="64529" dir="2700000" rotWithShape="0">
                      <a:srgbClr val="000000">
                        <a:alpha val="48275"/>
                      </a:srgbClr>
                    </a:outerShdw>
                  </a:effectLst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 sz="3750"/>
            </a:p>
          </p:txBody>
        </p:sp>
        <p:pic>
          <p:nvPicPr>
            <p:cNvPr id="315" name="droppedImage.pdf" descr="droppedImage.pdf"/>
            <p:cNvPicPr>
              <a:picLocks/>
            </p:cNvPicPr>
            <p:nvPr/>
          </p:nvPicPr>
          <p:blipFill>
            <a:blip r:embed="rId4"/>
            <a:srcRect t="2465" r="276" b="1123"/>
            <a:stretch>
              <a:fillRect/>
            </a:stretch>
          </p:blipFill>
          <p:spPr>
            <a:xfrm>
              <a:off x="503144" y="150809"/>
              <a:ext cx="8587278" cy="589833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16" name="droppedImage.pdf" descr="droppedImage.pdf"/>
            <p:cNvPicPr>
              <a:picLocks/>
            </p:cNvPicPr>
            <p:nvPr/>
          </p:nvPicPr>
          <p:blipFill>
            <a:blip r:embed="rId5"/>
            <a:srcRect t="2076" r="1006" b="1605"/>
            <a:stretch>
              <a:fillRect/>
            </a:stretch>
          </p:blipFill>
          <p:spPr>
            <a:xfrm>
              <a:off x="0" y="5429141"/>
              <a:ext cx="9090411" cy="5697247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reflection stA="50000" endPos="40000" dir="5400000" sy="-100000" algn="bl" rotWithShape="0"/>
            </a:effectLst>
          </p:spPr>
        </p:pic>
      </p:grpSp>
      <p:sp>
        <p:nvSpPr>
          <p:cNvPr id="318" name="标题文本"/>
          <p:cNvSpPr txBox="1">
            <a:spLocks noGrp="1"/>
          </p:cNvSpPr>
          <p:nvPr>
            <p:ph type="title"/>
          </p:nvPr>
        </p:nvSpPr>
        <p:spPr>
          <a:xfrm>
            <a:off x="9251156" y="5857876"/>
            <a:ext cx="6268641" cy="198239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r" defTabSz="616148">
              <a:lnSpc>
                <a:spcPct val="100000"/>
              </a:lnSpc>
              <a:defRPr sz="4950" b="1">
                <a:solidFill>
                  <a:srgbClr val="F5EC00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31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5513065" y="13090922"/>
            <a:ext cx="323807" cy="352018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616148">
              <a:defRPr sz="135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droppedImage.tiff" descr="droppedImage.tif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2286000" y="0"/>
            <a:ext cx="13716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32" name="标题文本"/>
          <p:cNvSpPr txBox="1">
            <a:spLocks noGrp="1"/>
          </p:cNvSpPr>
          <p:nvPr>
            <p:ph type="title"/>
          </p:nvPr>
        </p:nvSpPr>
        <p:spPr>
          <a:xfrm>
            <a:off x="2245816" y="1"/>
            <a:ext cx="13796369" cy="1482329"/>
          </a:xfrm>
          <a:prstGeom prst="rect">
            <a:avLst/>
          </a:prstGeom>
        </p:spPr>
        <p:txBody>
          <a:bodyPr lIns="0" tIns="0" rIns="0" bIns="0"/>
          <a:lstStyle>
            <a:lvl1pPr algn="r" defTabSz="616148">
              <a:lnSpc>
                <a:spcPct val="100000"/>
              </a:lnSpc>
              <a:defRPr sz="495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33" name="正文级别 1…"/>
          <p:cNvSpPr txBox="1">
            <a:spLocks noGrp="1"/>
          </p:cNvSpPr>
          <p:nvPr>
            <p:ph type="body" idx="1"/>
          </p:nvPr>
        </p:nvSpPr>
        <p:spPr>
          <a:xfrm>
            <a:off x="2419945" y="1696640"/>
            <a:ext cx="13086458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412376" indent="-412376" defTabSz="616148">
              <a:lnSpc>
                <a:spcPct val="100000"/>
              </a:lnSpc>
              <a:spcBef>
                <a:spcPts val="675"/>
              </a:spcBef>
              <a:buSzPct val="30000"/>
              <a:buFontTx/>
              <a:buBlip>
                <a:blip r:embed="rId4"/>
              </a:buBlip>
              <a:defRPr sz="345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760095" indent="-426720" defTabSz="616148">
              <a:lnSpc>
                <a:spcPct val="100000"/>
              </a:lnSpc>
              <a:spcBef>
                <a:spcPts val="675"/>
              </a:spcBef>
              <a:buSzPct val="30000"/>
              <a:buFontTx/>
              <a:buBlip>
                <a:blip r:embed="rId4"/>
              </a:buBlip>
              <a:defRPr sz="315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080407" indent="-413657" defTabSz="616148">
              <a:lnSpc>
                <a:spcPct val="100000"/>
              </a:lnSpc>
              <a:spcBef>
                <a:spcPts val="675"/>
              </a:spcBef>
              <a:buSzPct val="30000"/>
              <a:buFontTx/>
              <a:buBlip>
                <a:blip r:embed="rId4"/>
              </a:buBlip>
              <a:defRPr sz="285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413782" indent="-413657" defTabSz="616148">
              <a:lnSpc>
                <a:spcPct val="100000"/>
              </a:lnSpc>
              <a:spcBef>
                <a:spcPts val="675"/>
              </a:spcBef>
              <a:buSzPct val="30000"/>
              <a:buFontTx/>
              <a:buBlip>
                <a:blip r:embed="rId4"/>
              </a:buBlip>
              <a:defRPr sz="285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1747157" indent="-413657" defTabSz="616148">
              <a:lnSpc>
                <a:spcPct val="100000"/>
              </a:lnSpc>
              <a:spcBef>
                <a:spcPts val="675"/>
              </a:spcBef>
              <a:buSzPct val="30000"/>
              <a:buFontTx/>
              <a:buBlip>
                <a:blip r:embed="rId4"/>
              </a:buBlip>
              <a:defRPr sz="285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34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5513065" y="13090922"/>
            <a:ext cx="323807" cy="352018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616148">
              <a:defRPr sz="135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Higgs Picture and title copy 3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6" name="Atlas-banner-bw.png" descr="Atlas-banner-bw.png"/>
          <p:cNvPicPr>
            <a:picLocks/>
          </p:cNvPicPr>
          <p:nvPr/>
        </p:nvPicPr>
        <p:blipFill>
          <a:blip r:embed="rId3">
            <a:alphaModFix amt="83000"/>
          </a:blip>
          <a:stretch>
            <a:fillRect/>
          </a:stretch>
        </p:blipFill>
        <p:spPr>
          <a:xfrm>
            <a:off x="2171202" y="5857876"/>
            <a:ext cx="13796368" cy="1982391"/>
          </a:xfrm>
          <a:prstGeom prst="rect">
            <a:avLst/>
          </a:prstGeom>
          <a:ln w="12700">
            <a:miter lim="400000"/>
          </a:ln>
        </p:spPr>
      </p:pic>
      <p:sp>
        <p:nvSpPr>
          <p:cNvPr id="327" name="Dibosons and Higgs -- CERN 2011 --  Joao Guimaraes"/>
          <p:cNvSpPr txBox="1"/>
          <p:nvPr/>
        </p:nvSpPr>
        <p:spPr>
          <a:xfrm rot="5400000">
            <a:off x="9949923" y="7079068"/>
            <a:ext cx="11608595" cy="431368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3578" tIns="53578" rIns="53578" bIns="53578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sz="2100"/>
              <a:t>Dibosons and Higgs -- CERN 2011 --  Joao Guimaraes          </a:t>
            </a:r>
          </a:p>
        </p:txBody>
      </p:sp>
      <p:grpSp>
        <p:nvGrpSpPr>
          <p:cNvPr id="331" name="成组"/>
          <p:cNvGrpSpPr/>
          <p:nvPr/>
        </p:nvGrpSpPr>
        <p:grpSpPr>
          <a:xfrm>
            <a:off x="2246887" y="1285876"/>
            <a:ext cx="6817817" cy="11126391"/>
            <a:chOff x="0" y="0"/>
            <a:chExt cx="9090421" cy="11126390"/>
          </a:xfrm>
        </p:grpSpPr>
        <p:sp>
          <p:nvSpPr>
            <p:cNvPr id="328" name="矩形"/>
            <p:cNvSpPr/>
            <p:nvPr/>
          </p:nvSpPr>
          <p:spPr>
            <a:xfrm>
              <a:off x="0" y="0"/>
              <a:ext cx="9090411" cy="1112639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blurRad="1397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616148">
                <a:defRPr sz="5000" b="0">
                  <a:effectLst>
                    <a:outerShdw blurRad="38100" dist="64529" dir="2700000" rotWithShape="0">
                      <a:srgbClr val="000000">
                        <a:alpha val="48275"/>
                      </a:srgbClr>
                    </a:outerShdw>
                  </a:effectLst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 sz="3750"/>
            </a:p>
          </p:txBody>
        </p:sp>
        <p:pic>
          <p:nvPicPr>
            <p:cNvPr id="329" name="droppedImage.pdf" descr="droppedImage.pdf"/>
            <p:cNvPicPr>
              <a:picLocks/>
            </p:cNvPicPr>
            <p:nvPr/>
          </p:nvPicPr>
          <p:blipFill>
            <a:blip r:embed="rId4"/>
            <a:srcRect t="2465" r="276" b="1123"/>
            <a:stretch>
              <a:fillRect/>
            </a:stretch>
          </p:blipFill>
          <p:spPr>
            <a:xfrm>
              <a:off x="503144" y="150809"/>
              <a:ext cx="8587278" cy="589833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30" name="droppedImage.pdf" descr="droppedImage.pdf"/>
            <p:cNvPicPr>
              <a:picLocks/>
            </p:cNvPicPr>
            <p:nvPr/>
          </p:nvPicPr>
          <p:blipFill>
            <a:blip r:embed="rId5"/>
            <a:srcRect t="2076" r="1006" b="1605"/>
            <a:stretch>
              <a:fillRect/>
            </a:stretch>
          </p:blipFill>
          <p:spPr>
            <a:xfrm>
              <a:off x="0" y="5429141"/>
              <a:ext cx="9090411" cy="5697247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reflection stA="50000" endPos="40000" dir="5400000" sy="-100000" algn="bl" rotWithShape="0"/>
            </a:effectLst>
          </p:spPr>
        </p:pic>
      </p:grpSp>
      <p:sp>
        <p:nvSpPr>
          <p:cNvPr id="332" name="标题文本"/>
          <p:cNvSpPr txBox="1">
            <a:spLocks noGrp="1"/>
          </p:cNvSpPr>
          <p:nvPr>
            <p:ph type="title"/>
          </p:nvPr>
        </p:nvSpPr>
        <p:spPr>
          <a:xfrm>
            <a:off x="9251156" y="5857876"/>
            <a:ext cx="6268641" cy="198239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r" defTabSz="616148">
              <a:lnSpc>
                <a:spcPct val="100000"/>
              </a:lnSpc>
              <a:defRPr sz="4950" b="1">
                <a:solidFill>
                  <a:srgbClr val="F5EC00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333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5513065" y="13090922"/>
            <a:ext cx="323807" cy="352018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616148">
              <a:defRPr sz="135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 copy 3"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标题文本"/>
          <p:cNvSpPr txBox="1">
            <a:spLocks noGrp="1"/>
          </p:cNvSpPr>
          <p:nvPr>
            <p:ph type="title"/>
          </p:nvPr>
        </p:nvSpPr>
        <p:spPr>
          <a:xfrm>
            <a:off x="2245816" y="1"/>
            <a:ext cx="13796369" cy="1482329"/>
          </a:xfrm>
          <a:prstGeom prst="rect">
            <a:avLst/>
          </a:prstGeom>
        </p:spPr>
        <p:txBody>
          <a:bodyPr lIns="0" tIns="0" rIns="0" bIns="0"/>
          <a:lstStyle>
            <a:lvl1pPr defTabSz="616148">
              <a:lnSpc>
                <a:spcPct val="100000"/>
              </a:lnSpc>
              <a:defRPr sz="495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341" name="正文级别 1…"/>
          <p:cNvSpPr txBox="1">
            <a:spLocks noGrp="1"/>
          </p:cNvSpPr>
          <p:nvPr>
            <p:ph type="body" idx="1"/>
          </p:nvPr>
        </p:nvSpPr>
        <p:spPr>
          <a:xfrm>
            <a:off x="2419945" y="1696640"/>
            <a:ext cx="13086458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412376" indent="-412376" defTabSz="616148">
              <a:lnSpc>
                <a:spcPct val="100000"/>
              </a:lnSpc>
              <a:spcBef>
                <a:spcPts val="675"/>
              </a:spcBef>
              <a:buSzPct val="30000"/>
              <a:buFontTx/>
              <a:buBlip>
                <a:blip r:embed="rId2"/>
              </a:buBlip>
              <a:defRPr sz="345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760095" indent="-426720" defTabSz="616148">
              <a:lnSpc>
                <a:spcPct val="100000"/>
              </a:lnSpc>
              <a:spcBef>
                <a:spcPts val="675"/>
              </a:spcBef>
              <a:buSzPct val="30000"/>
              <a:buFontTx/>
              <a:buBlip>
                <a:blip r:embed="rId2"/>
              </a:buBlip>
              <a:defRPr sz="315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080407" indent="-413657" defTabSz="616148">
              <a:lnSpc>
                <a:spcPct val="100000"/>
              </a:lnSpc>
              <a:spcBef>
                <a:spcPts val="675"/>
              </a:spcBef>
              <a:buSzPct val="30000"/>
              <a:buFontTx/>
              <a:buBlip>
                <a:blip r:embed="rId2"/>
              </a:buBlip>
              <a:defRPr sz="285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413782" indent="-413657" defTabSz="616148">
              <a:lnSpc>
                <a:spcPct val="100000"/>
              </a:lnSpc>
              <a:spcBef>
                <a:spcPts val="675"/>
              </a:spcBef>
              <a:buSzPct val="30000"/>
              <a:buFontTx/>
              <a:buBlip>
                <a:blip r:embed="rId2"/>
              </a:buBlip>
              <a:defRPr sz="285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1747157" indent="-413657" defTabSz="616148">
              <a:lnSpc>
                <a:spcPct val="100000"/>
              </a:lnSpc>
              <a:spcBef>
                <a:spcPts val="675"/>
              </a:spcBef>
              <a:buSzPct val="30000"/>
              <a:buFontTx/>
              <a:buBlip>
                <a:blip r:embed="rId2"/>
              </a:buBlip>
              <a:defRPr sz="285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342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5513065" y="13090922"/>
            <a:ext cx="323807" cy="352018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616148">
              <a:defRPr sz="135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标题文本"/>
          <p:cNvSpPr txBox="1">
            <a:spLocks noGrp="1"/>
          </p:cNvSpPr>
          <p:nvPr>
            <p:ph type="title"/>
          </p:nvPr>
        </p:nvSpPr>
        <p:spPr>
          <a:xfrm>
            <a:off x="2326184" y="-12750"/>
            <a:ext cx="13635633" cy="1482329"/>
          </a:xfrm>
          <a:prstGeom prst="rect">
            <a:avLst/>
          </a:prstGeom>
        </p:spPr>
        <p:txBody>
          <a:bodyPr lIns="0" tIns="0" rIns="0" bIns="0"/>
          <a:lstStyle>
            <a:lvl1pPr algn="r" defTabSz="616148">
              <a:lnSpc>
                <a:spcPct val="100000"/>
              </a:lnSpc>
              <a:defRPr sz="495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350" name="正文级别 1…"/>
          <p:cNvSpPr txBox="1">
            <a:spLocks noGrp="1"/>
          </p:cNvSpPr>
          <p:nvPr>
            <p:ph type="body" idx="1"/>
          </p:nvPr>
        </p:nvSpPr>
        <p:spPr>
          <a:xfrm>
            <a:off x="2419945" y="1696640"/>
            <a:ext cx="13086458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412376" indent="-412376" defTabSz="616148">
              <a:lnSpc>
                <a:spcPct val="100000"/>
              </a:lnSpc>
              <a:spcBef>
                <a:spcPts val="675"/>
              </a:spcBef>
              <a:buSzPct val="30000"/>
              <a:buFontTx/>
              <a:buBlip>
                <a:blip r:embed="rId2"/>
              </a:buBlip>
              <a:defRPr sz="3450" b="1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760095" indent="-426720" defTabSz="616148">
              <a:lnSpc>
                <a:spcPct val="100000"/>
              </a:lnSpc>
              <a:spcBef>
                <a:spcPts val="675"/>
              </a:spcBef>
              <a:buSzPct val="30000"/>
              <a:buFontTx/>
              <a:buBlip>
                <a:blip r:embed="rId2"/>
              </a:buBlip>
              <a:defRPr sz="315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080407" indent="-413657" defTabSz="616148">
              <a:lnSpc>
                <a:spcPct val="100000"/>
              </a:lnSpc>
              <a:spcBef>
                <a:spcPts val="675"/>
              </a:spcBef>
              <a:buSzPct val="30000"/>
              <a:buFontTx/>
              <a:buBlip>
                <a:blip r:embed="rId2"/>
              </a:buBlip>
              <a:defRPr sz="285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413782" indent="-413657" defTabSz="616148">
              <a:lnSpc>
                <a:spcPct val="100000"/>
              </a:lnSpc>
              <a:spcBef>
                <a:spcPts val="675"/>
              </a:spcBef>
              <a:buSzPct val="30000"/>
              <a:buFontTx/>
              <a:buBlip>
                <a:blip r:embed="rId2"/>
              </a:buBlip>
              <a:defRPr sz="285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1747157" indent="-413657" defTabSz="616148">
              <a:lnSpc>
                <a:spcPct val="100000"/>
              </a:lnSpc>
              <a:spcBef>
                <a:spcPts val="675"/>
              </a:spcBef>
              <a:buSzPct val="30000"/>
              <a:buFontTx/>
              <a:buBlip>
                <a:blip r:embed="rId2"/>
              </a:buBlip>
              <a:defRPr sz="285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351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5513065" y="13090922"/>
            <a:ext cx="323807" cy="352018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616148">
              <a:defRPr sz="135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标题文本"/>
          <p:cNvSpPr txBox="1">
            <a:spLocks noGrp="1"/>
          </p:cNvSpPr>
          <p:nvPr>
            <p:ph type="title"/>
          </p:nvPr>
        </p:nvSpPr>
        <p:spPr>
          <a:xfrm>
            <a:off x="2326184" y="1"/>
            <a:ext cx="13635633" cy="1482329"/>
          </a:xfrm>
          <a:prstGeom prst="rect">
            <a:avLst/>
          </a:prstGeom>
        </p:spPr>
        <p:txBody>
          <a:bodyPr lIns="0" tIns="0" rIns="0" bIns="0"/>
          <a:lstStyle>
            <a:lvl1pPr defTabSz="616148">
              <a:lnSpc>
                <a:spcPct val="100000"/>
              </a:lnSpc>
              <a:defRPr sz="495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359" name="正文级别 1…"/>
          <p:cNvSpPr txBox="1">
            <a:spLocks noGrp="1"/>
          </p:cNvSpPr>
          <p:nvPr>
            <p:ph type="body" idx="1"/>
          </p:nvPr>
        </p:nvSpPr>
        <p:spPr>
          <a:xfrm>
            <a:off x="2419945" y="1696640"/>
            <a:ext cx="13086458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412376" indent="-412376" defTabSz="616148">
              <a:lnSpc>
                <a:spcPct val="100000"/>
              </a:lnSpc>
              <a:spcBef>
                <a:spcPts val="675"/>
              </a:spcBef>
              <a:buSzPct val="30000"/>
              <a:buFontTx/>
              <a:buBlip>
                <a:blip r:embed="rId2"/>
              </a:buBlip>
              <a:defRPr sz="345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760095" indent="-426720" defTabSz="616148">
              <a:lnSpc>
                <a:spcPct val="100000"/>
              </a:lnSpc>
              <a:spcBef>
                <a:spcPts val="675"/>
              </a:spcBef>
              <a:buSzPct val="30000"/>
              <a:buFontTx/>
              <a:buBlip>
                <a:blip r:embed="rId2"/>
              </a:buBlip>
              <a:defRPr sz="315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080407" indent="-413657" defTabSz="616148">
              <a:lnSpc>
                <a:spcPct val="100000"/>
              </a:lnSpc>
              <a:spcBef>
                <a:spcPts val="675"/>
              </a:spcBef>
              <a:buSzPct val="30000"/>
              <a:buFontTx/>
              <a:buBlip>
                <a:blip r:embed="rId2"/>
              </a:buBlip>
              <a:defRPr sz="285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413782" indent="-413657" defTabSz="616148">
              <a:lnSpc>
                <a:spcPct val="100000"/>
              </a:lnSpc>
              <a:spcBef>
                <a:spcPts val="675"/>
              </a:spcBef>
              <a:buSzPct val="30000"/>
              <a:buFontTx/>
              <a:buBlip>
                <a:blip r:embed="rId2"/>
              </a:buBlip>
              <a:defRPr sz="285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1747157" indent="-413657" defTabSz="616148">
              <a:lnSpc>
                <a:spcPct val="100000"/>
              </a:lnSpc>
              <a:spcBef>
                <a:spcPts val="675"/>
              </a:spcBef>
              <a:buSzPct val="30000"/>
              <a:buFontTx/>
              <a:buBlip>
                <a:blip r:embed="rId2"/>
              </a:buBlip>
              <a:defRPr sz="285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360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5513065" y="13090922"/>
            <a:ext cx="323807" cy="352018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616148">
              <a:defRPr sz="135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标题文本"/>
          <p:cNvSpPr txBox="1">
            <a:spLocks noGrp="1"/>
          </p:cNvSpPr>
          <p:nvPr>
            <p:ph type="title"/>
          </p:nvPr>
        </p:nvSpPr>
        <p:spPr>
          <a:xfrm>
            <a:off x="3314700" y="4260850"/>
            <a:ext cx="11658601" cy="2940050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645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368" name="正文级别 1…"/>
          <p:cNvSpPr txBox="1">
            <a:spLocks noGrp="1"/>
          </p:cNvSpPr>
          <p:nvPr>
            <p:ph type="body" sz="quarter" idx="1"/>
          </p:nvPr>
        </p:nvSpPr>
        <p:spPr>
          <a:xfrm>
            <a:off x="4343400" y="7772401"/>
            <a:ext cx="9601200" cy="35052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1125"/>
              </a:spcBef>
              <a:buSzTx/>
              <a:buFontTx/>
              <a:buNone/>
              <a:defRPr sz="4500">
                <a:solidFill>
                  <a:srgbClr val="888888"/>
                </a:solidFill>
              </a:defRPr>
            </a:lvl1pPr>
            <a:lvl2pPr marL="0" indent="342900" algn="ctr">
              <a:lnSpc>
                <a:spcPct val="100000"/>
              </a:lnSpc>
              <a:spcBef>
                <a:spcPts val="1125"/>
              </a:spcBef>
              <a:buSzTx/>
              <a:buFontTx/>
              <a:buNone/>
              <a:defRPr sz="4500">
                <a:solidFill>
                  <a:srgbClr val="888888"/>
                </a:solidFill>
              </a:defRPr>
            </a:lvl2pPr>
            <a:lvl3pPr marL="0" indent="685800" algn="ctr">
              <a:lnSpc>
                <a:spcPct val="100000"/>
              </a:lnSpc>
              <a:spcBef>
                <a:spcPts val="1125"/>
              </a:spcBef>
              <a:buSzTx/>
              <a:buFontTx/>
              <a:buNone/>
              <a:defRPr sz="4500">
                <a:solidFill>
                  <a:srgbClr val="888888"/>
                </a:solidFill>
              </a:defRPr>
            </a:lvl3pPr>
            <a:lvl4pPr marL="0" indent="1028700" algn="ctr">
              <a:lnSpc>
                <a:spcPct val="100000"/>
              </a:lnSpc>
              <a:spcBef>
                <a:spcPts val="1125"/>
              </a:spcBef>
              <a:buSzTx/>
              <a:buFontTx/>
              <a:buNone/>
              <a:defRPr sz="4500">
                <a:solidFill>
                  <a:srgbClr val="888888"/>
                </a:solidFill>
              </a:defRPr>
            </a:lvl4pPr>
            <a:lvl5pPr marL="0" indent="1371600" algn="ctr">
              <a:lnSpc>
                <a:spcPct val="100000"/>
              </a:lnSpc>
              <a:spcBef>
                <a:spcPts val="1125"/>
              </a:spcBef>
              <a:buSzTx/>
              <a:buFontTx/>
              <a:buNone/>
              <a:defRPr sz="4500">
                <a:solidFill>
                  <a:srgbClr val="888888"/>
                </a:solidFill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36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4881466" y="12858536"/>
            <a:ext cx="434734" cy="438580"/>
          </a:xfrm>
          <a:prstGeom prst="rect">
            <a:avLst/>
          </a:prstGeom>
        </p:spPr>
        <p:txBody>
          <a:bodyPr/>
          <a:lstStyle>
            <a:lvl1pPr>
              <a:defRPr sz="165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标题文本"/>
          <p:cNvSpPr txBox="1">
            <a:spLocks noGrp="1"/>
          </p:cNvSpPr>
          <p:nvPr>
            <p:ph type="title"/>
          </p:nvPr>
        </p:nvSpPr>
        <p:spPr>
          <a:xfrm>
            <a:off x="3314700" y="4260850"/>
            <a:ext cx="11658601" cy="2940050"/>
          </a:xfrm>
          <a:prstGeom prst="rect">
            <a:avLst/>
          </a:prstGeom>
        </p:spPr>
        <p:txBody>
          <a:bodyPr/>
          <a:lstStyle>
            <a:lvl1pPr marL="1028700" indent="-1028700" algn="ctr">
              <a:defRPr sz="4500" b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标题文本</a:t>
            </a:r>
          </a:p>
        </p:txBody>
      </p:sp>
      <p:sp>
        <p:nvSpPr>
          <p:cNvPr id="377" name="正文级别 1…"/>
          <p:cNvSpPr txBox="1">
            <a:spLocks noGrp="1"/>
          </p:cNvSpPr>
          <p:nvPr>
            <p:ph type="body" sz="quarter" idx="1"/>
          </p:nvPr>
        </p:nvSpPr>
        <p:spPr>
          <a:xfrm>
            <a:off x="4343400" y="7772401"/>
            <a:ext cx="9601200" cy="3505201"/>
          </a:xfrm>
          <a:prstGeom prst="rect">
            <a:avLst/>
          </a:prstGeom>
        </p:spPr>
        <p:txBody>
          <a:bodyPr/>
          <a:lstStyle>
            <a:lvl1pPr marL="0" indent="0" algn="ctr" defTabSz="1028700">
              <a:lnSpc>
                <a:spcPct val="100000"/>
              </a:lnSpc>
              <a:spcBef>
                <a:spcPts val="1050"/>
              </a:spcBef>
              <a:buSzTx/>
              <a:buFontTx/>
              <a:buNone/>
              <a:defRPr sz="3900">
                <a:latin typeface="Arial"/>
                <a:ea typeface="Arial"/>
                <a:cs typeface="Arial"/>
                <a:sym typeface="Arial"/>
              </a:defRPr>
            </a:lvl1pPr>
            <a:lvl2pPr marL="0" indent="342900" algn="ctr" defTabSz="1028700">
              <a:lnSpc>
                <a:spcPct val="100000"/>
              </a:lnSpc>
              <a:spcBef>
                <a:spcPts val="1050"/>
              </a:spcBef>
              <a:buSzTx/>
              <a:buFontTx/>
              <a:buNone/>
              <a:defRPr sz="3900">
                <a:latin typeface="Arial"/>
                <a:ea typeface="Arial"/>
                <a:cs typeface="Arial"/>
                <a:sym typeface="Arial"/>
              </a:defRPr>
            </a:lvl2pPr>
            <a:lvl3pPr marL="0" indent="685800" algn="ctr" defTabSz="1028700">
              <a:lnSpc>
                <a:spcPct val="100000"/>
              </a:lnSpc>
              <a:spcBef>
                <a:spcPts val="1050"/>
              </a:spcBef>
              <a:buSzTx/>
              <a:buFontTx/>
              <a:buNone/>
              <a:defRPr sz="3900">
                <a:latin typeface="Arial"/>
                <a:ea typeface="Arial"/>
                <a:cs typeface="Arial"/>
                <a:sym typeface="Arial"/>
              </a:defRPr>
            </a:lvl3pPr>
            <a:lvl4pPr marL="0" indent="1028700" algn="ctr" defTabSz="1028700">
              <a:lnSpc>
                <a:spcPct val="100000"/>
              </a:lnSpc>
              <a:spcBef>
                <a:spcPts val="1050"/>
              </a:spcBef>
              <a:buSzTx/>
              <a:buFontTx/>
              <a:buNone/>
              <a:defRPr sz="3900">
                <a:latin typeface="Arial"/>
                <a:ea typeface="Arial"/>
                <a:cs typeface="Arial"/>
                <a:sym typeface="Arial"/>
              </a:defRPr>
            </a:lvl4pPr>
            <a:lvl5pPr marL="0" indent="1371600" algn="ctr" defTabSz="1028700">
              <a:lnSpc>
                <a:spcPct val="100000"/>
              </a:lnSpc>
              <a:spcBef>
                <a:spcPts val="1050"/>
              </a:spcBef>
              <a:buSzTx/>
              <a:buFontTx/>
              <a:buNone/>
              <a:defRPr sz="3900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378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4686808" y="12893160"/>
            <a:ext cx="372218" cy="369330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标题文本"/>
          <p:cNvSpPr txBox="1">
            <a:spLocks noGrp="1"/>
          </p:cNvSpPr>
          <p:nvPr>
            <p:ph type="title"/>
          </p:nvPr>
        </p:nvSpPr>
        <p:spPr>
          <a:xfrm>
            <a:off x="2246565" y="6397"/>
            <a:ext cx="13716001" cy="1928832"/>
          </a:xfrm>
          <a:prstGeom prst="rect">
            <a:avLst/>
          </a:prstGeom>
        </p:spPr>
        <p:txBody>
          <a:bodyPr lIns="71437" tIns="71437" rIns="71437" bIns="71437"/>
          <a:lstStyle>
            <a:lvl1pPr algn="ctr" defTabSz="616148">
              <a:lnSpc>
                <a:spcPct val="100000"/>
              </a:lnSpc>
              <a:defRPr sz="42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标题文本</a:t>
            </a:r>
          </a:p>
        </p:txBody>
      </p:sp>
      <p:sp>
        <p:nvSpPr>
          <p:cNvPr id="386" name="正文级别 1…"/>
          <p:cNvSpPr txBox="1">
            <a:spLocks noGrp="1"/>
          </p:cNvSpPr>
          <p:nvPr>
            <p:ph type="body" idx="1"/>
          </p:nvPr>
        </p:nvSpPr>
        <p:spPr>
          <a:xfrm>
            <a:off x="2285233" y="2037133"/>
            <a:ext cx="13822134" cy="11739554"/>
          </a:xfrm>
          <a:prstGeom prst="rect">
            <a:avLst/>
          </a:prstGeom>
        </p:spPr>
        <p:txBody>
          <a:bodyPr lIns="71437" tIns="71437" rIns="71437" bIns="71437"/>
          <a:lstStyle>
            <a:lvl1pPr marL="461596" indent="-461596" defTabSz="616148">
              <a:lnSpc>
                <a:spcPct val="100000"/>
              </a:lnSpc>
              <a:spcBef>
                <a:spcPts val="525"/>
              </a:spcBef>
              <a:buSzPct val="75000"/>
              <a:buFontTx/>
              <a:defRPr sz="2700"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794971" indent="-461596" defTabSz="616148">
              <a:lnSpc>
                <a:spcPct val="100000"/>
              </a:lnSpc>
              <a:spcBef>
                <a:spcPts val="525"/>
              </a:spcBef>
              <a:buSzPct val="75000"/>
              <a:buFontTx/>
              <a:defRPr sz="2700"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128346" indent="-461596" defTabSz="616148">
              <a:lnSpc>
                <a:spcPct val="100000"/>
              </a:lnSpc>
              <a:spcBef>
                <a:spcPts val="525"/>
              </a:spcBef>
              <a:buSzPct val="75000"/>
              <a:buFontTx/>
              <a:defRPr sz="2700"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1461721" indent="-461596" defTabSz="616148">
              <a:lnSpc>
                <a:spcPct val="100000"/>
              </a:lnSpc>
              <a:spcBef>
                <a:spcPts val="525"/>
              </a:spcBef>
              <a:buSzPct val="75000"/>
              <a:buFontTx/>
              <a:defRPr sz="2700"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1795096" indent="-461596" defTabSz="616148">
              <a:lnSpc>
                <a:spcPct val="100000"/>
              </a:lnSpc>
              <a:spcBef>
                <a:spcPts val="525"/>
              </a:spcBef>
              <a:buSzPct val="75000"/>
              <a:buFontTx/>
              <a:defRPr sz="2700">
                <a:latin typeface="Helvetica Light"/>
                <a:ea typeface="Helvetica Light"/>
                <a:cs typeface="Helvetica Light"/>
                <a:sym typeface="Helvetica Light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387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5427175" y="13019484"/>
            <a:ext cx="452046" cy="421268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616148">
              <a:defRPr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88" name="Verena Martinez Outschoorn — March, 2017"/>
          <p:cNvSpPr txBox="1"/>
          <p:nvPr/>
        </p:nvSpPr>
        <p:spPr>
          <a:xfrm>
            <a:off x="2541236" y="13094774"/>
            <a:ext cx="4712027" cy="385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3578" tIns="53578" rIns="53578" bIns="53578" anchor="ctr">
            <a:spAutoFit/>
          </a:bodyPr>
          <a:lstStyle>
            <a:lvl1pPr algn="ctr" defTabSz="821531">
              <a:defRPr sz="2400" b="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rPr sz="1800"/>
              <a:t>Verena Martinez Outschoorn — March, 2017</a:t>
            </a:r>
          </a:p>
        </p:txBody>
      </p:sp>
    </p:spTree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标题文本"/>
          <p:cNvSpPr txBox="1">
            <a:spLocks noGrp="1"/>
          </p:cNvSpPr>
          <p:nvPr>
            <p:ph type="title"/>
          </p:nvPr>
        </p:nvSpPr>
        <p:spPr>
          <a:xfrm>
            <a:off x="2971800" y="549276"/>
            <a:ext cx="123444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645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396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4884672" y="12858535"/>
            <a:ext cx="431529" cy="438580"/>
          </a:xfrm>
          <a:prstGeom prst="rect">
            <a:avLst/>
          </a:prstGeom>
        </p:spPr>
        <p:txBody>
          <a:bodyPr/>
          <a:lstStyle>
            <a:lvl1pPr>
              <a:spcBef>
                <a:spcPts val="375"/>
              </a:spcBef>
              <a:defRPr sz="1650" b="1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标题文本"/>
          <p:cNvSpPr txBox="1">
            <a:spLocks noGrp="1"/>
          </p:cNvSpPr>
          <p:nvPr>
            <p:ph type="title"/>
          </p:nvPr>
        </p:nvSpPr>
        <p:spPr>
          <a:xfrm>
            <a:off x="2971800" y="549276"/>
            <a:ext cx="123444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645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404" name="正文级别 1…"/>
          <p:cNvSpPr txBox="1">
            <a:spLocks noGrp="1"/>
          </p:cNvSpPr>
          <p:nvPr>
            <p:ph type="body" idx="1"/>
          </p:nvPr>
        </p:nvSpPr>
        <p:spPr>
          <a:xfrm>
            <a:off x="2971800" y="3200401"/>
            <a:ext cx="12344400" cy="9051927"/>
          </a:xfrm>
          <a:prstGeom prst="rect">
            <a:avLst/>
          </a:prstGeom>
        </p:spPr>
        <p:txBody>
          <a:bodyPr/>
          <a:lstStyle>
            <a:lvl1pPr marL="482203" indent="-482203">
              <a:lnSpc>
                <a:spcPct val="100000"/>
              </a:lnSpc>
              <a:spcBef>
                <a:spcPts val="1125"/>
              </a:spcBef>
              <a:defRPr sz="4500"/>
            </a:lvl1pPr>
            <a:lvl2pPr marL="802141" indent="-459241">
              <a:lnSpc>
                <a:spcPct val="100000"/>
              </a:lnSpc>
              <a:spcBef>
                <a:spcPts val="1125"/>
              </a:spcBef>
              <a:buChar char="–"/>
              <a:defRPr sz="4500"/>
            </a:lvl2pPr>
            <a:lvl3pPr marL="1114425" indent="-428625">
              <a:lnSpc>
                <a:spcPct val="100000"/>
              </a:lnSpc>
              <a:spcBef>
                <a:spcPts val="1125"/>
              </a:spcBef>
              <a:defRPr sz="4500"/>
            </a:lvl3pPr>
            <a:lvl4pPr marL="1543050" indent="-514350">
              <a:lnSpc>
                <a:spcPct val="100000"/>
              </a:lnSpc>
              <a:spcBef>
                <a:spcPts val="1125"/>
              </a:spcBef>
              <a:buChar char="–"/>
              <a:defRPr sz="4500"/>
            </a:lvl4pPr>
            <a:lvl5pPr marL="1885950" indent="-514350">
              <a:lnSpc>
                <a:spcPct val="100000"/>
              </a:lnSpc>
              <a:spcBef>
                <a:spcPts val="1125"/>
              </a:spcBef>
              <a:buChar char="»"/>
              <a:defRPr sz="45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05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4884672" y="12858535"/>
            <a:ext cx="431529" cy="438580"/>
          </a:xfrm>
          <a:prstGeom prst="rect">
            <a:avLst/>
          </a:prstGeom>
        </p:spPr>
        <p:txBody>
          <a:bodyPr/>
          <a:lstStyle>
            <a:lvl1pPr>
              <a:defRPr sz="165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标题文本"/>
          <p:cNvSpPr txBox="1">
            <a:spLocks noGrp="1"/>
          </p:cNvSpPr>
          <p:nvPr>
            <p:ph type="title"/>
          </p:nvPr>
        </p:nvSpPr>
        <p:spPr>
          <a:xfrm>
            <a:off x="2971800" y="549276"/>
            <a:ext cx="123444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645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413" name="正文级别 1…"/>
          <p:cNvSpPr txBox="1">
            <a:spLocks noGrp="1"/>
          </p:cNvSpPr>
          <p:nvPr>
            <p:ph type="body" idx="1"/>
          </p:nvPr>
        </p:nvSpPr>
        <p:spPr>
          <a:xfrm>
            <a:off x="2971800" y="3200401"/>
            <a:ext cx="12344400" cy="9051927"/>
          </a:xfrm>
          <a:prstGeom prst="rect">
            <a:avLst/>
          </a:prstGeom>
        </p:spPr>
        <p:txBody>
          <a:bodyPr/>
          <a:lstStyle>
            <a:lvl1pPr marL="482203" indent="-482203">
              <a:lnSpc>
                <a:spcPct val="100000"/>
              </a:lnSpc>
              <a:spcBef>
                <a:spcPts val="1125"/>
              </a:spcBef>
              <a:defRPr sz="4500"/>
            </a:lvl1pPr>
            <a:lvl2pPr marL="802141" indent="-459241">
              <a:lnSpc>
                <a:spcPct val="100000"/>
              </a:lnSpc>
              <a:spcBef>
                <a:spcPts val="1125"/>
              </a:spcBef>
              <a:buChar char="–"/>
              <a:defRPr sz="4500"/>
            </a:lvl2pPr>
            <a:lvl3pPr marL="1114425" indent="-428625">
              <a:lnSpc>
                <a:spcPct val="100000"/>
              </a:lnSpc>
              <a:spcBef>
                <a:spcPts val="1125"/>
              </a:spcBef>
              <a:defRPr sz="4500"/>
            </a:lvl3pPr>
            <a:lvl4pPr marL="1543050" indent="-514350">
              <a:lnSpc>
                <a:spcPct val="100000"/>
              </a:lnSpc>
              <a:spcBef>
                <a:spcPts val="1125"/>
              </a:spcBef>
              <a:buChar char="–"/>
              <a:defRPr sz="4500"/>
            </a:lvl4pPr>
            <a:lvl5pPr marL="1885950" indent="-514350">
              <a:lnSpc>
                <a:spcPct val="100000"/>
              </a:lnSpc>
              <a:spcBef>
                <a:spcPts val="1125"/>
              </a:spcBef>
              <a:buChar char="»"/>
              <a:defRPr sz="45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14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4881466" y="12858536"/>
            <a:ext cx="434734" cy="438580"/>
          </a:xfrm>
          <a:prstGeom prst="rect">
            <a:avLst/>
          </a:prstGeom>
        </p:spPr>
        <p:txBody>
          <a:bodyPr/>
          <a:lstStyle>
            <a:lvl1pPr>
              <a:defRPr sz="165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in middle blackboard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2264963" y="6536532"/>
            <a:ext cx="13756185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42" name="Fermilab Users Meeting  -- June 2013 --  Joao Guimaraes"/>
          <p:cNvSpPr txBox="1"/>
          <p:nvPr/>
        </p:nvSpPr>
        <p:spPr>
          <a:xfrm rot="5400000">
            <a:off x="9949923" y="7079068"/>
            <a:ext cx="11608595" cy="431368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3578" tIns="53578" rIns="53578" bIns="53578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sz="2100"/>
              <a:t>Fermilab Users Meeting  -- June 2013 --  Joao Guimaraes          </a:t>
            </a:r>
          </a:p>
        </p:txBody>
      </p:sp>
      <p:sp>
        <p:nvSpPr>
          <p:cNvPr id="43" name="标题文本"/>
          <p:cNvSpPr txBox="1">
            <a:spLocks noGrp="1"/>
          </p:cNvSpPr>
          <p:nvPr>
            <p:ph type="title"/>
          </p:nvPr>
        </p:nvSpPr>
        <p:spPr>
          <a:xfrm>
            <a:off x="2286000" y="6536532"/>
            <a:ext cx="13193614" cy="148232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r" defTabSz="616148">
              <a:lnSpc>
                <a:spcPct val="100000"/>
              </a:lnSpc>
              <a:defRPr sz="495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44" name="正文级别 1…"/>
          <p:cNvSpPr txBox="1">
            <a:spLocks noGrp="1"/>
          </p:cNvSpPr>
          <p:nvPr>
            <p:ph type="body" sz="half" idx="1"/>
          </p:nvPr>
        </p:nvSpPr>
        <p:spPr>
          <a:xfrm>
            <a:off x="2419945" y="9054703"/>
            <a:ext cx="13086458" cy="4482704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412376" indent="-412376" defTabSz="616148">
              <a:lnSpc>
                <a:spcPct val="100000"/>
              </a:lnSpc>
              <a:spcBef>
                <a:spcPts val="675"/>
              </a:spcBef>
              <a:buSzPct val="30000"/>
              <a:buFontTx/>
              <a:buBlip>
                <a:blip r:embed="rId4"/>
              </a:buBlip>
              <a:defRPr sz="345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760095" indent="-426720" defTabSz="616148">
              <a:lnSpc>
                <a:spcPct val="100000"/>
              </a:lnSpc>
              <a:spcBef>
                <a:spcPts val="675"/>
              </a:spcBef>
              <a:buSzPct val="30000"/>
              <a:buFontTx/>
              <a:buBlip>
                <a:blip r:embed="rId4"/>
              </a:buBlip>
              <a:defRPr sz="315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080407" indent="-413657" defTabSz="616148">
              <a:lnSpc>
                <a:spcPct val="100000"/>
              </a:lnSpc>
              <a:spcBef>
                <a:spcPts val="675"/>
              </a:spcBef>
              <a:buSzPct val="30000"/>
              <a:buFontTx/>
              <a:buBlip>
                <a:blip r:embed="rId4"/>
              </a:buBlip>
              <a:defRPr sz="285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413782" indent="-413657" defTabSz="616148">
              <a:lnSpc>
                <a:spcPct val="100000"/>
              </a:lnSpc>
              <a:spcBef>
                <a:spcPts val="675"/>
              </a:spcBef>
              <a:buSzPct val="30000"/>
              <a:buFontTx/>
              <a:buBlip>
                <a:blip r:embed="rId4"/>
              </a:buBlip>
              <a:defRPr sz="285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1747157" indent="-413657" defTabSz="616148">
              <a:lnSpc>
                <a:spcPct val="100000"/>
              </a:lnSpc>
              <a:spcBef>
                <a:spcPts val="675"/>
              </a:spcBef>
              <a:buSzPct val="30000"/>
              <a:buFontTx/>
              <a:buBlip>
                <a:blip r:embed="rId4"/>
              </a:buBlip>
              <a:defRPr sz="285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5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5513065" y="13090922"/>
            <a:ext cx="323807" cy="352018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616148">
              <a:defRPr sz="135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标题文本"/>
          <p:cNvSpPr txBox="1">
            <a:spLocks noGrp="1"/>
          </p:cNvSpPr>
          <p:nvPr>
            <p:ph type="title"/>
          </p:nvPr>
        </p:nvSpPr>
        <p:spPr>
          <a:xfrm>
            <a:off x="2971800" y="549276"/>
            <a:ext cx="12344400" cy="2286001"/>
          </a:xfrm>
          <a:prstGeom prst="rect">
            <a:avLst/>
          </a:prstGeom>
        </p:spPr>
        <p:txBody>
          <a:bodyPr/>
          <a:lstStyle>
            <a:lvl1pPr algn="ctr" defTabSz="685800">
              <a:lnSpc>
                <a:spcPct val="100000"/>
              </a:lnSpc>
              <a:defRPr sz="645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422" name="正文级别 1…"/>
          <p:cNvSpPr txBox="1">
            <a:spLocks noGrp="1"/>
          </p:cNvSpPr>
          <p:nvPr>
            <p:ph type="body" idx="1"/>
          </p:nvPr>
        </p:nvSpPr>
        <p:spPr>
          <a:xfrm>
            <a:off x="2971800" y="3200412"/>
            <a:ext cx="12344400" cy="9051927"/>
          </a:xfrm>
          <a:prstGeom prst="rect">
            <a:avLst/>
          </a:prstGeom>
        </p:spPr>
        <p:txBody>
          <a:bodyPr/>
          <a:lstStyle>
            <a:lvl1pPr marL="482203" indent="-482203" defTabSz="685800">
              <a:lnSpc>
                <a:spcPct val="100000"/>
              </a:lnSpc>
              <a:spcBef>
                <a:spcPts val="1125"/>
              </a:spcBef>
              <a:defRPr sz="4500"/>
            </a:lvl1pPr>
            <a:lvl2pPr marL="802141" indent="-459241" defTabSz="685800">
              <a:lnSpc>
                <a:spcPct val="100000"/>
              </a:lnSpc>
              <a:spcBef>
                <a:spcPts val="1125"/>
              </a:spcBef>
              <a:buChar char="–"/>
              <a:defRPr sz="4500"/>
            </a:lvl2pPr>
            <a:lvl3pPr marL="1114425" indent="-428625" defTabSz="685800">
              <a:lnSpc>
                <a:spcPct val="100000"/>
              </a:lnSpc>
              <a:spcBef>
                <a:spcPts val="1125"/>
              </a:spcBef>
              <a:defRPr sz="4500"/>
            </a:lvl3pPr>
            <a:lvl4pPr marL="1543050" indent="-514350" defTabSz="685800">
              <a:lnSpc>
                <a:spcPct val="100000"/>
              </a:lnSpc>
              <a:spcBef>
                <a:spcPts val="1125"/>
              </a:spcBef>
              <a:buChar char="–"/>
              <a:defRPr sz="4500"/>
            </a:lvl4pPr>
            <a:lvl5pPr marL="1885950" indent="-514350" defTabSz="685800">
              <a:lnSpc>
                <a:spcPct val="100000"/>
              </a:lnSpc>
              <a:spcBef>
                <a:spcPts val="1125"/>
              </a:spcBef>
              <a:buChar char="»"/>
              <a:defRPr sz="45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23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4884672" y="12858560"/>
            <a:ext cx="431529" cy="438580"/>
          </a:xfrm>
          <a:prstGeom prst="rect">
            <a:avLst/>
          </a:prstGeom>
        </p:spPr>
        <p:txBody>
          <a:bodyPr/>
          <a:lstStyle>
            <a:lvl1pPr>
              <a:spcBef>
                <a:spcPts val="375"/>
              </a:spcBef>
              <a:defRPr sz="1650" b="1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标题文本"/>
          <p:cNvSpPr txBox="1">
            <a:spLocks noGrp="1"/>
          </p:cNvSpPr>
          <p:nvPr>
            <p:ph type="title"/>
          </p:nvPr>
        </p:nvSpPr>
        <p:spPr>
          <a:xfrm>
            <a:off x="2971800" y="549276"/>
            <a:ext cx="123444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645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440" name="正文级别 1…"/>
          <p:cNvSpPr txBox="1">
            <a:spLocks noGrp="1"/>
          </p:cNvSpPr>
          <p:nvPr>
            <p:ph type="body" sz="half" idx="1"/>
          </p:nvPr>
        </p:nvSpPr>
        <p:spPr>
          <a:xfrm>
            <a:off x="2971804" y="3200412"/>
            <a:ext cx="6057901" cy="9051927"/>
          </a:xfrm>
          <a:prstGeom prst="rect">
            <a:avLst/>
          </a:prstGeom>
        </p:spPr>
        <p:txBody>
          <a:bodyPr/>
          <a:lstStyle>
            <a:lvl1pPr marL="477611" indent="-477611">
              <a:lnSpc>
                <a:spcPct val="100000"/>
              </a:lnSpc>
              <a:spcBef>
                <a:spcPts val="975"/>
              </a:spcBef>
              <a:defRPr sz="3900"/>
            </a:lvl1pPr>
            <a:lvl2pPr marL="807244" indent="-464344">
              <a:lnSpc>
                <a:spcPct val="100000"/>
              </a:lnSpc>
              <a:spcBef>
                <a:spcPts val="975"/>
              </a:spcBef>
              <a:buChar char="–"/>
              <a:defRPr sz="3900"/>
            </a:lvl2pPr>
            <a:lvl3pPr marL="1131570" indent="-445770">
              <a:lnSpc>
                <a:spcPct val="100000"/>
              </a:lnSpc>
              <a:spcBef>
                <a:spcPts val="975"/>
              </a:spcBef>
              <a:defRPr sz="3900"/>
            </a:lvl3pPr>
            <a:lvl4pPr marL="1524000" indent="-495300">
              <a:lnSpc>
                <a:spcPct val="100000"/>
              </a:lnSpc>
              <a:spcBef>
                <a:spcPts val="975"/>
              </a:spcBef>
              <a:buChar char="–"/>
              <a:defRPr sz="3900"/>
            </a:lvl4pPr>
            <a:lvl5pPr marL="1866900" indent="-495300">
              <a:lnSpc>
                <a:spcPct val="100000"/>
              </a:lnSpc>
              <a:spcBef>
                <a:spcPts val="975"/>
              </a:spcBef>
              <a:buChar char="»"/>
              <a:defRPr sz="39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41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4881466" y="12858639"/>
            <a:ext cx="434734" cy="438580"/>
          </a:xfrm>
          <a:prstGeom prst="rect">
            <a:avLst/>
          </a:prstGeom>
        </p:spPr>
        <p:txBody>
          <a:bodyPr/>
          <a:lstStyle>
            <a:lvl1pPr>
              <a:defRPr sz="165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线条"/>
          <p:cNvSpPr/>
          <p:nvPr/>
        </p:nvSpPr>
        <p:spPr>
          <a:xfrm>
            <a:off x="2286000" y="1676400"/>
            <a:ext cx="13716001" cy="1"/>
          </a:xfrm>
          <a:prstGeom prst="line">
            <a:avLst/>
          </a:prstGeom>
          <a:ln w="63500">
            <a:solidFill>
              <a:srgbClr val="3366FF"/>
            </a:solidFill>
          </a:ln>
        </p:spPr>
        <p:txBody>
          <a:bodyPr tIns="68579" bIns="68579"/>
          <a:lstStyle/>
          <a:p>
            <a:pPr defTabSz="1371600">
              <a:defRPr sz="32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2400"/>
          </a:p>
        </p:txBody>
      </p:sp>
      <p:sp>
        <p:nvSpPr>
          <p:cNvPr id="449" name="标题文本"/>
          <p:cNvSpPr txBox="1">
            <a:spLocks noGrp="1"/>
          </p:cNvSpPr>
          <p:nvPr>
            <p:ph type="title"/>
          </p:nvPr>
        </p:nvSpPr>
        <p:spPr>
          <a:xfrm>
            <a:off x="2286000" y="-1"/>
            <a:ext cx="13716001" cy="16764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5250"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标题文本</a:t>
            </a:r>
          </a:p>
        </p:txBody>
      </p:sp>
      <p:sp>
        <p:nvSpPr>
          <p:cNvPr id="450" name="正文级别 1…"/>
          <p:cNvSpPr txBox="1">
            <a:spLocks noGrp="1"/>
          </p:cNvSpPr>
          <p:nvPr>
            <p:ph type="body" idx="1"/>
          </p:nvPr>
        </p:nvSpPr>
        <p:spPr>
          <a:xfrm>
            <a:off x="2971800" y="1920893"/>
            <a:ext cx="12344400" cy="9051926"/>
          </a:xfrm>
          <a:prstGeom prst="rect">
            <a:avLst/>
          </a:prstGeom>
        </p:spPr>
        <p:txBody>
          <a:bodyPr/>
          <a:lstStyle>
            <a:lvl1pPr marL="482203" indent="-482203">
              <a:lnSpc>
                <a:spcPct val="100000"/>
              </a:lnSpc>
              <a:spcBef>
                <a:spcPts val="1125"/>
              </a:spcBef>
              <a:buFontTx/>
              <a:defRPr sz="4500"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802141" indent="-459241">
              <a:lnSpc>
                <a:spcPct val="100000"/>
              </a:lnSpc>
              <a:spcBef>
                <a:spcPts val="1125"/>
              </a:spcBef>
              <a:buFontTx/>
              <a:buChar char="–"/>
              <a:defRPr sz="4500"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14425" indent="-428625">
              <a:lnSpc>
                <a:spcPct val="100000"/>
              </a:lnSpc>
              <a:spcBef>
                <a:spcPts val="1125"/>
              </a:spcBef>
              <a:buFontTx/>
              <a:defRPr sz="4500"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543050" indent="-514350">
              <a:lnSpc>
                <a:spcPct val="100000"/>
              </a:lnSpc>
              <a:spcBef>
                <a:spcPts val="1125"/>
              </a:spcBef>
              <a:buFontTx/>
              <a:buChar char="–"/>
              <a:defRPr sz="4500"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85950" indent="-514350">
              <a:lnSpc>
                <a:spcPct val="100000"/>
              </a:lnSpc>
              <a:spcBef>
                <a:spcPts val="1125"/>
              </a:spcBef>
              <a:buFontTx/>
              <a:buChar char="»"/>
              <a:defRPr sz="4500"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51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5535205" y="12954001"/>
            <a:ext cx="466795" cy="461663"/>
          </a:xfrm>
          <a:prstGeom prst="rect">
            <a:avLst/>
          </a:prstGeom>
        </p:spPr>
        <p:txBody>
          <a:bodyPr anchor="t"/>
          <a:lstStyle>
            <a:lvl1pPr>
              <a:spcBef>
                <a:spcPts val="1200"/>
              </a:spcBef>
              <a:defRPr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标题文本"/>
          <p:cNvSpPr txBox="1">
            <a:spLocks noGrp="1"/>
          </p:cNvSpPr>
          <p:nvPr>
            <p:ph type="title"/>
          </p:nvPr>
        </p:nvSpPr>
        <p:spPr>
          <a:xfrm>
            <a:off x="2971800" y="549276"/>
            <a:ext cx="123444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645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459" name="正文级别 1…"/>
          <p:cNvSpPr txBox="1">
            <a:spLocks noGrp="1"/>
          </p:cNvSpPr>
          <p:nvPr>
            <p:ph type="body" idx="1"/>
          </p:nvPr>
        </p:nvSpPr>
        <p:spPr>
          <a:xfrm>
            <a:off x="2971800" y="3200401"/>
            <a:ext cx="12344400" cy="9051927"/>
          </a:xfrm>
          <a:prstGeom prst="rect">
            <a:avLst/>
          </a:prstGeom>
        </p:spPr>
        <p:txBody>
          <a:bodyPr/>
          <a:lstStyle>
            <a:lvl1pPr marL="482203" indent="-482203">
              <a:lnSpc>
                <a:spcPct val="100000"/>
              </a:lnSpc>
              <a:spcBef>
                <a:spcPts val="1125"/>
              </a:spcBef>
              <a:defRPr sz="4500"/>
            </a:lvl1pPr>
            <a:lvl2pPr marL="802141" indent="-459241">
              <a:lnSpc>
                <a:spcPct val="100000"/>
              </a:lnSpc>
              <a:spcBef>
                <a:spcPts val="1125"/>
              </a:spcBef>
              <a:buChar char="–"/>
              <a:defRPr sz="4500"/>
            </a:lvl2pPr>
            <a:lvl3pPr marL="1114425" indent="-428625">
              <a:lnSpc>
                <a:spcPct val="100000"/>
              </a:lnSpc>
              <a:spcBef>
                <a:spcPts val="1125"/>
              </a:spcBef>
              <a:defRPr sz="4500"/>
            </a:lvl3pPr>
            <a:lvl4pPr marL="1543050" indent="-514350">
              <a:lnSpc>
                <a:spcPct val="100000"/>
              </a:lnSpc>
              <a:spcBef>
                <a:spcPts val="1125"/>
              </a:spcBef>
              <a:buChar char="–"/>
              <a:defRPr sz="4500"/>
            </a:lvl4pPr>
            <a:lvl5pPr marL="1885950" indent="-514350">
              <a:lnSpc>
                <a:spcPct val="100000"/>
              </a:lnSpc>
              <a:spcBef>
                <a:spcPts val="1125"/>
              </a:spcBef>
              <a:buChar char="»"/>
              <a:defRPr sz="45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60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4884672" y="12858535"/>
            <a:ext cx="431529" cy="438580"/>
          </a:xfrm>
          <a:prstGeom prst="rect">
            <a:avLst/>
          </a:prstGeom>
        </p:spPr>
        <p:txBody>
          <a:bodyPr/>
          <a:lstStyle>
            <a:lvl1pPr>
              <a:defRPr sz="165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4884672" y="12858535"/>
            <a:ext cx="431529" cy="438580"/>
          </a:xfrm>
          <a:prstGeom prst="rect">
            <a:avLst/>
          </a:prstGeom>
        </p:spPr>
        <p:txBody>
          <a:bodyPr/>
          <a:lstStyle>
            <a:lvl1pPr>
              <a:defRPr sz="165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标题文本"/>
          <p:cNvSpPr txBox="1">
            <a:spLocks noGrp="1"/>
          </p:cNvSpPr>
          <p:nvPr>
            <p:ph type="title"/>
          </p:nvPr>
        </p:nvSpPr>
        <p:spPr>
          <a:xfrm>
            <a:off x="2246565" y="6397"/>
            <a:ext cx="13716001" cy="1928832"/>
          </a:xfrm>
          <a:prstGeom prst="rect">
            <a:avLst/>
          </a:prstGeom>
        </p:spPr>
        <p:txBody>
          <a:bodyPr lIns="71437" tIns="71437" rIns="71437" bIns="71437"/>
          <a:lstStyle>
            <a:lvl1pPr algn="ctr" defTabSz="616148">
              <a:lnSpc>
                <a:spcPct val="100000"/>
              </a:lnSpc>
              <a:defRPr sz="42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标题文本</a:t>
            </a:r>
          </a:p>
        </p:txBody>
      </p:sp>
      <p:sp>
        <p:nvSpPr>
          <p:cNvPr id="475" name="正文级别 1…"/>
          <p:cNvSpPr txBox="1">
            <a:spLocks noGrp="1"/>
          </p:cNvSpPr>
          <p:nvPr>
            <p:ph type="body" idx="1"/>
          </p:nvPr>
        </p:nvSpPr>
        <p:spPr>
          <a:xfrm>
            <a:off x="2285233" y="2037133"/>
            <a:ext cx="13822134" cy="11739554"/>
          </a:xfrm>
          <a:prstGeom prst="rect">
            <a:avLst/>
          </a:prstGeom>
        </p:spPr>
        <p:txBody>
          <a:bodyPr lIns="71437" tIns="71437" rIns="71437" bIns="71437"/>
          <a:lstStyle>
            <a:lvl1pPr marL="461596" indent="-461596" defTabSz="616148">
              <a:lnSpc>
                <a:spcPct val="100000"/>
              </a:lnSpc>
              <a:spcBef>
                <a:spcPts val="525"/>
              </a:spcBef>
              <a:buSzPct val="75000"/>
              <a:buFontTx/>
              <a:defRPr sz="2700"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794971" indent="-461596" defTabSz="616148">
              <a:lnSpc>
                <a:spcPct val="100000"/>
              </a:lnSpc>
              <a:spcBef>
                <a:spcPts val="525"/>
              </a:spcBef>
              <a:buSzPct val="75000"/>
              <a:buFontTx/>
              <a:defRPr sz="2700"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128346" indent="-461596" defTabSz="616148">
              <a:lnSpc>
                <a:spcPct val="100000"/>
              </a:lnSpc>
              <a:spcBef>
                <a:spcPts val="525"/>
              </a:spcBef>
              <a:buSzPct val="75000"/>
              <a:buFontTx/>
              <a:defRPr sz="2700"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1461721" indent="-461596" defTabSz="616148">
              <a:lnSpc>
                <a:spcPct val="100000"/>
              </a:lnSpc>
              <a:spcBef>
                <a:spcPts val="525"/>
              </a:spcBef>
              <a:buSzPct val="75000"/>
              <a:buFontTx/>
              <a:defRPr sz="2700"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1795096" indent="-461596" defTabSz="616148">
              <a:lnSpc>
                <a:spcPct val="100000"/>
              </a:lnSpc>
              <a:spcBef>
                <a:spcPts val="525"/>
              </a:spcBef>
              <a:buSzPct val="75000"/>
              <a:buFontTx/>
              <a:defRPr sz="2700">
                <a:latin typeface="Helvetica Light"/>
                <a:ea typeface="Helvetica Light"/>
                <a:cs typeface="Helvetica Light"/>
                <a:sym typeface="Helvetica Light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76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5427175" y="13019484"/>
            <a:ext cx="452046" cy="421268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616148">
              <a:defRPr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77" name="Verena Martinez Outschoorn — February, 2017"/>
          <p:cNvSpPr txBox="1"/>
          <p:nvPr/>
        </p:nvSpPr>
        <p:spPr>
          <a:xfrm>
            <a:off x="2500346" y="13094774"/>
            <a:ext cx="4981332" cy="385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3578" tIns="53578" rIns="53578" bIns="53578" anchor="ctr">
            <a:spAutoFit/>
          </a:bodyPr>
          <a:lstStyle>
            <a:lvl1pPr algn="ctr" defTabSz="821531">
              <a:defRPr sz="2400" b="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rPr sz="1800"/>
              <a:t>Verena Martinez Outschoorn — February, 2017</a:t>
            </a:r>
          </a:p>
        </p:txBody>
      </p:sp>
    </p:spTree>
  </p:cSld>
  <p:clrMapOvr>
    <a:masterClrMapping/>
  </p:clrMapOvr>
  <p:transition spd="med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标题文本"/>
          <p:cNvSpPr txBox="1">
            <a:spLocks noGrp="1"/>
          </p:cNvSpPr>
          <p:nvPr>
            <p:ph type="title"/>
          </p:nvPr>
        </p:nvSpPr>
        <p:spPr>
          <a:xfrm>
            <a:off x="2971800" y="549276"/>
            <a:ext cx="123444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645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485" name="正文级别 1…"/>
          <p:cNvSpPr txBox="1">
            <a:spLocks noGrp="1"/>
          </p:cNvSpPr>
          <p:nvPr>
            <p:ph type="body" idx="1"/>
          </p:nvPr>
        </p:nvSpPr>
        <p:spPr>
          <a:xfrm>
            <a:off x="2971800" y="3200401"/>
            <a:ext cx="12344400" cy="9051927"/>
          </a:xfrm>
          <a:prstGeom prst="rect">
            <a:avLst/>
          </a:prstGeom>
        </p:spPr>
        <p:txBody>
          <a:bodyPr/>
          <a:lstStyle>
            <a:lvl1pPr marL="482203" indent="-482203">
              <a:lnSpc>
                <a:spcPct val="100000"/>
              </a:lnSpc>
              <a:spcBef>
                <a:spcPts val="1125"/>
              </a:spcBef>
              <a:defRPr sz="4500"/>
            </a:lvl1pPr>
            <a:lvl2pPr marL="802141" indent="-459241">
              <a:lnSpc>
                <a:spcPct val="100000"/>
              </a:lnSpc>
              <a:spcBef>
                <a:spcPts val="1125"/>
              </a:spcBef>
              <a:buChar char="–"/>
              <a:defRPr sz="4500"/>
            </a:lvl2pPr>
            <a:lvl3pPr marL="1114425" indent="-428625">
              <a:lnSpc>
                <a:spcPct val="100000"/>
              </a:lnSpc>
              <a:spcBef>
                <a:spcPts val="1125"/>
              </a:spcBef>
              <a:defRPr sz="4500"/>
            </a:lvl3pPr>
            <a:lvl4pPr marL="1543050" indent="-514350">
              <a:lnSpc>
                <a:spcPct val="100000"/>
              </a:lnSpc>
              <a:spcBef>
                <a:spcPts val="1125"/>
              </a:spcBef>
              <a:buChar char="–"/>
              <a:defRPr sz="4500"/>
            </a:lvl4pPr>
            <a:lvl5pPr marL="1885950" indent="-514350">
              <a:lnSpc>
                <a:spcPct val="100000"/>
              </a:lnSpc>
              <a:spcBef>
                <a:spcPts val="1125"/>
              </a:spcBef>
              <a:buChar char="»"/>
              <a:defRPr sz="45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86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4881466" y="12858536"/>
            <a:ext cx="434734" cy="438580"/>
          </a:xfrm>
          <a:prstGeom prst="rect">
            <a:avLst/>
          </a:prstGeom>
        </p:spPr>
        <p:txBody>
          <a:bodyPr/>
          <a:lstStyle>
            <a:lvl1pPr>
              <a:defRPr sz="165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标题文本"/>
          <p:cNvSpPr txBox="1">
            <a:spLocks noGrp="1"/>
          </p:cNvSpPr>
          <p:nvPr>
            <p:ph type="title"/>
          </p:nvPr>
        </p:nvSpPr>
        <p:spPr>
          <a:xfrm>
            <a:off x="3228975" y="730252"/>
            <a:ext cx="11830050" cy="2651127"/>
          </a:xfrm>
          <a:prstGeom prst="rect">
            <a:avLst/>
          </a:prstGeom>
        </p:spPr>
        <p:txBody>
          <a:bodyPr/>
          <a:lstStyle/>
          <a:p>
            <a:r>
              <a:t>标题文本</a:t>
            </a:r>
          </a:p>
        </p:txBody>
      </p:sp>
      <p:sp>
        <p:nvSpPr>
          <p:cNvPr id="494" name="正文级别 1…"/>
          <p:cNvSpPr txBox="1">
            <a:spLocks noGrp="1"/>
          </p:cNvSpPr>
          <p:nvPr>
            <p:ph type="body" idx="1"/>
          </p:nvPr>
        </p:nvSpPr>
        <p:spPr>
          <a:xfrm>
            <a:off x="3228975" y="3651250"/>
            <a:ext cx="11830050" cy="8702676"/>
          </a:xfrm>
          <a:prstGeom prst="rect">
            <a:avLst/>
          </a:prstGeom>
        </p:spPr>
        <p:txBody>
          <a:bodyPr/>
          <a:lstStyle/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95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4601848" y="12846998"/>
            <a:ext cx="457177" cy="461663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线条"/>
          <p:cNvSpPr/>
          <p:nvPr/>
        </p:nvSpPr>
        <p:spPr>
          <a:xfrm>
            <a:off x="2286000" y="0"/>
            <a:ext cx="6858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68579" bIns="68579"/>
          <a:lstStyle/>
          <a:p>
            <a:pPr defTabSz="13716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2700"/>
          </a:p>
        </p:txBody>
      </p:sp>
      <p:sp>
        <p:nvSpPr>
          <p:cNvPr id="503" name="线条"/>
          <p:cNvSpPr/>
          <p:nvPr/>
        </p:nvSpPr>
        <p:spPr>
          <a:xfrm>
            <a:off x="2286000" y="0"/>
            <a:ext cx="6858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68579" bIns="68579"/>
          <a:lstStyle/>
          <a:p>
            <a:pPr defTabSz="13716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2700"/>
          </a:p>
        </p:txBody>
      </p:sp>
      <p:sp>
        <p:nvSpPr>
          <p:cNvPr id="504" name="线条"/>
          <p:cNvSpPr/>
          <p:nvPr/>
        </p:nvSpPr>
        <p:spPr>
          <a:xfrm>
            <a:off x="2286000" y="0"/>
            <a:ext cx="6858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68579" bIns="68579"/>
          <a:lstStyle/>
          <a:p>
            <a:pPr defTabSz="13716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2700"/>
          </a:p>
        </p:txBody>
      </p:sp>
      <p:sp>
        <p:nvSpPr>
          <p:cNvPr id="505" name="线条"/>
          <p:cNvSpPr/>
          <p:nvPr/>
        </p:nvSpPr>
        <p:spPr>
          <a:xfrm>
            <a:off x="2286000" y="0"/>
            <a:ext cx="0" cy="914400"/>
          </a:xfrm>
          <a:prstGeom prst="line">
            <a:avLst/>
          </a:prstGeom>
          <a:ln w="3175">
            <a:solidFill>
              <a:srgbClr val="FDFFFF"/>
            </a:solidFill>
          </a:ln>
        </p:spPr>
        <p:txBody>
          <a:bodyPr tIns="68579" bIns="68579"/>
          <a:lstStyle/>
          <a:p>
            <a:pPr defTabSz="13716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2700"/>
          </a:p>
        </p:txBody>
      </p:sp>
      <p:sp>
        <p:nvSpPr>
          <p:cNvPr id="506" name="线条"/>
          <p:cNvSpPr/>
          <p:nvPr/>
        </p:nvSpPr>
        <p:spPr>
          <a:xfrm>
            <a:off x="2857500" y="457200"/>
            <a:ext cx="12344400" cy="12192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0" y="0"/>
                </a:lnTo>
                <a:lnTo>
                  <a:pt x="21600" y="0"/>
                </a:lnTo>
              </a:path>
            </a:pathLst>
          </a:custGeom>
          <a:ln w="38100">
            <a:solidFill>
              <a:srgbClr val="CC9900"/>
            </a:solidFill>
          </a:ln>
        </p:spPr>
        <p:txBody>
          <a:bodyPr tIns="68579" bIns="68579"/>
          <a:lstStyle/>
          <a:p>
            <a:pPr algn="ctr" defTabSz="1371600">
              <a:defRPr sz="36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2700"/>
          </a:p>
        </p:txBody>
      </p:sp>
      <p:sp>
        <p:nvSpPr>
          <p:cNvPr id="507" name="线条"/>
          <p:cNvSpPr/>
          <p:nvPr/>
        </p:nvSpPr>
        <p:spPr>
          <a:xfrm>
            <a:off x="2971800" y="12344400"/>
            <a:ext cx="12344400" cy="0"/>
          </a:xfrm>
          <a:prstGeom prst="line">
            <a:avLst/>
          </a:prstGeom>
          <a:ln w="38100">
            <a:solidFill>
              <a:srgbClr val="CC9900"/>
            </a:solidFill>
          </a:ln>
        </p:spPr>
        <p:txBody>
          <a:bodyPr tIns="68579" bIns="68579"/>
          <a:lstStyle/>
          <a:p>
            <a:pPr defTabSz="13716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2700"/>
          </a:p>
        </p:txBody>
      </p:sp>
      <p:sp>
        <p:nvSpPr>
          <p:cNvPr id="508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4220825" y="12954001"/>
            <a:ext cx="607859" cy="600162"/>
          </a:xfrm>
          <a:prstGeom prst="rect">
            <a:avLst/>
          </a:prstGeom>
        </p:spPr>
        <p:txBody>
          <a:bodyPr anchor="t"/>
          <a:lstStyle>
            <a:lvl1pPr algn="l">
              <a:defRPr sz="27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线条"/>
          <p:cNvSpPr/>
          <p:nvPr/>
        </p:nvSpPr>
        <p:spPr>
          <a:xfrm>
            <a:off x="2286000" y="0"/>
            <a:ext cx="6858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68579" bIns="68579"/>
          <a:lstStyle/>
          <a:p>
            <a:pPr defTabSz="13716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2700"/>
          </a:p>
        </p:txBody>
      </p:sp>
      <p:sp>
        <p:nvSpPr>
          <p:cNvPr id="516" name="线条"/>
          <p:cNvSpPr/>
          <p:nvPr/>
        </p:nvSpPr>
        <p:spPr>
          <a:xfrm>
            <a:off x="2286000" y="0"/>
            <a:ext cx="6858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68579" bIns="68579"/>
          <a:lstStyle/>
          <a:p>
            <a:pPr defTabSz="13716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2700"/>
          </a:p>
        </p:txBody>
      </p:sp>
      <p:sp>
        <p:nvSpPr>
          <p:cNvPr id="517" name="线条"/>
          <p:cNvSpPr/>
          <p:nvPr/>
        </p:nvSpPr>
        <p:spPr>
          <a:xfrm>
            <a:off x="2286000" y="0"/>
            <a:ext cx="6858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68579" bIns="68579"/>
          <a:lstStyle/>
          <a:p>
            <a:pPr defTabSz="13716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2700"/>
          </a:p>
        </p:txBody>
      </p:sp>
      <p:sp>
        <p:nvSpPr>
          <p:cNvPr id="518" name="线条"/>
          <p:cNvSpPr/>
          <p:nvPr/>
        </p:nvSpPr>
        <p:spPr>
          <a:xfrm>
            <a:off x="2286000" y="0"/>
            <a:ext cx="0" cy="914400"/>
          </a:xfrm>
          <a:prstGeom prst="line">
            <a:avLst/>
          </a:prstGeom>
          <a:ln w="3175">
            <a:solidFill>
              <a:srgbClr val="FDFFFF"/>
            </a:solidFill>
          </a:ln>
        </p:spPr>
        <p:txBody>
          <a:bodyPr tIns="68579" bIns="68579"/>
          <a:lstStyle/>
          <a:p>
            <a:pPr defTabSz="13716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2700"/>
          </a:p>
        </p:txBody>
      </p:sp>
      <p:sp>
        <p:nvSpPr>
          <p:cNvPr id="519" name="线条"/>
          <p:cNvSpPr/>
          <p:nvPr/>
        </p:nvSpPr>
        <p:spPr>
          <a:xfrm>
            <a:off x="2857500" y="457200"/>
            <a:ext cx="12344400" cy="12192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0" y="0"/>
                </a:lnTo>
                <a:lnTo>
                  <a:pt x="21600" y="0"/>
                </a:lnTo>
              </a:path>
            </a:pathLst>
          </a:custGeom>
          <a:ln w="38100">
            <a:solidFill>
              <a:srgbClr val="CC9900"/>
            </a:solidFill>
          </a:ln>
        </p:spPr>
        <p:txBody>
          <a:bodyPr tIns="68579" bIns="68579"/>
          <a:lstStyle/>
          <a:p>
            <a:pPr algn="ctr" defTabSz="1371600">
              <a:defRPr sz="36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2700"/>
          </a:p>
        </p:txBody>
      </p:sp>
      <p:sp>
        <p:nvSpPr>
          <p:cNvPr id="520" name="线条"/>
          <p:cNvSpPr/>
          <p:nvPr/>
        </p:nvSpPr>
        <p:spPr>
          <a:xfrm>
            <a:off x="2971800" y="12344400"/>
            <a:ext cx="12344400" cy="0"/>
          </a:xfrm>
          <a:prstGeom prst="line">
            <a:avLst/>
          </a:prstGeom>
          <a:ln w="38100">
            <a:solidFill>
              <a:srgbClr val="CC9900"/>
            </a:solidFill>
          </a:ln>
        </p:spPr>
        <p:txBody>
          <a:bodyPr tIns="68579" bIns="68579"/>
          <a:lstStyle/>
          <a:p>
            <a:pPr defTabSz="13716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2700"/>
          </a:p>
        </p:txBody>
      </p:sp>
      <p:sp>
        <p:nvSpPr>
          <p:cNvPr id="521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4220825" y="12954001"/>
            <a:ext cx="607859" cy="600162"/>
          </a:xfrm>
          <a:prstGeom prst="rect">
            <a:avLst/>
          </a:prstGeom>
        </p:spPr>
        <p:txBody>
          <a:bodyPr anchor="t"/>
          <a:lstStyle>
            <a:lvl1pPr algn="l">
              <a:defRPr sz="27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2291752" y="1"/>
            <a:ext cx="13756184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53" name="标题文本"/>
          <p:cNvSpPr txBox="1">
            <a:spLocks noGrp="1"/>
          </p:cNvSpPr>
          <p:nvPr>
            <p:ph type="title"/>
          </p:nvPr>
        </p:nvSpPr>
        <p:spPr>
          <a:xfrm>
            <a:off x="2245816" y="1"/>
            <a:ext cx="13796369" cy="1482329"/>
          </a:xfrm>
          <a:prstGeom prst="rect">
            <a:avLst/>
          </a:prstGeom>
        </p:spPr>
        <p:txBody>
          <a:bodyPr lIns="0" tIns="0" rIns="0" bIns="0"/>
          <a:lstStyle>
            <a:lvl1pPr algn="r" defTabSz="616148">
              <a:lnSpc>
                <a:spcPct val="100000"/>
              </a:lnSpc>
              <a:defRPr sz="495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54" name="正文级别 1…"/>
          <p:cNvSpPr txBox="1">
            <a:spLocks noGrp="1"/>
          </p:cNvSpPr>
          <p:nvPr>
            <p:ph type="body" idx="1"/>
          </p:nvPr>
        </p:nvSpPr>
        <p:spPr>
          <a:xfrm>
            <a:off x="2419945" y="1696640"/>
            <a:ext cx="13086458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412376" indent="-412376" defTabSz="616148">
              <a:lnSpc>
                <a:spcPct val="100000"/>
              </a:lnSpc>
              <a:spcBef>
                <a:spcPts val="675"/>
              </a:spcBef>
              <a:buSzPct val="30000"/>
              <a:buFontTx/>
              <a:buBlip>
                <a:blip r:embed="rId4"/>
              </a:buBlip>
              <a:defRPr sz="3450" b="1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760095" indent="-426720" defTabSz="616148">
              <a:lnSpc>
                <a:spcPct val="100000"/>
              </a:lnSpc>
              <a:spcBef>
                <a:spcPts val="675"/>
              </a:spcBef>
              <a:buSzPct val="30000"/>
              <a:buFontTx/>
              <a:buBlip>
                <a:blip r:embed="rId4"/>
              </a:buBlip>
              <a:defRPr sz="315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080407" indent="-413657" defTabSz="616148">
              <a:lnSpc>
                <a:spcPct val="100000"/>
              </a:lnSpc>
              <a:spcBef>
                <a:spcPts val="675"/>
              </a:spcBef>
              <a:buSzPct val="30000"/>
              <a:buFontTx/>
              <a:buBlip>
                <a:blip r:embed="rId4"/>
              </a:buBlip>
              <a:defRPr sz="285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413782" indent="-413657" defTabSz="616148">
              <a:lnSpc>
                <a:spcPct val="100000"/>
              </a:lnSpc>
              <a:spcBef>
                <a:spcPts val="675"/>
              </a:spcBef>
              <a:buSzPct val="30000"/>
              <a:buFontTx/>
              <a:buBlip>
                <a:blip r:embed="rId4"/>
              </a:buBlip>
              <a:defRPr sz="285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1747157" indent="-413657" defTabSz="616148">
              <a:lnSpc>
                <a:spcPct val="100000"/>
              </a:lnSpc>
              <a:spcBef>
                <a:spcPts val="675"/>
              </a:spcBef>
              <a:buSzPct val="30000"/>
              <a:buFontTx/>
              <a:buBlip>
                <a:blip r:embed="rId4"/>
              </a:buBlip>
              <a:defRPr sz="285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55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5513065" y="13090922"/>
            <a:ext cx="323807" cy="352018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616148">
              <a:defRPr sz="135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线条"/>
          <p:cNvSpPr/>
          <p:nvPr/>
        </p:nvSpPr>
        <p:spPr>
          <a:xfrm>
            <a:off x="2286000" y="0"/>
            <a:ext cx="6858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68579" bIns="68579"/>
          <a:lstStyle/>
          <a:p>
            <a:pPr defTabSz="13716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2700"/>
          </a:p>
        </p:txBody>
      </p:sp>
      <p:sp>
        <p:nvSpPr>
          <p:cNvPr id="529" name="线条"/>
          <p:cNvSpPr/>
          <p:nvPr/>
        </p:nvSpPr>
        <p:spPr>
          <a:xfrm>
            <a:off x="2286000" y="0"/>
            <a:ext cx="6858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68579" bIns="68579"/>
          <a:lstStyle/>
          <a:p>
            <a:pPr defTabSz="13716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2700"/>
          </a:p>
        </p:txBody>
      </p:sp>
      <p:sp>
        <p:nvSpPr>
          <p:cNvPr id="530" name="线条"/>
          <p:cNvSpPr/>
          <p:nvPr/>
        </p:nvSpPr>
        <p:spPr>
          <a:xfrm>
            <a:off x="2286000" y="0"/>
            <a:ext cx="6858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68579" bIns="68579"/>
          <a:lstStyle/>
          <a:p>
            <a:pPr defTabSz="13716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2700"/>
          </a:p>
        </p:txBody>
      </p:sp>
      <p:sp>
        <p:nvSpPr>
          <p:cNvPr id="531" name="线条"/>
          <p:cNvSpPr/>
          <p:nvPr/>
        </p:nvSpPr>
        <p:spPr>
          <a:xfrm>
            <a:off x="2286000" y="0"/>
            <a:ext cx="0" cy="914400"/>
          </a:xfrm>
          <a:prstGeom prst="line">
            <a:avLst/>
          </a:prstGeom>
          <a:ln w="3175">
            <a:solidFill>
              <a:srgbClr val="FDFFFF"/>
            </a:solidFill>
          </a:ln>
        </p:spPr>
        <p:txBody>
          <a:bodyPr tIns="68579" bIns="68579"/>
          <a:lstStyle/>
          <a:p>
            <a:pPr defTabSz="13716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2700"/>
          </a:p>
        </p:txBody>
      </p:sp>
      <p:sp>
        <p:nvSpPr>
          <p:cNvPr id="532" name="线条"/>
          <p:cNvSpPr/>
          <p:nvPr/>
        </p:nvSpPr>
        <p:spPr>
          <a:xfrm>
            <a:off x="2857500" y="457200"/>
            <a:ext cx="12344400" cy="12192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0" y="0"/>
                </a:lnTo>
                <a:lnTo>
                  <a:pt x="21600" y="0"/>
                </a:lnTo>
              </a:path>
            </a:pathLst>
          </a:custGeom>
          <a:ln w="38100">
            <a:solidFill>
              <a:srgbClr val="CC9900"/>
            </a:solidFill>
          </a:ln>
        </p:spPr>
        <p:txBody>
          <a:bodyPr tIns="68579" bIns="68579"/>
          <a:lstStyle/>
          <a:p>
            <a:pPr algn="ctr" defTabSz="1371600">
              <a:defRPr sz="36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2700"/>
          </a:p>
        </p:txBody>
      </p:sp>
      <p:sp>
        <p:nvSpPr>
          <p:cNvPr id="533" name="线条"/>
          <p:cNvSpPr/>
          <p:nvPr/>
        </p:nvSpPr>
        <p:spPr>
          <a:xfrm>
            <a:off x="2971800" y="12344400"/>
            <a:ext cx="12344400" cy="0"/>
          </a:xfrm>
          <a:prstGeom prst="line">
            <a:avLst/>
          </a:prstGeom>
          <a:ln w="38100">
            <a:solidFill>
              <a:srgbClr val="CC9900"/>
            </a:solidFill>
          </a:ln>
        </p:spPr>
        <p:txBody>
          <a:bodyPr tIns="68579" bIns="68579"/>
          <a:lstStyle/>
          <a:p>
            <a:pPr defTabSz="13716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2700"/>
          </a:p>
        </p:txBody>
      </p:sp>
      <p:sp>
        <p:nvSpPr>
          <p:cNvPr id="534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4220825" y="12954001"/>
            <a:ext cx="607859" cy="600162"/>
          </a:xfrm>
          <a:prstGeom prst="rect">
            <a:avLst/>
          </a:prstGeom>
        </p:spPr>
        <p:txBody>
          <a:bodyPr anchor="t"/>
          <a:lstStyle>
            <a:lvl1pPr algn="l">
              <a:defRPr sz="27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线条"/>
          <p:cNvSpPr/>
          <p:nvPr/>
        </p:nvSpPr>
        <p:spPr>
          <a:xfrm>
            <a:off x="2286000" y="0"/>
            <a:ext cx="6858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68579" bIns="68579"/>
          <a:lstStyle/>
          <a:p>
            <a:pPr defTabSz="13716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2700"/>
          </a:p>
        </p:txBody>
      </p:sp>
      <p:sp>
        <p:nvSpPr>
          <p:cNvPr id="542" name="线条"/>
          <p:cNvSpPr/>
          <p:nvPr/>
        </p:nvSpPr>
        <p:spPr>
          <a:xfrm>
            <a:off x="2286000" y="0"/>
            <a:ext cx="6858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68579" bIns="68579"/>
          <a:lstStyle/>
          <a:p>
            <a:pPr defTabSz="13716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2700"/>
          </a:p>
        </p:txBody>
      </p:sp>
      <p:sp>
        <p:nvSpPr>
          <p:cNvPr id="543" name="线条"/>
          <p:cNvSpPr/>
          <p:nvPr/>
        </p:nvSpPr>
        <p:spPr>
          <a:xfrm>
            <a:off x="2286000" y="0"/>
            <a:ext cx="6858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68579" bIns="68579"/>
          <a:lstStyle/>
          <a:p>
            <a:pPr defTabSz="13716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2700"/>
          </a:p>
        </p:txBody>
      </p:sp>
      <p:sp>
        <p:nvSpPr>
          <p:cNvPr id="544" name="线条"/>
          <p:cNvSpPr/>
          <p:nvPr/>
        </p:nvSpPr>
        <p:spPr>
          <a:xfrm>
            <a:off x="2286000" y="0"/>
            <a:ext cx="0" cy="914400"/>
          </a:xfrm>
          <a:prstGeom prst="line">
            <a:avLst/>
          </a:prstGeom>
          <a:ln w="3175">
            <a:solidFill>
              <a:srgbClr val="FDFFFF"/>
            </a:solidFill>
          </a:ln>
        </p:spPr>
        <p:txBody>
          <a:bodyPr tIns="68579" bIns="68579"/>
          <a:lstStyle/>
          <a:p>
            <a:pPr defTabSz="13716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2700"/>
          </a:p>
        </p:txBody>
      </p:sp>
      <p:sp>
        <p:nvSpPr>
          <p:cNvPr id="545" name="线条"/>
          <p:cNvSpPr/>
          <p:nvPr/>
        </p:nvSpPr>
        <p:spPr>
          <a:xfrm>
            <a:off x="2857500" y="457200"/>
            <a:ext cx="12344400" cy="12192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0" y="0"/>
                </a:lnTo>
                <a:lnTo>
                  <a:pt x="21600" y="0"/>
                </a:lnTo>
              </a:path>
            </a:pathLst>
          </a:custGeom>
          <a:ln w="38100">
            <a:solidFill>
              <a:srgbClr val="CC9900"/>
            </a:solidFill>
          </a:ln>
        </p:spPr>
        <p:txBody>
          <a:bodyPr tIns="68579" bIns="68579"/>
          <a:lstStyle/>
          <a:p>
            <a:pPr algn="ctr" defTabSz="1371600">
              <a:defRPr sz="36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2700"/>
          </a:p>
        </p:txBody>
      </p:sp>
      <p:sp>
        <p:nvSpPr>
          <p:cNvPr id="546" name="线条"/>
          <p:cNvSpPr/>
          <p:nvPr/>
        </p:nvSpPr>
        <p:spPr>
          <a:xfrm>
            <a:off x="2971800" y="12344400"/>
            <a:ext cx="12344400" cy="0"/>
          </a:xfrm>
          <a:prstGeom prst="line">
            <a:avLst/>
          </a:prstGeom>
          <a:ln w="38100">
            <a:solidFill>
              <a:srgbClr val="CC9900"/>
            </a:solidFill>
          </a:ln>
        </p:spPr>
        <p:txBody>
          <a:bodyPr tIns="68579" bIns="68579"/>
          <a:lstStyle/>
          <a:p>
            <a:pPr defTabSz="13716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2700"/>
          </a:p>
        </p:txBody>
      </p:sp>
      <p:sp>
        <p:nvSpPr>
          <p:cNvPr id="547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4220825" y="12954001"/>
            <a:ext cx="607859" cy="600162"/>
          </a:xfrm>
          <a:prstGeom prst="rect">
            <a:avLst/>
          </a:prstGeom>
        </p:spPr>
        <p:txBody>
          <a:bodyPr anchor="t"/>
          <a:lstStyle>
            <a:lvl1pPr algn="l">
              <a:defRPr sz="27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标题文本"/>
          <p:cNvSpPr txBox="1">
            <a:spLocks noGrp="1"/>
          </p:cNvSpPr>
          <p:nvPr>
            <p:ph type="title"/>
          </p:nvPr>
        </p:nvSpPr>
        <p:spPr>
          <a:xfrm>
            <a:off x="4175448" y="233264"/>
            <a:ext cx="11032741" cy="1412180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5400" b="1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标题文本</a:t>
            </a:r>
          </a:p>
        </p:txBody>
      </p:sp>
      <p:sp>
        <p:nvSpPr>
          <p:cNvPr id="555" name="正文级别 1…"/>
          <p:cNvSpPr txBox="1">
            <a:spLocks noGrp="1"/>
          </p:cNvSpPr>
          <p:nvPr>
            <p:ph type="body" idx="1"/>
          </p:nvPr>
        </p:nvSpPr>
        <p:spPr>
          <a:xfrm>
            <a:off x="2971800" y="2249488"/>
            <a:ext cx="12344400" cy="10369153"/>
          </a:xfrm>
          <a:prstGeom prst="rect">
            <a:avLst/>
          </a:prstGeom>
        </p:spPr>
        <p:txBody>
          <a:bodyPr/>
          <a:lstStyle>
            <a:lvl1pPr marL="514350" indent="-514350">
              <a:lnSpc>
                <a:spcPct val="100000"/>
              </a:lnSpc>
              <a:spcBef>
                <a:spcPts val="1125"/>
              </a:spcBef>
              <a:defRPr sz="4800">
                <a:solidFill>
                  <a:srgbClr val="002060"/>
                </a:solidFill>
              </a:defRPr>
            </a:lvl1pPr>
            <a:lvl2pPr marL="832757" indent="-489857">
              <a:lnSpc>
                <a:spcPct val="100000"/>
              </a:lnSpc>
              <a:spcBef>
                <a:spcPts val="1125"/>
              </a:spcBef>
              <a:buChar char="–"/>
              <a:defRPr sz="4800">
                <a:solidFill>
                  <a:srgbClr val="002060"/>
                </a:solidFill>
              </a:defRPr>
            </a:lvl2pPr>
            <a:lvl3pPr marL="1143000" indent="-457200">
              <a:lnSpc>
                <a:spcPct val="100000"/>
              </a:lnSpc>
              <a:spcBef>
                <a:spcPts val="1125"/>
              </a:spcBef>
              <a:defRPr sz="4800">
                <a:solidFill>
                  <a:srgbClr val="002060"/>
                </a:solidFill>
              </a:defRPr>
            </a:lvl3pPr>
            <a:lvl4pPr marL="1577340" indent="-548640">
              <a:lnSpc>
                <a:spcPct val="100000"/>
              </a:lnSpc>
              <a:spcBef>
                <a:spcPts val="1125"/>
              </a:spcBef>
              <a:buChar char="–"/>
              <a:defRPr sz="4800">
                <a:solidFill>
                  <a:srgbClr val="002060"/>
                </a:solidFill>
              </a:defRPr>
            </a:lvl4pPr>
            <a:lvl5pPr marL="1920240" indent="-548640">
              <a:lnSpc>
                <a:spcPct val="100000"/>
              </a:lnSpc>
              <a:spcBef>
                <a:spcPts val="1125"/>
              </a:spcBef>
              <a:buChar char="»"/>
              <a:defRPr sz="4800">
                <a:solidFill>
                  <a:srgbClr val="002060"/>
                </a:solidFill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556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5167543" y="13008498"/>
            <a:ext cx="457177" cy="4616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0808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57" name="直接连接符 6"/>
          <p:cNvSpPr/>
          <p:nvPr/>
        </p:nvSpPr>
        <p:spPr>
          <a:xfrm>
            <a:off x="2663279" y="1817441"/>
            <a:ext cx="12961442" cy="1"/>
          </a:xfrm>
          <a:prstGeom prst="line">
            <a:avLst/>
          </a:prstGeom>
          <a:ln w="76200">
            <a:solidFill>
              <a:srgbClr val="F31957"/>
            </a:solidFill>
          </a:ln>
          <a:effectLst>
            <a:outerShdw blurRad="76200" dist="38100" dir="5400000" rotWithShape="0">
              <a:srgbClr val="000000">
                <a:alpha val="35000"/>
              </a:srgbClr>
            </a:outerShdw>
          </a:effectLst>
        </p:spPr>
        <p:txBody>
          <a:bodyPr tIns="68579" bIns="68579"/>
          <a:lstStyle/>
          <a:p>
            <a:pPr defTabSz="1371600">
              <a:defRPr sz="36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2700"/>
          </a:p>
        </p:txBody>
      </p:sp>
      <p:pic>
        <p:nvPicPr>
          <p:cNvPr id="558" name="Picture 10" descr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6651" y="196826"/>
            <a:ext cx="1632936" cy="144016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标题文本"/>
          <p:cNvSpPr txBox="1">
            <a:spLocks noGrp="1"/>
          </p:cNvSpPr>
          <p:nvPr>
            <p:ph type="title"/>
          </p:nvPr>
        </p:nvSpPr>
        <p:spPr>
          <a:xfrm>
            <a:off x="2971800" y="549277"/>
            <a:ext cx="123444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566" name="正文级别 1…"/>
          <p:cNvSpPr txBox="1">
            <a:spLocks noGrp="1"/>
          </p:cNvSpPr>
          <p:nvPr>
            <p:ph type="body" idx="1"/>
          </p:nvPr>
        </p:nvSpPr>
        <p:spPr>
          <a:xfrm>
            <a:off x="2971800" y="3200400"/>
            <a:ext cx="12344400" cy="9051926"/>
          </a:xfrm>
          <a:prstGeom prst="rect">
            <a:avLst/>
          </a:prstGeom>
        </p:spPr>
        <p:txBody>
          <a:bodyPr/>
          <a:lstStyle>
            <a:lvl1pPr marL="514350" indent="-514350">
              <a:lnSpc>
                <a:spcPct val="100000"/>
              </a:lnSpc>
              <a:spcBef>
                <a:spcPts val="1125"/>
              </a:spcBef>
              <a:defRPr sz="4800"/>
            </a:lvl1pPr>
            <a:lvl2pPr marL="832757" indent="-489857">
              <a:lnSpc>
                <a:spcPct val="100000"/>
              </a:lnSpc>
              <a:spcBef>
                <a:spcPts val="1125"/>
              </a:spcBef>
              <a:buChar char="–"/>
              <a:defRPr sz="4800"/>
            </a:lvl2pPr>
            <a:lvl3pPr marL="1143000" indent="-457200">
              <a:lnSpc>
                <a:spcPct val="100000"/>
              </a:lnSpc>
              <a:spcBef>
                <a:spcPts val="1125"/>
              </a:spcBef>
              <a:defRPr sz="4800"/>
            </a:lvl3pPr>
            <a:lvl4pPr marL="1577340" indent="-548640">
              <a:lnSpc>
                <a:spcPct val="100000"/>
              </a:lnSpc>
              <a:spcBef>
                <a:spcPts val="1125"/>
              </a:spcBef>
              <a:buChar char="–"/>
              <a:defRPr sz="4800"/>
            </a:lvl4pPr>
            <a:lvl5pPr marL="1920240" indent="-548640">
              <a:lnSpc>
                <a:spcPct val="100000"/>
              </a:lnSpc>
              <a:spcBef>
                <a:spcPts val="1125"/>
              </a:spcBef>
              <a:buChar char="»"/>
              <a:defRPr sz="48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567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4859023" y="12846995"/>
            <a:ext cx="457177" cy="461663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Joao Guimaraes da Costa"/>
          <p:cNvSpPr txBox="1"/>
          <p:nvPr/>
        </p:nvSpPr>
        <p:spPr>
          <a:xfrm>
            <a:off x="2366367" y="13334782"/>
            <a:ext cx="3437634" cy="3159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3578" tIns="53578" rIns="53578" bIns="53578" anchor="ctr">
            <a:spAutoFit/>
          </a:bodyPr>
          <a:lstStyle>
            <a:lvl1pPr defTabSz="821531">
              <a:defRPr sz="1800" b="0">
                <a:solidFill>
                  <a:srgbClr val="282726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 sz="1350"/>
              <a:t>Joao Guimaraes da Costa</a:t>
            </a:r>
          </a:p>
        </p:txBody>
      </p:sp>
      <p:sp>
        <p:nvSpPr>
          <p:cNvPr id="575" name="线条"/>
          <p:cNvSpPr/>
          <p:nvPr/>
        </p:nvSpPr>
        <p:spPr>
          <a:xfrm>
            <a:off x="2285999" y="13287692"/>
            <a:ext cx="13716002" cy="5"/>
          </a:xfrm>
          <a:prstGeom prst="line">
            <a:avLst/>
          </a:prstGeom>
          <a:ln w="50800">
            <a:solidFill>
              <a:srgbClr val="9E9F9E"/>
            </a:solidFill>
            <a:miter lim="400000"/>
          </a:ln>
        </p:spPr>
        <p:txBody>
          <a:bodyPr lIns="53578" tIns="53578" rIns="53578" bIns="53578" anchor="ctr"/>
          <a:lstStyle/>
          <a:p>
            <a:pPr>
              <a:defRPr sz="1600" b="0">
                <a:solidFill>
                  <a:srgbClr val="000000"/>
                </a:solidFill>
              </a:defRPr>
            </a:pPr>
            <a:endParaRPr sz="1200"/>
          </a:p>
        </p:txBody>
      </p:sp>
      <p:sp>
        <p:nvSpPr>
          <p:cNvPr id="576" name="线条"/>
          <p:cNvSpPr/>
          <p:nvPr/>
        </p:nvSpPr>
        <p:spPr>
          <a:xfrm>
            <a:off x="2285459" y="2089547"/>
            <a:ext cx="12363693" cy="5"/>
          </a:xfrm>
          <a:prstGeom prst="line">
            <a:avLst/>
          </a:prstGeom>
          <a:ln w="88900">
            <a:solidFill>
              <a:srgbClr val="9E9F9E"/>
            </a:solidFill>
            <a:miter lim="400000"/>
          </a:ln>
        </p:spPr>
        <p:txBody>
          <a:bodyPr lIns="53578" tIns="53578" rIns="53578" bIns="53578" anchor="ctr"/>
          <a:lstStyle/>
          <a:p>
            <a:pPr>
              <a:defRPr sz="1600" b="0">
                <a:solidFill>
                  <a:srgbClr val="000000"/>
                </a:solidFill>
              </a:defRPr>
            </a:pPr>
            <a:endParaRPr sz="1200"/>
          </a:p>
        </p:txBody>
      </p:sp>
      <p:sp>
        <p:nvSpPr>
          <p:cNvPr id="577" name="标题文本"/>
          <p:cNvSpPr txBox="1">
            <a:spLocks noGrp="1"/>
          </p:cNvSpPr>
          <p:nvPr>
            <p:ph type="title"/>
          </p:nvPr>
        </p:nvSpPr>
        <p:spPr>
          <a:xfrm>
            <a:off x="3834376" y="713190"/>
            <a:ext cx="10225418" cy="1483515"/>
          </a:xfrm>
          <a:prstGeom prst="rect">
            <a:avLst/>
          </a:prstGeom>
        </p:spPr>
        <p:txBody>
          <a:bodyPr lIns="71437" tIns="71437" rIns="71437" bIns="71437"/>
          <a:lstStyle>
            <a:lvl1pPr algn="ctr" defTabSz="616148">
              <a:lnSpc>
                <a:spcPct val="100000"/>
              </a:lnSpc>
              <a:defRPr sz="7200"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r>
              <a:t>标题文本</a:t>
            </a:r>
          </a:p>
        </p:txBody>
      </p:sp>
      <p:sp>
        <p:nvSpPr>
          <p:cNvPr id="578" name="正文级别 1…"/>
          <p:cNvSpPr txBox="1">
            <a:spLocks noGrp="1"/>
          </p:cNvSpPr>
          <p:nvPr>
            <p:ph type="body" idx="1"/>
          </p:nvPr>
        </p:nvSpPr>
        <p:spPr>
          <a:xfrm>
            <a:off x="2433340" y="2339578"/>
            <a:ext cx="13421321" cy="10822782"/>
          </a:xfrm>
          <a:prstGeom prst="rect">
            <a:avLst/>
          </a:prstGeom>
        </p:spPr>
        <p:txBody>
          <a:bodyPr lIns="71437" tIns="71437" rIns="71437" bIns="71437"/>
          <a:lstStyle>
            <a:lvl1pPr marL="764267" indent="-526142" defTabSz="616148">
              <a:lnSpc>
                <a:spcPct val="100000"/>
              </a:lnSpc>
              <a:spcBef>
                <a:spcPts val="2475"/>
              </a:spcBef>
              <a:buFontTx/>
              <a:defRPr sz="4350">
                <a:latin typeface="Gill Sans Light"/>
                <a:ea typeface="Gill Sans Light"/>
                <a:cs typeface="Gill Sans Light"/>
                <a:sym typeface="Gill Sans Light"/>
              </a:defRPr>
            </a:lvl1pPr>
            <a:lvl2pPr marL="1092868" indent="-521368" defTabSz="616148">
              <a:lnSpc>
                <a:spcPct val="100000"/>
              </a:lnSpc>
              <a:spcBef>
                <a:spcPts val="1875"/>
              </a:spcBef>
              <a:buSzPct val="120000"/>
              <a:buFontTx/>
              <a:buChar char="-"/>
              <a:defRPr sz="3900">
                <a:latin typeface="Gill Sans Light"/>
                <a:ea typeface="Gill Sans Light"/>
                <a:cs typeface="Gill Sans Light"/>
                <a:sym typeface="Gill Sans Light"/>
              </a:defRPr>
            </a:lvl2pPr>
            <a:lvl3pPr marL="1420346" indent="-515471" defTabSz="616148">
              <a:lnSpc>
                <a:spcPct val="100000"/>
              </a:lnSpc>
              <a:spcBef>
                <a:spcPts val="1200"/>
              </a:spcBef>
              <a:buSzPct val="120000"/>
              <a:buFontTx/>
              <a:buChar char="-"/>
              <a:defRPr sz="3450">
                <a:solidFill>
                  <a:srgbClr val="1E1E1E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3pPr>
            <a:lvl4pPr marL="1771650" defTabSz="616148">
              <a:lnSpc>
                <a:spcPct val="100000"/>
              </a:lnSpc>
              <a:spcBef>
                <a:spcPts val="600"/>
              </a:spcBef>
              <a:buSzPct val="120000"/>
              <a:buFontTx/>
              <a:buChar char="-"/>
              <a:defRPr sz="3150">
                <a:solidFill>
                  <a:srgbClr val="3C3C3C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4pPr>
            <a:lvl5pPr marL="2099163" indent="-527538" defTabSz="616148">
              <a:lnSpc>
                <a:spcPct val="100000"/>
              </a:lnSpc>
              <a:spcBef>
                <a:spcPts val="300"/>
              </a:spcBef>
              <a:buSzPct val="120000"/>
              <a:buFontTx/>
              <a:buChar char="-"/>
              <a:defRPr sz="2700">
                <a:solidFill>
                  <a:srgbClr val="5A5A5A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57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5569394" y="13233796"/>
            <a:ext cx="423193" cy="421268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616148">
              <a:defRPr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80" name="线条"/>
          <p:cNvSpPr/>
          <p:nvPr/>
        </p:nvSpPr>
        <p:spPr>
          <a:xfrm>
            <a:off x="2285459" y="2107407"/>
            <a:ext cx="13717084" cy="1"/>
          </a:xfrm>
          <a:prstGeom prst="line">
            <a:avLst/>
          </a:prstGeom>
          <a:ln w="88900">
            <a:solidFill>
              <a:srgbClr val="9E9F9E"/>
            </a:solidFill>
            <a:miter lim="400000"/>
          </a:ln>
        </p:spPr>
        <p:txBody>
          <a:bodyPr lIns="53578" tIns="53578" rIns="53578" bIns="53578" anchor="ctr"/>
          <a:lstStyle/>
          <a:p>
            <a:pPr>
              <a:defRPr sz="1600" b="0">
                <a:solidFill>
                  <a:srgbClr val="000000"/>
                </a:solidFill>
              </a:defRPr>
            </a:pPr>
            <a:endParaRPr sz="1200"/>
          </a:p>
        </p:txBody>
      </p:sp>
      <p:pic>
        <p:nvPicPr>
          <p:cNvPr id="581" name="logo_IHEP-1.jpg" descr="logo_IHEP-1.jpg"/>
          <p:cNvPicPr>
            <a:picLocks noChangeAspect="1"/>
          </p:cNvPicPr>
          <p:nvPr/>
        </p:nvPicPr>
        <p:blipFill>
          <a:blip r:embed="rId2"/>
          <a:srcRect l="852" t="8089" r="1473" b="3950"/>
          <a:stretch>
            <a:fillRect/>
          </a:stretch>
        </p:blipFill>
        <p:spPr>
          <a:xfrm>
            <a:off x="2288649" y="72640"/>
            <a:ext cx="4046637" cy="11723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554" y="0"/>
                </a:moveTo>
                <a:lnTo>
                  <a:pt x="95" y="366"/>
                </a:lnTo>
                <a:lnTo>
                  <a:pt x="0" y="21600"/>
                </a:lnTo>
                <a:lnTo>
                  <a:pt x="6711" y="21147"/>
                </a:lnTo>
                <a:lnTo>
                  <a:pt x="6791" y="11334"/>
                </a:lnTo>
                <a:lnTo>
                  <a:pt x="21600" y="11012"/>
                </a:lnTo>
                <a:lnTo>
                  <a:pt x="21554" y="0"/>
                </a:ln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标题文本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标题文本</a:t>
            </a:r>
          </a:p>
        </p:txBody>
      </p:sp>
      <p:sp>
        <p:nvSpPr>
          <p:cNvPr id="589" name="正文级别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590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pecial Title Text Black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标题文本"/>
          <p:cNvSpPr txBox="1">
            <a:spLocks noGrp="1"/>
          </p:cNvSpPr>
          <p:nvPr>
            <p:ph type="title"/>
          </p:nvPr>
        </p:nvSpPr>
        <p:spPr>
          <a:xfrm>
            <a:off x="2302713" y="1714500"/>
            <a:ext cx="13716001" cy="1111747"/>
          </a:xfrm>
          <a:prstGeom prst="rect">
            <a:avLst/>
          </a:prstGeom>
        </p:spPr>
        <p:txBody>
          <a:bodyPr lIns="0" tIns="0" rIns="0" bIns="0"/>
          <a:lstStyle>
            <a:lvl1pPr defTabSz="616148">
              <a:lnSpc>
                <a:spcPct val="100000"/>
              </a:lnSpc>
              <a:defRPr sz="4800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lvl1pPr>
          </a:lstStyle>
          <a:p>
            <a:r>
              <a:t>标题文本</a:t>
            </a:r>
          </a:p>
        </p:txBody>
      </p:sp>
      <p:sp>
        <p:nvSpPr>
          <p:cNvPr id="598" name="正文级别 1…"/>
          <p:cNvSpPr txBox="1">
            <a:spLocks noGrp="1"/>
          </p:cNvSpPr>
          <p:nvPr>
            <p:ph type="body" idx="1"/>
          </p:nvPr>
        </p:nvSpPr>
        <p:spPr>
          <a:xfrm>
            <a:off x="2278921" y="3375422"/>
            <a:ext cx="13716001" cy="8559107"/>
          </a:xfrm>
          <a:prstGeom prst="rect">
            <a:avLst/>
          </a:prstGeom>
        </p:spPr>
        <p:txBody>
          <a:bodyPr lIns="53578" tIns="53578" rIns="53578" bIns="53578">
            <a:noAutofit/>
          </a:bodyPr>
          <a:lstStyle>
            <a:lvl1pPr marL="0" indent="0" defTabSz="616148">
              <a:lnSpc>
                <a:spcPct val="100000"/>
              </a:lnSpc>
              <a:spcBef>
                <a:spcPts val="675"/>
              </a:spcBef>
              <a:buSzTx/>
              <a:buFontTx/>
              <a:buNone/>
              <a:defRPr sz="33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lvl1pPr>
            <a:lvl2pPr marL="0" indent="0" defTabSz="616148">
              <a:lnSpc>
                <a:spcPct val="100000"/>
              </a:lnSpc>
              <a:spcBef>
                <a:spcPts val="675"/>
              </a:spcBef>
              <a:buSzTx/>
              <a:buFontTx/>
              <a:buNone/>
              <a:defRPr sz="285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lvl2pPr>
            <a:lvl3pPr marL="0" indent="0" defTabSz="616148">
              <a:lnSpc>
                <a:spcPct val="100000"/>
              </a:lnSpc>
              <a:spcBef>
                <a:spcPts val="675"/>
              </a:spcBef>
              <a:buSzTx/>
              <a:buFontTx/>
              <a:buNone/>
              <a:defRPr sz="27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lvl3pPr>
            <a:lvl4pPr marL="0" indent="0" defTabSz="616148">
              <a:lnSpc>
                <a:spcPct val="100000"/>
              </a:lnSpc>
              <a:spcBef>
                <a:spcPts val="675"/>
              </a:spcBef>
              <a:buSzTx/>
              <a:buFontTx/>
              <a:buNone/>
              <a:defRPr sz="27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lvl4pPr>
            <a:lvl5pPr marL="0" indent="0" defTabSz="616148">
              <a:lnSpc>
                <a:spcPct val="100000"/>
              </a:lnSpc>
              <a:spcBef>
                <a:spcPts val="675"/>
              </a:spcBef>
              <a:buSzTx/>
              <a:buFontTx/>
              <a:buNone/>
              <a:defRPr sz="27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59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5620132" y="11608780"/>
            <a:ext cx="266900" cy="292868"/>
          </a:xfrm>
          <a:prstGeom prst="rect">
            <a:avLst/>
          </a:prstGeom>
        </p:spPr>
        <p:txBody>
          <a:bodyPr lIns="53578" tIns="53578" rIns="53578" bIns="53578" anchor="t"/>
          <a:lstStyle>
            <a:lvl1pPr defTabSz="616148">
              <a:defRPr sz="12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矩形 7"/>
          <p:cNvSpPr/>
          <p:nvPr/>
        </p:nvSpPr>
        <p:spPr>
          <a:xfrm>
            <a:off x="2632666" y="12500151"/>
            <a:ext cx="12977447" cy="1036517"/>
          </a:xfrm>
          <a:prstGeom prst="rect">
            <a:avLst/>
          </a:prstGeom>
          <a:gradFill>
            <a:gsLst>
              <a:gs pos="0">
                <a:srgbClr val="5F82CB"/>
              </a:gs>
              <a:gs pos="50000">
                <a:srgbClr val="3E70CA"/>
              </a:gs>
              <a:gs pos="100000">
                <a:srgbClr val="2F61BA"/>
              </a:gs>
            </a:gsLst>
            <a:lin ang="5400000"/>
          </a:gradFill>
          <a:ln w="12700">
            <a:miter lim="400000"/>
          </a:ln>
          <a:effectLst>
            <a:outerShdw blurRad="127000" dist="38100" dir="5400000" rotWithShape="0">
              <a:srgbClr val="000000">
                <a:alpha val="63000"/>
              </a:srgbClr>
            </a:outerShdw>
          </a:effectLst>
        </p:spPr>
        <p:txBody>
          <a:bodyPr tIns="68579" bIns="68579" anchor="ctr"/>
          <a:lstStyle/>
          <a:p>
            <a:pPr algn="ctr" defTabSz="1371600">
              <a:defRPr sz="3600" b="0">
                <a:latin typeface="Calibri"/>
                <a:ea typeface="Calibri"/>
                <a:cs typeface="Calibri"/>
                <a:sym typeface="Calibri"/>
              </a:defRPr>
            </a:pPr>
            <a:endParaRPr sz="2700"/>
          </a:p>
        </p:txBody>
      </p:sp>
      <p:sp>
        <p:nvSpPr>
          <p:cNvPr id="607" name="矩形 6"/>
          <p:cNvSpPr/>
          <p:nvPr/>
        </p:nvSpPr>
        <p:spPr>
          <a:xfrm>
            <a:off x="2632668" y="482319"/>
            <a:ext cx="12977447" cy="1647932"/>
          </a:xfrm>
          <a:prstGeom prst="rect">
            <a:avLst/>
          </a:prstGeom>
          <a:gradFill>
            <a:gsLst>
              <a:gs pos="0">
                <a:srgbClr val="5F82CB"/>
              </a:gs>
              <a:gs pos="50000">
                <a:srgbClr val="3E70CA"/>
              </a:gs>
              <a:gs pos="100000">
                <a:srgbClr val="2F61BA"/>
              </a:gs>
            </a:gsLst>
            <a:lin ang="5400000"/>
          </a:gradFill>
          <a:ln w="12700">
            <a:miter lim="400000"/>
          </a:ln>
          <a:effectLst>
            <a:outerShdw blurRad="127000" dist="38100" dir="5400000" rotWithShape="0">
              <a:srgbClr val="000000">
                <a:alpha val="63000"/>
              </a:srgbClr>
            </a:outerShdw>
          </a:effectLst>
        </p:spPr>
        <p:txBody>
          <a:bodyPr tIns="68579" bIns="68579" anchor="ctr"/>
          <a:lstStyle/>
          <a:p>
            <a:pPr algn="ctr" defTabSz="1371600">
              <a:defRPr sz="3600" b="0">
                <a:latin typeface="Calibri"/>
                <a:ea typeface="Calibri"/>
                <a:cs typeface="Calibri"/>
                <a:sym typeface="Calibri"/>
              </a:defRPr>
            </a:pPr>
            <a:endParaRPr sz="2700"/>
          </a:p>
        </p:txBody>
      </p:sp>
      <p:sp>
        <p:nvSpPr>
          <p:cNvPr id="608" name="标题文本"/>
          <p:cNvSpPr txBox="1">
            <a:spLocks noGrp="1"/>
          </p:cNvSpPr>
          <p:nvPr>
            <p:ph type="title"/>
          </p:nvPr>
        </p:nvSpPr>
        <p:spPr>
          <a:xfrm>
            <a:off x="3228975" y="730255"/>
            <a:ext cx="11830050" cy="1078453"/>
          </a:xfrm>
          <a:prstGeom prst="rect">
            <a:avLst/>
          </a:prstGeom>
        </p:spPr>
        <p:txBody>
          <a:bodyPr/>
          <a:lstStyle>
            <a:lvl1pPr>
              <a:defRPr sz="5400">
                <a:solidFill>
                  <a:srgbClr val="F2F2F2"/>
                </a:solidFill>
              </a:defRPr>
            </a:lvl1pPr>
          </a:lstStyle>
          <a:p>
            <a:r>
              <a:t>标题文本</a:t>
            </a:r>
          </a:p>
        </p:txBody>
      </p:sp>
      <p:sp>
        <p:nvSpPr>
          <p:cNvPr id="609" name="正文级别 1…"/>
          <p:cNvSpPr txBox="1">
            <a:spLocks noGrp="1"/>
          </p:cNvSpPr>
          <p:nvPr>
            <p:ph type="body" idx="1"/>
          </p:nvPr>
        </p:nvSpPr>
        <p:spPr>
          <a:xfrm>
            <a:off x="3228975" y="2552283"/>
            <a:ext cx="11830050" cy="9801645"/>
          </a:xfrm>
          <a:prstGeom prst="rect">
            <a:avLst/>
          </a:prstGeom>
        </p:spPr>
        <p:txBody>
          <a:bodyPr/>
          <a:lstStyle>
            <a:lvl1pPr>
              <a:buClr>
                <a:srgbClr val="44546A"/>
              </a:buClr>
              <a:buSzPct val="80000"/>
              <a:buFontTx/>
              <a:buChar char="■"/>
              <a:defRPr>
                <a:solidFill>
                  <a:srgbClr val="1F4E79"/>
                </a:solidFill>
              </a:defRPr>
            </a:lvl1pPr>
            <a:lvl2pPr>
              <a:buClr>
                <a:srgbClr val="44546A"/>
              </a:buClr>
              <a:buSzPct val="60000"/>
              <a:buFontTx/>
              <a:buChar char="p"/>
              <a:defRPr>
                <a:solidFill>
                  <a:srgbClr val="1F4E79"/>
                </a:solidFill>
              </a:defRPr>
            </a:lvl2pPr>
            <a:lvl3pPr marL="1405890" indent="-720090">
              <a:buClr>
                <a:srgbClr val="44546A"/>
              </a:buClr>
              <a:buSzPct val="80000"/>
              <a:buFontTx/>
              <a:buChar char="■"/>
              <a:defRPr>
                <a:solidFill>
                  <a:srgbClr val="1F4E79"/>
                </a:solidFill>
              </a:defRPr>
            </a:lvl3pPr>
            <a:lvl4pPr marL="1695450" indent="-666750">
              <a:buClr>
                <a:srgbClr val="44546A"/>
              </a:buClr>
              <a:buSzPct val="80000"/>
              <a:buFontTx/>
              <a:buChar char="■"/>
              <a:defRPr>
                <a:solidFill>
                  <a:srgbClr val="1F4E79"/>
                </a:solidFill>
              </a:defRPr>
            </a:lvl4pPr>
            <a:lvl5pPr marL="2038350" indent="-666750">
              <a:buClr>
                <a:srgbClr val="44546A"/>
              </a:buClr>
              <a:buSzPct val="80000"/>
              <a:buFontTx/>
              <a:buChar char="■"/>
              <a:defRPr>
                <a:solidFill>
                  <a:srgbClr val="1F4E79"/>
                </a:solidFill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610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8982622" y="12858581"/>
            <a:ext cx="457177" cy="4616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E7E6E6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标题文本"/>
          <p:cNvSpPr txBox="1">
            <a:spLocks noGrp="1"/>
          </p:cNvSpPr>
          <p:nvPr>
            <p:ph type="title"/>
          </p:nvPr>
        </p:nvSpPr>
        <p:spPr>
          <a:xfrm>
            <a:off x="2332776" y="51834"/>
            <a:ext cx="13622448" cy="1364010"/>
          </a:xfrm>
          <a:prstGeom prst="rect">
            <a:avLst/>
          </a:prstGeom>
        </p:spPr>
        <p:txBody>
          <a:bodyPr lIns="71437" tIns="71437" rIns="71437" bIns="71437"/>
          <a:lstStyle>
            <a:lvl1pPr algn="ctr" defTabSz="616148">
              <a:lnSpc>
                <a:spcPct val="100000"/>
              </a:lnSpc>
              <a:defRPr sz="555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标题文本</a:t>
            </a:r>
          </a:p>
        </p:txBody>
      </p:sp>
      <p:sp>
        <p:nvSpPr>
          <p:cNvPr id="618" name="正文级别 1…"/>
          <p:cNvSpPr txBox="1">
            <a:spLocks noGrp="1"/>
          </p:cNvSpPr>
          <p:nvPr>
            <p:ph type="body" idx="1"/>
          </p:nvPr>
        </p:nvSpPr>
        <p:spPr>
          <a:xfrm>
            <a:off x="2400010" y="2014412"/>
            <a:ext cx="13487981" cy="10967681"/>
          </a:xfrm>
          <a:prstGeom prst="rect">
            <a:avLst/>
          </a:prstGeom>
        </p:spPr>
        <p:txBody>
          <a:bodyPr lIns="71437" tIns="71437" rIns="71437" bIns="71437" anchor="ctr"/>
          <a:lstStyle>
            <a:lvl1pPr marL="458390" indent="-458390" defTabSz="616148">
              <a:lnSpc>
                <a:spcPct val="100000"/>
              </a:lnSpc>
              <a:spcBef>
                <a:spcPts val="3150"/>
              </a:spcBef>
              <a:buSzPct val="145000"/>
              <a:buFontTx/>
              <a:defRPr sz="33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785813" indent="-452438" defTabSz="616148">
              <a:lnSpc>
                <a:spcPct val="100000"/>
              </a:lnSpc>
              <a:spcBef>
                <a:spcPts val="1050"/>
              </a:spcBef>
              <a:buSzPct val="145000"/>
              <a:buFontTx/>
              <a:defRPr sz="285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111250" indent="-444500" defTabSz="616148">
              <a:lnSpc>
                <a:spcPct val="100000"/>
              </a:lnSpc>
              <a:spcBef>
                <a:spcPts val="1050"/>
              </a:spcBef>
              <a:buSzPct val="145000"/>
              <a:buFontTx/>
              <a:defRPr sz="24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444625" indent="-444500" defTabSz="616148">
              <a:lnSpc>
                <a:spcPct val="100000"/>
              </a:lnSpc>
              <a:spcBef>
                <a:spcPts val="1050"/>
              </a:spcBef>
              <a:buSzPct val="145000"/>
              <a:buFontTx/>
              <a:defRPr sz="24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1778000" indent="-444500" defTabSz="616148">
              <a:lnSpc>
                <a:spcPct val="100000"/>
              </a:lnSpc>
              <a:spcBef>
                <a:spcPts val="1050"/>
              </a:spcBef>
              <a:buSzPct val="145000"/>
              <a:buFontTx/>
              <a:defRPr sz="2400"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61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8955283" y="13073063"/>
            <a:ext cx="370293" cy="398185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616148">
              <a:defRPr sz="165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4859023" y="12846995"/>
            <a:ext cx="457177" cy="461663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Updat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2291752" y="1"/>
            <a:ext cx="13756184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63" name="Need    Update"/>
          <p:cNvSpPr txBox="1"/>
          <p:nvPr/>
        </p:nvSpPr>
        <p:spPr>
          <a:xfrm rot="19614461">
            <a:off x="1505484" y="5252347"/>
            <a:ext cx="16033255" cy="24756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3578" tIns="53578" rIns="53578" bIns="53578" anchor="ctr">
            <a:spAutoFit/>
          </a:bodyPr>
          <a:lstStyle>
            <a:lvl1pPr algn="ctr" defTabSz="821531">
              <a:defRPr sz="20200">
                <a:solidFill>
                  <a:srgbClr val="FFFFFF">
                    <a:alpha val="19000"/>
                  </a:srgbClr>
                </a:solidFill>
                <a:effectLst>
                  <a:outerShdw blurRad="38100" dist="64529" dir="2700000" rotWithShape="0">
                    <a:srgbClr val="000000">
                      <a:alpha val="48275"/>
                    </a:srgbClr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rPr sz="15150"/>
              <a:t>Need    Update</a:t>
            </a:r>
          </a:p>
        </p:txBody>
      </p:sp>
      <p:sp>
        <p:nvSpPr>
          <p:cNvPr id="64" name="Fermilab Users Meeting  -- June 2013 --  Joao Guimaraes"/>
          <p:cNvSpPr txBox="1"/>
          <p:nvPr/>
        </p:nvSpPr>
        <p:spPr>
          <a:xfrm rot="5400000">
            <a:off x="9949923" y="7079068"/>
            <a:ext cx="11608595" cy="431368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3578" tIns="53578" rIns="53578" bIns="53578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sz="2100"/>
              <a:t>Fermilab Users Meeting  -- June 2013 --  Joao Guimaraes          </a:t>
            </a:r>
          </a:p>
        </p:txBody>
      </p:sp>
      <p:sp>
        <p:nvSpPr>
          <p:cNvPr id="65" name="标题文本"/>
          <p:cNvSpPr txBox="1">
            <a:spLocks noGrp="1"/>
          </p:cNvSpPr>
          <p:nvPr>
            <p:ph type="title"/>
          </p:nvPr>
        </p:nvSpPr>
        <p:spPr>
          <a:xfrm>
            <a:off x="2245816" y="1"/>
            <a:ext cx="13796369" cy="1482329"/>
          </a:xfrm>
          <a:prstGeom prst="rect">
            <a:avLst/>
          </a:prstGeom>
        </p:spPr>
        <p:txBody>
          <a:bodyPr lIns="0" tIns="0" rIns="0" bIns="0"/>
          <a:lstStyle>
            <a:lvl1pPr algn="r" defTabSz="616148">
              <a:lnSpc>
                <a:spcPct val="100000"/>
              </a:lnSpc>
              <a:defRPr sz="495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66" name="正文级别 1…"/>
          <p:cNvSpPr txBox="1">
            <a:spLocks noGrp="1"/>
          </p:cNvSpPr>
          <p:nvPr>
            <p:ph type="body" idx="1"/>
          </p:nvPr>
        </p:nvSpPr>
        <p:spPr>
          <a:xfrm>
            <a:off x="2419945" y="1696640"/>
            <a:ext cx="13086458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412376" indent="-412376" defTabSz="616148">
              <a:lnSpc>
                <a:spcPct val="100000"/>
              </a:lnSpc>
              <a:spcBef>
                <a:spcPts val="675"/>
              </a:spcBef>
              <a:buSzPct val="30000"/>
              <a:buFontTx/>
              <a:buBlip>
                <a:blip r:embed="rId4"/>
              </a:buBlip>
              <a:defRPr sz="3450" b="1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760095" indent="-426720" defTabSz="616148">
              <a:lnSpc>
                <a:spcPct val="100000"/>
              </a:lnSpc>
              <a:spcBef>
                <a:spcPts val="675"/>
              </a:spcBef>
              <a:buSzPct val="30000"/>
              <a:buFontTx/>
              <a:buBlip>
                <a:blip r:embed="rId4"/>
              </a:buBlip>
              <a:defRPr sz="315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080407" indent="-413657" defTabSz="616148">
              <a:lnSpc>
                <a:spcPct val="100000"/>
              </a:lnSpc>
              <a:spcBef>
                <a:spcPts val="675"/>
              </a:spcBef>
              <a:buSzPct val="30000"/>
              <a:buFontTx/>
              <a:buBlip>
                <a:blip r:embed="rId4"/>
              </a:buBlip>
              <a:defRPr sz="285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413782" indent="-413657" defTabSz="616148">
              <a:lnSpc>
                <a:spcPct val="100000"/>
              </a:lnSpc>
              <a:spcBef>
                <a:spcPts val="675"/>
              </a:spcBef>
              <a:buSzPct val="30000"/>
              <a:buFontTx/>
              <a:buBlip>
                <a:blip r:embed="rId4"/>
              </a:buBlip>
              <a:defRPr sz="285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1747157" indent="-413657" defTabSz="616148">
              <a:lnSpc>
                <a:spcPct val="100000"/>
              </a:lnSpc>
              <a:spcBef>
                <a:spcPts val="675"/>
              </a:spcBef>
              <a:buSzPct val="30000"/>
              <a:buFontTx/>
              <a:buBlip>
                <a:blip r:embed="rId4"/>
              </a:buBlip>
              <a:defRPr sz="285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rPr dirty="0" err="1"/>
              <a:t>正文级别</a:t>
            </a:r>
            <a:r>
              <a:rPr dirty="0"/>
              <a:t> 1</a:t>
            </a:r>
          </a:p>
          <a:p>
            <a:pPr lvl="1"/>
            <a:r>
              <a:rPr dirty="0" err="1"/>
              <a:t>正文级别</a:t>
            </a:r>
            <a:r>
              <a:rPr dirty="0"/>
              <a:t> 2</a:t>
            </a:r>
          </a:p>
          <a:p>
            <a:pPr lvl="2"/>
            <a:r>
              <a:rPr dirty="0" err="1"/>
              <a:t>正文级别</a:t>
            </a:r>
            <a:r>
              <a:rPr dirty="0"/>
              <a:t> 3</a:t>
            </a:r>
          </a:p>
          <a:p>
            <a:pPr lvl="3"/>
            <a:r>
              <a:rPr dirty="0" err="1"/>
              <a:t>正文级别</a:t>
            </a:r>
            <a:r>
              <a:rPr dirty="0"/>
              <a:t> 4</a:t>
            </a:r>
          </a:p>
          <a:p>
            <a:pPr lvl="4"/>
            <a:r>
              <a:rPr dirty="0" err="1"/>
              <a:t>正文级别</a:t>
            </a:r>
            <a:r>
              <a:rPr dirty="0"/>
              <a:t> 5</a:t>
            </a:r>
          </a:p>
        </p:txBody>
      </p:sp>
      <p:sp>
        <p:nvSpPr>
          <p:cNvPr id="67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5513065" y="13090922"/>
            <a:ext cx="323807" cy="352018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616148">
              <a:defRPr sz="135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" name="标题文本"/>
          <p:cNvSpPr txBox="1">
            <a:spLocks noGrp="1"/>
          </p:cNvSpPr>
          <p:nvPr>
            <p:ph type="title"/>
          </p:nvPr>
        </p:nvSpPr>
        <p:spPr>
          <a:xfrm>
            <a:off x="2971800" y="549277"/>
            <a:ext cx="123444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643" name="正文级别 1…"/>
          <p:cNvSpPr txBox="1">
            <a:spLocks noGrp="1"/>
          </p:cNvSpPr>
          <p:nvPr>
            <p:ph type="body" idx="1"/>
          </p:nvPr>
        </p:nvSpPr>
        <p:spPr>
          <a:xfrm>
            <a:off x="2971800" y="3200400"/>
            <a:ext cx="12344400" cy="9051926"/>
          </a:xfrm>
          <a:prstGeom prst="rect">
            <a:avLst/>
          </a:prstGeom>
        </p:spPr>
        <p:txBody>
          <a:bodyPr/>
          <a:lstStyle>
            <a:lvl1pPr marL="514350" indent="-514350">
              <a:lnSpc>
                <a:spcPct val="100000"/>
              </a:lnSpc>
              <a:spcBef>
                <a:spcPts val="1125"/>
              </a:spcBef>
              <a:defRPr sz="4800"/>
            </a:lvl1pPr>
            <a:lvl2pPr marL="832757" indent="-489857">
              <a:lnSpc>
                <a:spcPct val="100000"/>
              </a:lnSpc>
              <a:spcBef>
                <a:spcPts val="1125"/>
              </a:spcBef>
              <a:buChar char="–"/>
              <a:defRPr sz="4800"/>
            </a:lvl2pPr>
            <a:lvl3pPr marL="1143000" indent="-457200">
              <a:lnSpc>
                <a:spcPct val="100000"/>
              </a:lnSpc>
              <a:spcBef>
                <a:spcPts val="1125"/>
              </a:spcBef>
              <a:defRPr sz="4800"/>
            </a:lvl3pPr>
            <a:lvl4pPr marL="1577340" indent="-548640">
              <a:lnSpc>
                <a:spcPct val="100000"/>
              </a:lnSpc>
              <a:spcBef>
                <a:spcPts val="1125"/>
              </a:spcBef>
              <a:buChar char="–"/>
              <a:defRPr sz="4800"/>
            </a:lvl4pPr>
            <a:lvl5pPr marL="1920240" indent="-548640">
              <a:lnSpc>
                <a:spcPct val="100000"/>
              </a:lnSpc>
              <a:spcBef>
                <a:spcPts val="1125"/>
              </a:spcBef>
              <a:buChar char="»"/>
              <a:defRPr sz="48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644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4859023" y="12846995"/>
            <a:ext cx="457177" cy="461663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" name="标题文本"/>
          <p:cNvSpPr txBox="1">
            <a:spLocks noGrp="1"/>
          </p:cNvSpPr>
          <p:nvPr>
            <p:ph type="title"/>
          </p:nvPr>
        </p:nvSpPr>
        <p:spPr>
          <a:xfrm>
            <a:off x="3314700" y="4260850"/>
            <a:ext cx="11658600" cy="2940050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661" name="正文级别 1…"/>
          <p:cNvSpPr txBox="1">
            <a:spLocks noGrp="1"/>
          </p:cNvSpPr>
          <p:nvPr>
            <p:ph type="body" sz="quarter" idx="1"/>
          </p:nvPr>
        </p:nvSpPr>
        <p:spPr>
          <a:xfrm>
            <a:off x="4343400" y="7772400"/>
            <a:ext cx="9601200" cy="3505200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1125"/>
              </a:spcBef>
              <a:buSzTx/>
              <a:buFontTx/>
              <a:buNone/>
              <a:defRPr sz="4800">
                <a:solidFill>
                  <a:srgbClr val="888888"/>
                </a:solidFill>
              </a:defRPr>
            </a:lvl1pPr>
            <a:lvl2pPr marL="0" indent="342900" algn="ctr">
              <a:lnSpc>
                <a:spcPct val="100000"/>
              </a:lnSpc>
              <a:spcBef>
                <a:spcPts val="1125"/>
              </a:spcBef>
              <a:buSzTx/>
              <a:buFontTx/>
              <a:buNone/>
              <a:defRPr sz="4800">
                <a:solidFill>
                  <a:srgbClr val="888888"/>
                </a:solidFill>
              </a:defRPr>
            </a:lvl2pPr>
            <a:lvl3pPr marL="0" indent="685800" algn="ctr">
              <a:lnSpc>
                <a:spcPct val="100000"/>
              </a:lnSpc>
              <a:spcBef>
                <a:spcPts val="1125"/>
              </a:spcBef>
              <a:buSzTx/>
              <a:buFontTx/>
              <a:buNone/>
              <a:defRPr sz="4800">
                <a:solidFill>
                  <a:srgbClr val="888888"/>
                </a:solidFill>
              </a:defRPr>
            </a:lvl3pPr>
            <a:lvl4pPr marL="0" indent="1028700" algn="ctr">
              <a:lnSpc>
                <a:spcPct val="100000"/>
              </a:lnSpc>
              <a:spcBef>
                <a:spcPts val="1125"/>
              </a:spcBef>
              <a:buSzTx/>
              <a:buFontTx/>
              <a:buNone/>
              <a:defRPr sz="4800">
                <a:solidFill>
                  <a:srgbClr val="888888"/>
                </a:solidFill>
              </a:defRPr>
            </a:lvl4pPr>
            <a:lvl5pPr marL="0" indent="1371600" algn="ctr">
              <a:lnSpc>
                <a:spcPct val="100000"/>
              </a:lnSpc>
              <a:spcBef>
                <a:spcPts val="1125"/>
              </a:spcBef>
              <a:buSzTx/>
              <a:buFontTx/>
              <a:buNone/>
              <a:defRPr sz="4800">
                <a:solidFill>
                  <a:srgbClr val="888888"/>
                </a:solidFill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662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4859023" y="12846995"/>
            <a:ext cx="457177" cy="461663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9" name="图片 8" descr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3"/>
            <a:ext cx="2429508" cy="2276623"/>
          </a:xfrm>
          <a:prstGeom prst="rect">
            <a:avLst/>
          </a:prstGeom>
          <a:ln w="12700">
            <a:miter lim="400000"/>
          </a:ln>
        </p:spPr>
      </p:pic>
      <p:sp>
        <p:nvSpPr>
          <p:cNvPr id="670" name="矩形 9"/>
          <p:cNvSpPr/>
          <p:nvPr/>
        </p:nvSpPr>
        <p:spPr>
          <a:xfrm>
            <a:off x="2286000" y="13002688"/>
            <a:ext cx="13716000" cy="1290321"/>
          </a:xfrm>
          <a:prstGeom prst="rect">
            <a:avLst/>
          </a:prstGeom>
          <a:solidFill>
            <a:srgbClr val="C3C3EB"/>
          </a:solidFill>
          <a:ln w="12700">
            <a:miter lim="400000"/>
          </a:ln>
        </p:spPr>
        <p:txBody>
          <a:bodyPr tIns="68579" bIns="68579"/>
          <a:lstStyle/>
          <a:p>
            <a:pPr algn="ctr" defTabSz="1371600">
              <a:defRPr sz="7200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sz="5400"/>
          </a:p>
        </p:txBody>
      </p:sp>
      <p:sp>
        <p:nvSpPr>
          <p:cNvPr id="671" name="标题文本"/>
          <p:cNvSpPr txBox="1">
            <a:spLocks noGrp="1"/>
          </p:cNvSpPr>
          <p:nvPr>
            <p:ph type="title"/>
          </p:nvPr>
        </p:nvSpPr>
        <p:spPr>
          <a:xfrm>
            <a:off x="2971800" y="107505"/>
            <a:ext cx="123444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7200" b="1">
                <a:solidFill>
                  <a:srgbClr val="000080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标题文本</a:t>
            </a:r>
          </a:p>
        </p:txBody>
      </p:sp>
      <p:sp>
        <p:nvSpPr>
          <p:cNvPr id="672" name="正文级别 1…"/>
          <p:cNvSpPr txBox="1">
            <a:spLocks noGrp="1"/>
          </p:cNvSpPr>
          <p:nvPr>
            <p:ph type="body" idx="1"/>
          </p:nvPr>
        </p:nvSpPr>
        <p:spPr>
          <a:xfrm>
            <a:off x="2971800" y="2681538"/>
            <a:ext cx="12344400" cy="10520462"/>
          </a:xfrm>
          <a:prstGeom prst="rect">
            <a:avLst/>
          </a:prstGeom>
        </p:spPr>
        <p:txBody>
          <a:bodyPr/>
          <a:lstStyle>
            <a:lvl1pPr marL="685800" indent="-685800">
              <a:lnSpc>
                <a:spcPct val="100000"/>
              </a:lnSpc>
              <a:spcBef>
                <a:spcPts val="150"/>
              </a:spcBef>
              <a:buClr>
                <a:srgbClr val="FF9900"/>
              </a:buClr>
              <a:buSzPct val="75000"/>
              <a:buFontTx/>
              <a:buChar char="◆"/>
              <a:defRPr sz="4800">
                <a:solidFill>
                  <a:srgbClr val="00008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1160585" indent="-703385">
              <a:lnSpc>
                <a:spcPct val="100000"/>
              </a:lnSpc>
              <a:spcBef>
                <a:spcPts val="150"/>
              </a:spcBef>
              <a:buClr>
                <a:srgbClr val="FF9900"/>
              </a:buClr>
              <a:buFontTx/>
              <a:buChar char="⇨"/>
              <a:defRPr sz="4800">
                <a:solidFill>
                  <a:srgbClr val="00008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477107" indent="-562707">
              <a:lnSpc>
                <a:spcPct val="100000"/>
              </a:lnSpc>
              <a:spcBef>
                <a:spcPts val="150"/>
              </a:spcBef>
              <a:buClr>
                <a:srgbClr val="FF9900"/>
              </a:buClr>
              <a:buFontTx/>
              <a:defRPr sz="4800">
                <a:solidFill>
                  <a:srgbClr val="00008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828800" indent="-457200">
              <a:lnSpc>
                <a:spcPct val="100000"/>
              </a:lnSpc>
              <a:spcBef>
                <a:spcPts val="150"/>
              </a:spcBef>
              <a:buClr>
                <a:srgbClr val="FF9900"/>
              </a:buClr>
              <a:buFontTx/>
              <a:buChar char="–"/>
              <a:defRPr sz="4800">
                <a:solidFill>
                  <a:srgbClr val="00008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2286000" indent="-457200">
              <a:lnSpc>
                <a:spcPct val="100000"/>
              </a:lnSpc>
              <a:spcBef>
                <a:spcPts val="150"/>
              </a:spcBef>
              <a:buClr>
                <a:srgbClr val="FF9900"/>
              </a:buClr>
              <a:buFontTx/>
              <a:buChar char="»"/>
              <a:defRPr sz="4800">
                <a:solidFill>
                  <a:srgbClr val="00008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673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5126718" y="13201995"/>
            <a:ext cx="588624" cy="600162"/>
          </a:xfrm>
          <a:prstGeom prst="rect">
            <a:avLst/>
          </a:prstGeom>
        </p:spPr>
        <p:txBody>
          <a:bodyPr anchor="t"/>
          <a:lstStyle>
            <a:lvl1pPr algn="ctr">
              <a:defRPr sz="2700" b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正文级别 1…"/>
          <p:cNvSpPr txBox="1">
            <a:spLocks noGrp="1"/>
          </p:cNvSpPr>
          <p:nvPr>
            <p:ph type="body" idx="1"/>
          </p:nvPr>
        </p:nvSpPr>
        <p:spPr>
          <a:xfrm>
            <a:off x="2495876" y="1748408"/>
            <a:ext cx="13296249" cy="11116985"/>
          </a:xfrm>
          <a:prstGeom prst="rect">
            <a:avLst/>
          </a:prstGeom>
        </p:spPr>
        <p:txBody>
          <a:bodyPr lIns="91437" tIns="91437" rIns="91437" bIns="91437"/>
          <a:lstStyle>
            <a:lvl1pPr marL="476250" indent="-476250" defTabSz="685800">
              <a:lnSpc>
                <a:spcPct val="100000"/>
              </a:lnSpc>
              <a:spcBef>
                <a:spcPts val="1050"/>
              </a:spcBef>
              <a:buClr>
                <a:srgbClr val="9A403E"/>
              </a:buClr>
              <a:buSzPct val="80000"/>
              <a:buChar char="๏"/>
              <a:defRPr sz="4350"/>
            </a:lvl1pPr>
            <a:lvl2pPr marL="577361" indent="-424961" defTabSz="685800">
              <a:lnSpc>
                <a:spcPct val="100000"/>
              </a:lnSpc>
              <a:spcBef>
                <a:spcPts val="1050"/>
              </a:spcBef>
              <a:buClr>
                <a:srgbClr val="9A403E"/>
              </a:buClr>
              <a:buChar char="‣"/>
              <a:defRPr sz="4350"/>
            </a:lvl2pPr>
            <a:lvl3pPr marL="736625" indent="-424961" defTabSz="685800">
              <a:lnSpc>
                <a:spcPct val="100000"/>
              </a:lnSpc>
              <a:spcBef>
                <a:spcPts val="1050"/>
              </a:spcBef>
              <a:buClr>
                <a:srgbClr val="9A403E"/>
              </a:buClr>
              <a:defRPr sz="4350"/>
            </a:lvl3pPr>
            <a:lvl4pPr marL="973621" indent="-424961" defTabSz="685800">
              <a:lnSpc>
                <a:spcPct val="100000"/>
              </a:lnSpc>
              <a:spcBef>
                <a:spcPts val="1050"/>
              </a:spcBef>
              <a:buClr>
                <a:srgbClr val="9A403E"/>
              </a:buClr>
              <a:buChar char="-"/>
              <a:defRPr sz="4350"/>
            </a:lvl4pPr>
            <a:lvl5pPr marL="1344051" indent="-564889" defTabSz="685800">
              <a:lnSpc>
                <a:spcPct val="100000"/>
              </a:lnSpc>
              <a:spcBef>
                <a:spcPts val="1050"/>
              </a:spcBef>
              <a:buClr>
                <a:srgbClr val="9A403E"/>
              </a:buClr>
              <a:buChar char="-"/>
              <a:defRPr sz="435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681" name="标题文本"/>
          <p:cNvSpPr txBox="1">
            <a:spLocks noGrp="1"/>
          </p:cNvSpPr>
          <p:nvPr>
            <p:ph type="title"/>
          </p:nvPr>
        </p:nvSpPr>
        <p:spPr>
          <a:xfrm>
            <a:off x="2857826" y="193195"/>
            <a:ext cx="12572349" cy="1000610"/>
          </a:xfrm>
          <a:prstGeom prst="rect">
            <a:avLst/>
          </a:prstGeom>
        </p:spPr>
        <p:txBody>
          <a:bodyPr lIns="0" tIns="0" rIns="0" bIns="0"/>
          <a:lstStyle>
            <a:lvl1pPr defTabSz="685800">
              <a:lnSpc>
                <a:spcPct val="100000"/>
              </a:lnSpc>
              <a:defRPr sz="48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标题文本</a:t>
            </a:r>
          </a:p>
        </p:txBody>
      </p:sp>
      <p:sp>
        <p:nvSpPr>
          <p:cNvPr id="682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5335280" y="13126396"/>
            <a:ext cx="457171" cy="461659"/>
          </a:xfrm>
          <a:prstGeom prst="rect">
            <a:avLst/>
          </a:prstGeom>
        </p:spPr>
        <p:txBody>
          <a:bodyPr lIns="91437" tIns="91437" rIns="91437" bIns="91437"/>
          <a:lstStyle>
            <a:lvl1pPr defTabSz="685800"/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" name="标题文本"/>
          <p:cNvSpPr txBox="1">
            <a:spLocks noGrp="1"/>
          </p:cNvSpPr>
          <p:nvPr>
            <p:ph type="title"/>
          </p:nvPr>
        </p:nvSpPr>
        <p:spPr>
          <a:xfrm>
            <a:off x="2971800" y="549277"/>
            <a:ext cx="123444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690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4859023" y="12846995"/>
            <a:ext cx="457177" cy="461663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7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2264963" y="1"/>
            <a:ext cx="13756185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698" name="W, Z and Top -- PANIC 2011 --  Joao Guimaraes"/>
          <p:cNvSpPr/>
          <p:nvPr/>
        </p:nvSpPr>
        <p:spPr>
          <a:xfrm rot="5400000">
            <a:off x="9949923" y="7079068"/>
            <a:ext cx="11608595" cy="431368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3578" tIns="53578" rIns="53578" bIns="53578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sz="2100"/>
              <a:t>W, Z and Top -- PANIC 2011 --  Joao Guimaraes          </a:t>
            </a:r>
          </a:p>
        </p:txBody>
      </p:sp>
      <p:sp>
        <p:nvSpPr>
          <p:cNvPr id="699" name="标题文本"/>
          <p:cNvSpPr txBox="1">
            <a:spLocks noGrp="1"/>
          </p:cNvSpPr>
          <p:nvPr>
            <p:ph type="title"/>
          </p:nvPr>
        </p:nvSpPr>
        <p:spPr>
          <a:xfrm>
            <a:off x="2178844" y="1"/>
            <a:ext cx="1379636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616148">
              <a:lnSpc>
                <a:spcPct val="100000"/>
              </a:lnSpc>
              <a:defRPr sz="495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700" name="正文级别 1…"/>
          <p:cNvSpPr txBox="1">
            <a:spLocks noGrp="1"/>
          </p:cNvSpPr>
          <p:nvPr>
            <p:ph type="body" idx="1"/>
          </p:nvPr>
        </p:nvSpPr>
        <p:spPr>
          <a:xfrm>
            <a:off x="2419945" y="1696640"/>
            <a:ext cx="13086458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412376" indent="-412376" defTabSz="616148">
              <a:lnSpc>
                <a:spcPct val="100000"/>
              </a:lnSpc>
              <a:spcBef>
                <a:spcPts val="675"/>
              </a:spcBef>
              <a:buSzPct val="30000"/>
              <a:buFontTx/>
              <a:buBlip>
                <a:blip r:embed="rId4"/>
              </a:buBlip>
              <a:defRPr sz="3450" b="1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760095" indent="-426720" defTabSz="616148">
              <a:lnSpc>
                <a:spcPct val="100000"/>
              </a:lnSpc>
              <a:spcBef>
                <a:spcPts val="675"/>
              </a:spcBef>
              <a:buSzPct val="30000"/>
              <a:buFontTx/>
              <a:buBlip>
                <a:blip r:embed="rId4"/>
              </a:buBlip>
              <a:defRPr sz="315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080407" indent="-413657" defTabSz="616148">
              <a:lnSpc>
                <a:spcPct val="100000"/>
              </a:lnSpc>
              <a:spcBef>
                <a:spcPts val="675"/>
              </a:spcBef>
              <a:buSzPct val="30000"/>
              <a:buFontTx/>
              <a:buBlip>
                <a:blip r:embed="rId4"/>
              </a:buBlip>
              <a:defRPr sz="285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413782" indent="-413657" defTabSz="616148">
              <a:lnSpc>
                <a:spcPct val="100000"/>
              </a:lnSpc>
              <a:spcBef>
                <a:spcPts val="675"/>
              </a:spcBef>
              <a:buSzPct val="30000"/>
              <a:buFontTx/>
              <a:buBlip>
                <a:blip r:embed="rId4"/>
              </a:buBlip>
              <a:defRPr sz="285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1747157" indent="-413657" defTabSz="616148">
              <a:lnSpc>
                <a:spcPct val="100000"/>
              </a:lnSpc>
              <a:spcBef>
                <a:spcPts val="675"/>
              </a:spcBef>
              <a:buSzPct val="30000"/>
              <a:buFontTx/>
              <a:buBlip>
                <a:blip r:embed="rId4"/>
              </a:buBlip>
              <a:defRPr sz="285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701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5513065" y="13185390"/>
            <a:ext cx="323807" cy="352018"/>
          </a:xfrm>
          <a:prstGeom prst="rect">
            <a:avLst/>
          </a:prstGeom>
        </p:spPr>
        <p:txBody>
          <a:bodyPr lIns="71437" tIns="71437" rIns="71437" bIns="71437" anchor="b"/>
          <a:lstStyle>
            <a:lvl1pPr defTabSz="616148">
              <a:defRPr sz="135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" name="标题文本"/>
          <p:cNvSpPr txBox="1">
            <a:spLocks noGrp="1"/>
          </p:cNvSpPr>
          <p:nvPr>
            <p:ph type="title"/>
          </p:nvPr>
        </p:nvSpPr>
        <p:spPr>
          <a:xfrm>
            <a:off x="3228975" y="355600"/>
            <a:ext cx="11830050" cy="2651126"/>
          </a:xfrm>
          <a:prstGeom prst="rect">
            <a:avLst/>
          </a:prstGeom>
        </p:spPr>
        <p:txBody>
          <a:bodyPr/>
          <a:lstStyle>
            <a:lvl1pPr marL="1028700" indent="-1028700" algn="ctr">
              <a:defRPr sz="4800" b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标题文本</a:t>
            </a:r>
          </a:p>
        </p:txBody>
      </p:sp>
      <p:sp>
        <p:nvSpPr>
          <p:cNvPr id="70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4662763" y="12881618"/>
            <a:ext cx="396263" cy="392413"/>
          </a:xfrm>
          <a:prstGeom prst="rect">
            <a:avLst/>
          </a:prstGeom>
        </p:spPr>
        <p:txBody>
          <a:bodyPr/>
          <a:lstStyle>
            <a:lvl1pPr>
              <a:defRPr sz="135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in middl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2264963" y="6536532"/>
            <a:ext cx="13756185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75" name="Fermilab Users Meeting  -- June 2013 --  Joao Guimaraes"/>
          <p:cNvSpPr txBox="1"/>
          <p:nvPr/>
        </p:nvSpPr>
        <p:spPr>
          <a:xfrm rot="5400000">
            <a:off x="9949923" y="7079068"/>
            <a:ext cx="11608595" cy="431368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3578" tIns="53578" rIns="53578" bIns="53578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sz="2100"/>
              <a:t>Fermilab Users Meeting  -- June 2013 --  Joao Guimaraes          </a:t>
            </a:r>
          </a:p>
        </p:txBody>
      </p:sp>
      <p:sp>
        <p:nvSpPr>
          <p:cNvPr id="76" name="标题文本"/>
          <p:cNvSpPr txBox="1">
            <a:spLocks noGrp="1"/>
          </p:cNvSpPr>
          <p:nvPr>
            <p:ph type="title"/>
          </p:nvPr>
        </p:nvSpPr>
        <p:spPr>
          <a:xfrm>
            <a:off x="2286000" y="6536532"/>
            <a:ext cx="13193614" cy="148232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r" defTabSz="616148">
              <a:lnSpc>
                <a:spcPct val="100000"/>
              </a:lnSpc>
              <a:defRPr sz="495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77" name="正文级别 1…"/>
          <p:cNvSpPr txBox="1">
            <a:spLocks noGrp="1"/>
          </p:cNvSpPr>
          <p:nvPr>
            <p:ph type="body" sz="half" idx="1"/>
          </p:nvPr>
        </p:nvSpPr>
        <p:spPr>
          <a:xfrm>
            <a:off x="2419945" y="9054703"/>
            <a:ext cx="13086458" cy="4482704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412376" indent="-412376" defTabSz="616148">
              <a:lnSpc>
                <a:spcPct val="100000"/>
              </a:lnSpc>
              <a:spcBef>
                <a:spcPts val="675"/>
              </a:spcBef>
              <a:buSzPct val="30000"/>
              <a:buFontTx/>
              <a:buBlip>
                <a:blip r:embed="rId4"/>
              </a:buBlip>
              <a:defRPr sz="345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760095" indent="-426720" defTabSz="616148">
              <a:lnSpc>
                <a:spcPct val="100000"/>
              </a:lnSpc>
              <a:spcBef>
                <a:spcPts val="675"/>
              </a:spcBef>
              <a:buSzPct val="30000"/>
              <a:buFontTx/>
              <a:buBlip>
                <a:blip r:embed="rId4"/>
              </a:buBlip>
              <a:defRPr sz="315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080407" indent="-413657" defTabSz="616148">
              <a:lnSpc>
                <a:spcPct val="100000"/>
              </a:lnSpc>
              <a:spcBef>
                <a:spcPts val="675"/>
              </a:spcBef>
              <a:buSzPct val="30000"/>
              <a:buFontTx/>
              <a:buBlip>
                <a:blip r:embed="rId4"/>
              </a:buBlip>
              <a:defRPr sz="285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413782" indent="-413657" defTabSz="616148">
              <a:lnSpc>
                <a:spcPct val="100000"/>
              </a:lnSpc>
              <a:spcBef>
                <a:spcPts val="675"/>
              </a:spcBef>
              <a:buSzPct val="30000"/>
              <a:buFontTx/>
              <a:buBlip>
                <a:blip r:embed="rId4"/>
              </a:buBlip>
              <a:defRPr sz="285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1747157" indent="-413657" defTabSz="616148">
              <a:lnSpc>
                <a:spcPct val="100000"/>
              </a:lnSpc>
              <a:spcBef>
                <a:spcPts val="675"/>
              </a:spcBef>
              <a:buSzPct val="30000"/>
              <a:buFontTx/>
              <a:buBlip>
                <a:blip r:embed="rId4"/>
              </a:buBlip>
              <a:defRPr sz="285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78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5513065" y="13090922"/>
            <a:ext cx="323807" cy="352018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616148">
              <a:defRPr sz="135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5513065" y="13090922"/>
            <a:ext cx="323807" cy="352018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616148">
              <a:defRPr sz="135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5513065" y="13090922"/>
            <a:ext cx="323807" cy="352018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616148">
              <a:defRPr sz="135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6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theme" Target="../theme/theme1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文本"/>
          <p:cNvSpPr txBox="1">
            <a:spLocks noGrp="1"/>
          </p:cNvSpPr>
          <p:nvPr>
            <p:ph type="title"/>
          </p:nvPr>
        </p:nvSpPr>
        <p:spPr>
          <a:xfrm>
            <a:off x="1257300" y="730250"/>
            <a:ext cx="15773400" cy="26511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 anchor="ctr">
            <a:normAutofit/>
          </a:bodyPr>
          <a:lstStyle/>
          <a:p>
            <a:r>
              <a:t>标题文本</a:t>
            </a:r>
          </a:p>
        </p:txBody>
      </p:sp>
      <p:sp>
        <p:nvSpPr>
          <p:cNvPr id="3" name="正文级别 1…"/>
          <p:cNvSpPr txBox="1">
            <a:spLocks noGrp="1"/>
          </p:cNvSpPr>
          <p:nvPr>
            <p:ph type="body" idx="1"/>
          </p:nvPr>
        </p:nvSpPr>
        <p:spPr>
          <a:xfrm>
            <a:off x="1257300" y="3651250"/>
            <a:ext cx="15773400" cy="87026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>
            <a:normAutofit/>
          </a:bodyPr>
          <a:lstStyle/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6573523" y="12846995"/>
            <a:ext cx="457177" cy="461663"/>
          </a:xfrm>
          <a:prstGeom prst="rect">
            <a:avLst/>
          </a:prstGeom>
          <a:ln w="12700">
            <a:miter lim="400000"/>
          </a:ln>
        </p:spPr>
        <p:txBody>
          <a:bodyPr wrap="none" tIns="91439" bIns="91439" anchor="ctr">
            <a:spAutoFit/>
          </a:bodyPr>
          <a:lstStyle>
            <a:lvl1pPr algn="r" defTabSz="1371600">
              <a:defRPr sz="1800" b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  <p:sldLayoutId id="2147483663" r:id="rId14"/>
    <p:sldLayoutId id="2147483664" r:id="rId15"/>
    <p:sldLayoutId id="2147483665" r:id="rId16"/>
    <p:sldLayoutId id="2147483666" r:id="rId17"/>
    <p:sldLayoutId id="2147483667" r:id="rId18"/>
    <p:sldLayoutId id="2147483668" r:id="rId19"/>
    <p:sldLayoutId id="2147483669" r:id="rId20"/>
    <p:sldLayoutId id="2147483670" r:id="rId21"/>
    <p:sldLayoutId id="2147483671" r:id="rId22"/>
    <p:sldLayoutId id="2147483672" r:id="rId23"/>
    <p:sldLayoutId id="2147483673" r:id="rId24"/>
    <p:sldLayoutId id="2147483674" r:id="rId25"/>
    <p:sldLayoutId id="2147483675" r:id="rId26"/>
    <p:sldLayoutId id="2147483676" r:id="rId27"/>
    <p:sldLayoutId id="2147483677" r:id="rId28"/>
    <p:sldLayoutId id="2147483678" r:id="rId29"/>
    <p:sldLayoutId id="2147483679" r:id="rId30"/>
    <p:sldLayoutId id="2147483680" r:id="rId31"/>
    <p:sldLayoutId id="2147483681" r:id="rId32"/>
    <p:sldLayoutId id="2147483682" r:id="rId33"/>
    <p:sldLayoutId id="2147483683" r:id="rId34"/>
    <p:sldLayoutId id="2147483684" r:id="rId35"/>
    <p:sldLayoutId id="2147483685" r:id="rId36"/>
    <p:sldLayoutId id="2147483686" r:id="rId37"/>
    <p:sldLayoutId id="2147483687" r:id="rId38"/>
    <p:sldLayoutId id="2147483688" r:id="rId39"/>
    <p:sldLayoutId id="2147483689" r:id="rId40"/>
    <p:sldLayoutId id="2147483691" r:id="rId41"/>
    <p:sldLayoutId id="2147483692" r:id="rId42"/>
    <p:sldLayoutId id="2147483693" r:id="rId43"/>
    <p:sldLayoutId id="2147483694" r:id="rId44"/>
    <p:sldLayoutId id="2147483695" r:id="rId45"/>
    <p:sldLayoutId id="2147483696" r:id="rId46"/>
    <p:sldLayoutId id="2147483697" r:id="rId47"/>
    <p:sldLayoutId id="2147483698" r:id="rId48"/>
    <p:sldLayoutId id="2147483699" r:id="rId49"/>
    <p:sldLayoutId id="2147483700" r:id="rId50"/>
    <p:sldLayoutId id="2147483701" r:id="rId51"/>
    <p:sldLayoutId id="2147483702" r:id="rId52"/>
    <p:sldLayoutId id="2147483703" r:id="rId53"/>
    <p:sldLayoutId id="2147483704" r:id="rId54"/>
    <p:sldLayoutId id="2147483705" r:id="rId55"/>
    <p:sldLayoutId id="2147483706" r:id="rId56"/>
    <p:sldLayoutId id="2147483707" r:id="rId57"/>
    <p:sldLayoutId id="2147483708" r:id="rId58"/>
    <p:sldLayoutId id="2147483709" r:id="rId59"/>
    <p:sldLayoutId id="2147483711" r:id="rId60"/>
    <p:sldLayoutId id="2147483713" r:id="rId61"/>
    <p:sldLayoutId id="2147483714" r:id="rId62"/>
    <p:sldLayoutId id="2147483715" r:id="rId63"/>
    <p:sldLayoutId id="2147483716" r:id="rId64"/>
    <p:sldLayoutId id="2147483717" r:id="rId65"/>
    <p:sldLayoutId id="2147483718" r:id="rId66"/>
  </p:sldLayoutIdLst>
  <p:transition spd="med"/>
  <p:hf hdr="0" ftr="0" dt="0"/>
  <p:txStyles>
    <p:titleStyle>
      <a:lvl1pPr marL="0" marR="0" indent="0" algn="l" defTabSz="13716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6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1pPr>
      <a:lvl2pPr marL="0" marR="0" indent="0" algn="l" defTabSz="13716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6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2pPr>
      <a:lvl3pPr marL="0" marR="0" indent="0" algn="l" defTabSz="13716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6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3pPr>
      <a:lvl4pPr marL="0" marR="0" indent="0" algn="l" defTabSz="13716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6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4pPr>
      <a:lvl5pPr marL="0" marR="0" indent="0" algn="l" defTabSz="13716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6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5pPr>
      <a:lvl6pPr marL="0" marR="0" indent="0" algn="l" defTabSz="13716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6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6pPr>
      <a:lvl7pPr marL="0" marR="0" indent="0" algn="l" defTabSz="13716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6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7pPr>
      <a:lvl8pPr marL="0" marR="0" indent="0" algn="l" defTabSz="13716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6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8pPr>
      <a:lvl9pPr marL="0" marR="0" indent="0" algn="l" defTabSz="13716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6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9pPr>
    </p:titleStyle>
    <p:bodyStyle>
      <a:lvl1pPr marL="342900" marR="0" indent="-342900" algn="l" defTabSz="1371600" latinLnBrk="0">
        <a:lnSpc>
          <a:spcPct val="90000"/>
        </a:lnSpc>
        <a:spcBef>
          <a:spcPts val="1500"/>
        </a:spcBef>
        <a:spcAft>
          <a:spcPts val="0"/>
        </a:spcAft>
        <a:buClrTx/>
        <a:buSzPct val="100000"/>
        <a:buFont typeface="Arial"/>
        <a:buChar char="•"/>
        <a:tabLst/>
        <a:defRPr sz="42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1pPr>
      <a:lvl2pPr marL="742950" marR="0" indent="-400050" algn="l" defTabSz="1371600" latinLnBrk="0">
        <a:lnSpc>
          <a:spcPct val="90000"/>
        </a:lnSpc>
        <a:spcBef>
          <a:spcPts val="1500"/>
        </a:spcBef>
        <a:spcAft>
          <a:spcPts val="0"/>
        </a:spcAft>
        <a:buClrTx/>
        <a:buSzPct val="100000"/>
        <a:buFont typeface="Arial"/>
        <a:buChar char="•"/>
        <a:tabLst/>
        <a:defRPr sz="42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2pPr>
      <a:lvl3pPr marL="1165859" marR="0" indent="-480059" algn="l" defTabSz="1371600" latinLnBrk="0">
        <a:lnSpc>
          <a:spcPct val="90000"/>
        </a:lnSpc>
        <a:spcBef>
          <a:spcPts val="1500"/>
        </a:spcBef>
        <a:spcAft>
          <a:spcPts val="0"/>
        </a:spcAft>
        <a:buClrTx/>
        <a:buSzPct val="100000"/>
        <a:buFont typeface="Arial"/>
        <a:buChar char="•"/>
        <a:tabLst/>
        <a:defRPr sz="42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3pPr>
      <a:lvl4pPr marL="1562100" marR="0" indent="-533400" algn="l" defTabSz="1371600" latinLnBrk="0">
        <a:lnSpc>
          <a:spcPct val="90000"/>
        </a:lnSpc>
        <a:spcBef>
          <a:spcPts val="1500"/>
        </a:spcBef>
        <a:spcAft>
          <a:spcPts val="0"/>
        </a:spcAft>
        <a:buClrTx/>
        <a:buSzPct val="100000"/>
        <a:buFont typeface="Arial"/>
        <a:buChar char="•"/>
        <a:tabLst/>
        <a:defRPr sz="42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4pPr>
      <a:lvl5pPr marL="1905000" marR="0" indent="-533400" algn="l" defTabSz="1371600" latinLnBrk="0">
        <a:lnSpc>
          <a:spcPct val="90000"/>
        </a:lnSpc>
        <a:spcBef>
          <a:spcPts val="1500"/>
        </a:spcBef>
        <a:spcAft>
          <a:spcPts val="0"/>
        </a:spcAft>
        <a:buClrTx/>
        <a:buSzPct val="100000"/>
        <a:buFont typeface="Arial"/>
        <a:buChar char="•"/>
        <a:tabLst/>
        <a:defRPr sz="42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5pPr>
      <a:lvl6pPr marL="2247900" marR="0" indent="-533400" algn="l" defTabSz="1371600" latinLnBrk="0">
        <a:lnSpc>
          <a:spcPct val="90000"/>
        </a:lnSpc>
        <a:spcBef>
          <a:spcPts val="1500"/>
        </a:spcBef>
        <a:spcAft>
          <a:spcPts val="0"/>
        </a:spcAft>
        <a:buClrTx/>
        <a:buSzPct val="100000"/>
        <a:buFont typeface="Arial"/>
        <a:buChar char="•"/>
        <a:tabLst/>
        <a:defRPr sz="42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6pPr>
      <a:lvl7pPr marL="2590800" marR="0" indent="-533400" algn="l" defTabSz="1371600" latinLnBrk="0">
        <a:lnSpc>
          <a:spcPct val="90000"/>
        </a:lnSpc>
        <a:spcBef>
          <a:spcPts val="1500"/>
        </a:spcBef>
        <a:spcAft>
          <a:spcPts val="0"/>
        </a:spcAft>
        <a:buClrTx/>
        <a:buSzPct val="100000"/>
        <a:buFont typeface="Arial"/>
        <a:buChar char="•"/>
        <a:tabLst/>
        <a:defRPr sz="42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7pPr>
      <a:lvl8pPr marL="2933700" marR="0" indent="-533400" algn="l" defTabSz="1371600" latinLnBrk="0">
        <a:lnSpc>
          <a:spcPct val="90000"/>
        </a:lnSpc>
        <a:spcBef>
          <a:spcPts val="1500"/>
        </a:spcBef>
        <a:spcAft>
          <a:spcPts val="0"/>
        </a:spcAft>
        <a:buClrTx/>
        <a:buSzPct val="100000"/>
        <a:buFont typeface="Arial"/>
        <a:buChar char="•"/>
        <a:tabLst/>
        <a:defRPr sz="42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8pPr>
      <a:lvl9pPr marL="3276600" marR="0" indent="-533400" algn="l" defTabSz="1371600" latinLnBrk="0">
        <a:lnSpc>
          <a:spcPct val="90000"/>
        </a:lnSpc>
        <a:spcBef>
          <a:spcPts val="1500"/>
        </a:spcBef>
        <a:spcAft>
          <a:spcPts val="0"/>
        </a:spcAft>
        <a:buClrTx/>
        <a:buSzPct val="100000"/>
        <a:buFont typeface="Arial"/>
        <a:buChar char="•"/>
        <a:tabLst/>
        <a:defRPr sz="42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9pPr>
    </p:bodyStyle>
    <p:otherStyle>
      <a:lvl1pPr marL="0" marR="0" indent="0" algn="r" defTabSz="13716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342900" algn="r" defTabSz="13716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685800" algn="r" defTabSz="13716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028700" algn="r" defTabSz="13716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371600" algn="r" defTabSz="13716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1714500" algn="r" defTabSz="13716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057400" algn="r" defTabSz="13716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2400300" algn="r" defTabSz="13716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2743200" algn="r" defTabSz="13716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" name="The Circular Electron Positron Collider Project"/>
          <p:cNvSpPr txBox="1"/>
          <p:nvPr/>
        </p:nvSpPr>
        <p:spPr>
          <a:xfrm>
            <a:off x="-629268" y="1839638"/>
            <a:ext cx="18468279" cy="12161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3578" tIns="53578" rIns="53578" bIns="53578" anchor="ctr">
            <a:spAutoFit/>
          </a:bodyPr>
          <a:lstStyle>
            <a:lvl1pPr algn="ctr">
              <a:defRPr sz="11100"/>
            </a:lvl1pPr>
          </a:lstStyle>
          <a:p>
            <a:r>
              <a:rPr lang="en-US" altLang="zh-CN" sz="7200" dirty="0" err="1"/>
              <a:t>Testbeam</a:t>
            </a:r>
            <a:r>
              <a:rPr lang="zh-CN" altLang="en-US" sz="7200" dirty="0"/>
              <a:t> </a:t>
            </a:r>
            <a:r>
              <a:rPr lang="en-US" altLang="zh-CN" sz="7200" dirty="0"/>
              <a:t>schedule</a:t>
            </a:r>
            <a:r>
              <a:rPr lang="zh-CN" altLang="en-US" sz="7200" dirty="0"/>
              <a:t>  </a:t>
            </a:r>
            <a:endParaRPr lang="en" altLang="zh-CN" sz="7200" dirty="0"/>
          </a:p>
        </p:txBody>
      </p:sp>
      <p:pic>
        <p:nvPicPr>
          <p:cNvPr id="720" name="logo_IHEP-1.jpg" descr="logo_IHEP-1.jpg"/>
          <p:cNvPicPr>
            <a:picLocks noChangeAspect="1"/>
          </p:cNvPicPr>
          <p:nvPr/>
        </p:nvPicPr>
        <p:blipFill>
          <a:blip r:embed="rId3"/>
          <a:srcRect l="1619" t="9931" r="3757"/>
          <a:stretch>
            <a:fillRect/>
          </a:stretch>
        </p:blipFill>
        <p:spPr>
          <a:xfrm>
            <a:off x="3891156" y="8069182"/>
            <a:ext cx="10049447" cy="23080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97" h="21332" extrusionOk="0">
                <a:moveTo>
                  <a:pt x="7460" y="9"/>
                </a:moveTo>
                <a:cubicBezTo>
                  <a:pt x="7343" y="64"/>
                  <a:pt x="7267" y="375"/>
                  <a:pt x="7267" y="924"/>
                </a:cubicBezTo>
                <a:cubicBezTo>
                  <a:pt x="7267" y="1423"/>
                  <a:pt x="7218" y="2042"/>
                  <a:pt x="7159" y="2296"/>
                </a:cubicBezTo>
                <a:cubicBezTo>
                  <a:pt x="7077" y="2647"/>
                  <a:pt x="7080" y="3264"/>
                  <a:pt x="7171" y="4892"/>
                </a:cubicBezTo>
                <a:cubicBezTo>
                  <a:pt x="7237" y="6067"/>
                  <a:pt x="7301" y="7445"/>
                  <a:pt x="7313" y="7960"/>
                </a:cubicBezTo>
                <a:cubicBezTo>
                  <a:pt x="7325" y="8475"/>
                  <a:pt x="7341" y="9029"/>
                  <a:pt x="7347" y="9192"/>
                </a:cubicBezTo>
                <a:cubicBezTo>
                  <a:pt x="7364" y="9627"/>
                  <a:pt x="7911" y="9555"/>
                  <a:pt x="7911" y="9118"/>
                </a:cubicBezTo>
                <a:cubicBezTo>
                  <a:pt x="7911" y="8914"/>
                  <a:pt x="7872" y="8644"/>
                  <a:pt x="7825" y="8521"/>
                </a:cubicBezTo>
                <a:cubicBezTo>
                  <a:pt x="7777" y="8394"/>
                  <a:pt x="7801" y="7775"/>
                  <a:pt x="7880" y="7097"/>
                </a:cubicBezTo>
                <a:cubicBezTo>
                  <a:pt x="7992" y="6134"/>
                  <a:pt x="8046" y="5990"/>
                  <a:pt x="8150" y="6360"/>
                </a:cubicBezTo>
                <a:cubicBezTo>
                  <a:pt x="8221" y="6613"/>
                  <a:pt x="8278" y="7154"/>
                  <a:pt x="8278" y="7562"/>
                </a:cubicBezTo>
                <a:cubicBezTo>
                  <a:pt x="8278" y="8239"/>
                  <a:pt x="8360" y="8307"/>
                  <a:pt x="9223" y="8307"/>
                </a:cubicBezTo>
                <a:cubicBezTo>
                  <a:pt x="9902" y="8307"/>
                  <a:pt x="10223" y="8470"/>
                  <a:pt x="10361" y="8882"/>
                </a:cubicBezTo>
                <a:cubicBezTo>
                  <a:pt x="10535" y="9405"/>
                  <a:pt x="10559" y="9372"/>
                  <a:pt x="10647" y="8580"/>
                </a:cubicBezTo>
                <a:cubicBezTo>
                  <a:pt x="10701" y="8101"/>
                  <a:pt x="10770" y="7390"/>
                  <a:pt x="10799" y="6994"/>
                </a:cubicBezTo>
                <a:cubicBezTo>
                  <a:pt x="10873" y="6008"/>
                  <a:pt x="11169" y="6319"/>
                  <a:pt x="11206" y="7422"/>
                </a:cubicBezTo>
                <a:cubicBezTo>
                  <a:pt x="11242" y="8523"/>
                  <a:pt x="11645" y="8645"/>
                  <a:pt x="11832" y="7613"/>
                </a:cubicBezTo>
                <a:cubicBezTo>
                  <a:pt x="11952" y="6956"/>
                  <a:pt x="11964" y="6956"/>
                  <a:pt x="12083" y="7613"/>
                </a:cubicBezTo>
                <a:cubicBezTo>
                  <a:pt x="12196" y="8235"/>
                  <a:pt x="12416" y="8307"/>
                  <a:pt x="14303" y="8307"/>
                </a:cubicBezTo>
                <a:cubicBezTo>
                  <a:pt x="16192" y="8307"/>
                  <a:pt x="16411" y="8236"/>
                  <a:pt x="16517" y="7613"/>
                </a:cubicBezTo>
                <a:cubicBezTo>
                  <a:pt x="16630" y="6956"/>
                  <a:pt x="16639" y="6956"/>
                  <a:pt x="16698" y="7613"/>
                </a:cubicBezTo>
                <a:cubicBezTo>
                  <a:pt x="16755" y="8243"/>
                  <a:pt x="16943" y="8307"/>
                  <a:pt x="18822" y="8307"/>
                </a:cubicBezTo>
                <a:cubicBezTo>
                  <a:pt x="20571" y="8307"/>
                  <a:pt x="20893" y="8395"/>
                  <a:pt x="20938" y="8897"/>
                </a:cubicBezTo>
                <a:cubicBezTo>
                  <a:pt x="20967" y="9222"/>
                  <a:pt x="21064" y="9487"/>
                  <a:pt x="21153" y="9487"/>
                </a:cubicBezTo>
                <a:cubicBezTo>
                  <a:pt x="21284" y="9487"/>
                  <a:pt x="21317" y="9133"/>
                  <a:pt x="21324" y="7672"/>
                </a:cubicBezTo>
                <a:cubicBezTo>
                  <a:pt x="21328" y="6673"/>
                  <a:pt x="21377" y="5630"/>
                  <a:pt x="21430" y="5356"/>
                </a:cubicBezTo>
                <a:cubicBezTo>
                  <a:pt x="21565" y="4657"/>
                  <a:pt x="21485" y="1653"/>
                  <a:pt x="21307" y="761"/>
                </a:cubicBezTo>
                <a:cubicBezTo>
                  <a:pt x="21115" y="-199"/>
                  <a:pt x="20917" y="-184"/>
                  <a:pt x="20719" y="806"/>
                </a:cubicBezTo>
                <a:cubicBezTo>
                  <a:pt x="20516" y="1824"/>
                  <a:pt x="19982" y="1884"/>
                  <a:pt x="19888" y="902"/>
                </a:cubicBezTo>
                <a:cubicBezTo>
                  <a:pt x="19786" y="-167"/>
                  <a:pt x="19463" y="39"/>
                  <a:pt x="19408" y="1204"/>
                </a:cubicBezTo>
                <a:cubicBezTo>
                  <a:pt x="19356" y="2308"/>
                  <a:pt x="19022" y="2747"/>
                  <a:pt x="18811" y="1993"/>
                </a:cubicBezTo>
                <a:cubicBezTo>
                  <a:pt x="18738" y="1735"/>
                  <a:pt x="18298" y="1507"/>
                  <a:pt x="17783" y="1462"/>
                </a:cubicBezTo>
                <a:cubicBezTo>
                  <a:pt x="17027" y="1396"/>
                  <a:pt x="16875" y="1278"/>
                  <a:pt x="16850" y="732"/>
                </a:cubicBezTo>
                <a:cubicBezTo>
                  <a:pt x="16827" y="220"/>
                  <a:pt x="16724" y="96"/>
                  <a:pt x="16367" y="149"/>
                </a:cubicBezTo>
                <a:cubicBezTo>
                  <a:pt x="15960" y="210"/>
                  <a:pt x="15913" y="309"/>
                  <a:pt x="15913" y="1116"/>
                </a:cubicBezTo>
                <a:cubicBezTo>
                  <a:pt x="15913" y="1611"/>
                  <a:pt x="15849" y="2116"/>
                  <a:pt x="15771" y="2244"/>
                </a:cubicBezTo>
                <a:cubicBezTo>
                  <a:pt x="15611" y="2508"/>
                  <a:pt x="15269" y="1353"/>
                  <a:pt x="15269" y="548"/>
                </a:cubicBezTo>
                <a:cubicBezTo>
                  <a:pt x="15269" y="-268"/>
                  <a:pt x="15146" y="-97"/>
                  <a:pt x="14807" y="1204"/>
                </a:cubicBezTo>
                <a:cubicBezTo>
                  <a:pt x="14464" y="2516"/>
                  <a:pt x="14318" y="2546"/>
                  <a:pt x="14276" y="1307"/>
                </a:cubicBezTo>
                <a:cubicBezTo>
                  <a:pt x="14260" y="858"/>
                  <a:pt x="14157" y="391"/>
                  <a:pt x="14047" y="267"/>
                </a:cubicBezTo>
                <a:cubicBezTo>
                  <a:pt x="13784" y="-28"/>
                  <a:pt x="13641" y="590"/>
                  <a:pt x="13792" y="1374"/>
                </a:cubicBezTo>
                <a:cubicBezTo>
                  <a:pt x="13888" y="1870"/>
                  <a:pt x="13884" y="2021"/>
                  <a:pt x="13767" y="2214"/>
                </a:cubicBezTo>
                <a:cubicBezTo>
                  <a:pt x="13519" y="2623"/>
                  <a:pt x="13292" y="2209"/>
                  <a:pt x="13261" y="1293"/>
                </a:cubicBezTo>
                <a:cubicBezTo>
                  <a:pt x="13239" y="616"/>
                  <a:pt x="13172" y="415"/>
                  <a:pt x="12973" y="415"/>
                </a:cubicBezTo>
                <a:cubicBezTo>
                  <a:pt x="12827" y="415"/>
                  <a:pt x="12690" y="672"/>
                  <a:pt x="12660" y="1005"/>
                </a:cubicBezTo>
                <a:cubicBezTo>
                  <a:pt x="12589" y="1806"/>
                  <a:pt x="12082" y="1774"/>
                  <a:pt x="11976" y="961"/>
                </a:cubicBezTo>
                <a:cubicBezTo>
                  <a:pt x="11930" y="610"/>
                  <a:pt x="11756" y="255"/>
                  <a:pt x="11588" y="171"/>
                </a:cubicBezTo>
                <a:cubicBezTo>
                  <a:pt x="11421" y="88"/>
                  <a:pt x="11311" y="132"/>
                  <a:pt x="11344" y="275"/>
                </a:cubicBezTo>
                <a:cubicBezTo>
                  <a:pt x="11441" y="689"/>
                  <a:pt x="11217" y="1595"/>
                  <a:pt x="11018" y="1595"/>
                </a:cubicBezTo>
                <a:cubicBezTo>
                  <a:pt x="10914" y="1595"/>
                  <a:pt x="10817" y="1258"/>
                  <a:pt x="10789" y="806"/>
                </a:cubicBezTo>
                <a:cubicBezTo>
                  <a:pt x="10758" y="288"/>
                  <a:pt x="10663" y="17"/>
                  <a:pt x="10516" y="17"/>
                </a:cubicBezTo>
                <a:cubicBezTo>
                  <a:pt x="10392" y="17"/>
                  <a:pt x="10315" y="181"/>
                  <a:pt x="10344" y="378"/>
                </a:cubicBezTo>
                <a:cubicBezTo>
                  <a:pt x="10416" y="882"/>
                  <a:pt x="9595" y="2515"/>
                  <a:pt x="9416" y="2222"/>
                </a:cubicBezTo>
                <a:cubicBezTo>
                  <a:pt x="9295" y="2021"/>
                  <a:pt x="9290" y="1880"/>
                  <a:pt x="9389" y="1366"/>
                </a:cubicBezTo>
                <a:cubicBezTo>
                  <a:pt x="9488" y="857"/>
                  <a:pt x="9484" y="681"/>
                  <a:pt x="9375" y="385"/>
                </a:cubicBezTo>
                <a:cubicBezTo>
                  <a:pt x="9143" y="-245"/>
                  <a:pt x="8855" y="-32"/>
                  <a:pt x="8803" y="806"/>
                </a:cubicBezTo>
                <a:cubicBezTo>
                  <a:pt x="8749" y="1699"/>
                  <a:pt x="8384" y="1893"/>
                  <a:pt x="8204" y="1123"/>
                </a:cubicBezTo>
                <a:cubicBezTo>
                  <a:pt x="8143" y="862"/>
                  <a:pt x="8095" y="782"/>
                  <a:pt x="8095" y="946"/>
                </a:cubicBezTo>
                <a:cubicBezTo>
                  <a:pt x="8095" y="1110"/>
                  <a:pt x="8002" y="967"/>
                  <a:pt x="7890" y="629"/>
                </a:cubicBezTo>
                <a:cubicBezTo>
                  <a:pt x="7732" y="154"/>
                  <a:pt x="7576" y="-46"/>
                  <a:pt x="7460" y="9"/>
                </a:cubicBezTo>
                <a:close/>
                <a:moveTo>
                  <a:pt x="4829" y="1595"/>
                </a:moveTo>
                <a:cubicBezTo>
                  <a:pt x="4208" y="1595"/>
                  <a:pt x="4102" y="1699"/>
                  <a:pt x="3953" y="2480"/>
                </a:cubicBezTo>
                <a:cubicBezTo>
                  <a:pt x="3817" y="3192"/>
                  <a:pt x="3761" y="3274"/>
                  <a:pt x="3668" y="2878"/>
                </a:cubicBezTo>
                <a:cubicBezTo>
                  <a:pt x="3603" y="2607"/>
                  <a:pt x="3432" y="2384"/>
                  <a:pt x="3289" y="2384"/>
                </a:cubicBezTo>
                <a:cubicBezTo>
                  <a:pt x="3090" y="2384"/>
                  <a:pt x="3034" y="2554"/>
                  <a:pt x="3055" y="3077"/>
                </a:cubicBezTo>
                <a:cubicBezTo>
                  <a:pt x="3077" y="3657"/>
                  <a:pt x="3021" y="3746"/>
                  <a:pt x="2703" y="3645"/>
                </a:cubicBezTo>
                <a:cubicBezTo>
                  <a:pt x="2427" y="3558"/>
                  <a:pt x="2308" y="3693"/>
                  <a:pt x="2268" y="4140"/>
                </a:cubicBezTo>
                <a:cubicBezTo>
                  <a:pt x="2237" y="4477"/>
                  <a:pt x="2131" y="4752"/>
                  <a:pt x="2029" y="4752"/>
                </a:cubicBezTo>
                <a:cubicBezTo>
                  <a:pt x="1926" y="4752"/>
                  <a:pt x="1686" y="5462"/>
                  <a:pt x="1496" y="6330"/>
                </a:cubicBezTo>
                <a:cubicBezTo>
                  <a:pt x="1305" y="7198"/>
                  <a:pt x="1109" y="7908"/>
                  <a:pt x="1059" y="7908"/>
                </a:cubicBezTo>
                <a:cubicBezTo>
                  <a:pt x="1008" y="7908"/>
                  <a:pt x="810" y="7198"/>
                  <a:pt x="620" y="6330"/>
                </a:cubicBezTo>
                <a:cubicBezTo>
                  <a:pt x="153" y="4200"/>
                  <a:pt x="0" y="4253"/>
                  <a:pt x="0" y="6551"/>
                </a:cubicBezTo>
                <a:cubicBezTo>
                  <a:pt x="0" y="7542"/>
                  <a:pt x="46" y="8719"/>
                  <a:pt x="101" y="9162"/>
                </a:cubicBezTo>
                <a:cubicBezTo>
                  <a:pt x="174" y="9745"/>
                  <a:pt x="174" y="10090"/>
                  <a:pt x="101" y="10401"/>
                </a:cubicBezTo>
                <a:cubicBezTo>
                  <a:pt x="-31" y="10967"/>
                  <a:pt x="-28" y="12763"/>
                  <a:pt x="106" y="13337"/>
                </a:cubicBezTo>
                <a:cubicBezTo>
                  <a:pt x="185" y="13674"/>
                  <a:pt x="184" y="14067"/>
                  <a:pt x="106" y="14893"/>
                </a:cubicBezTo>
                <a:cubicBezTo>
                  <a:pt x="-35" y="16396"/>
                  <a:pt x="-3" y="17884"/>
                  <a:pt x="157" y="17312"/>
                </a:cubicBezTo>
                <a:cubicBezTo>
                  <a:pt x="243" y="17007"/>
                  <a:pt x="318" y="17043"/>
                  <a:pt x="427" y="17430"/>
                </a:cubicBezTo>
                <a:cubicBezTo>
                  <a:pt x="510" y="17726"/>
                  <a:pt x="665" y="17918"/>
                  <a:pt x="772" y="17858"/>
                </a:cubicBezTo>
                <a:cubicBezTo>
                  <a:pt x="879" y="17798"/>
                  <a:pt x="1050" y="18010"/>
                  <a:pt x="1151" y="18338"/>
                </a:cubicBezTo>
                <a:cubicBezTo>
                  <a:pt x="1394" y="19125"/>
                  <a:pt x="2734" y="19169"/>
                  <a:pt x="2971" y="18397"/>
                </a:cubicBezTo>
                <a:cubicBezTo>
                  <a:pt x="3062" y="18101"/>
                  <a:pt x="3209" y="17942"/>
                  <a:pt x="3299" y="18042"/>
                </a:cubicBezTo>
                <a:cubicBezTo>
                  <a:pt x="3389" y="18143"/>
                  <a:pt x="3516" y="17948"/>
                  <a:pt x="3582" y="17607"/>
                </a:cubicBezTo>
                <a:cubicBezTo>
                  <a:pt x="3648" y="17267"/>
                  <a:pt x="3781" y="16988"/>
                  <a:pt x="3878" y="16988"/>
                </a:cubicBezTo>
                <a:cubicBezTo>
                  <a:pt x="4119" y="16988"/>
                  <a:pt x="4871" y="13466"/>
                  <a:pt x="4873" y="12326"/>
                </a:cubicBezTo>
                <a:cubicBezTo>
                  <a:pt x="4876" y="10880"/>
                  <a:pt x="5033" y="9926"/>
                  <a:pt x="5233" y="10151"/>
                </a:cubicBezTo>
                <a:cubicBezTo>
                  <a:pt x="5456" y="10401"/>
                  <a:pt x="5688" y="8988"/>
                  <a:pt x="5720" y="7178"/>
                </a:cubicBezTo>
                <a:cubicBezTo>
                  <a:pt x="5733" y="6461"/>
                  <a:pt x="5776" y="5793"/>
                  <a:pt x="5816" y="5688"/>
                </a:cubicBezTo>
                <a:cubicBezTo>
                  <a:pt x="5948" y="5337"/>
                  <a:pt x="5882" y="3377"/>
                  <a:pt x="5708" y="2480"/>
                </a:cubicBezTo>
                <a:cubicBezTo>
                  <a:pt x="5556" y="1701"/>
                  <a:pt x="5449" y="1595"/>
                  <a:pt x="4829" y="1595"/>
                </a:cubicBezTo>
                <a:close/>
                <a:moveTo>
                  <a:pt x="19775" y="11065"/>
                </a:moveTo>
                <a:cubicBezTo>
                  <a:pt x="19632" y="11065"/>
                  <a:pt x="19496" y="11332"/>
                  <a:pt x="19466" y="11663"/>
                </a:cubicBezTo>
                <a:cubicBezTo>
                  <a:pt x="19398" y="12428"/>
                  <a:pt x="19142" y="12428"/>
                  <a:pt x="19073" y="11663"/>
                </a:cubicBezTo>
                <a:cubicBezTo>
                  <a:pt x="19004" y="10887"/>
                  <a:pt x="18523" y="10886"/>
                  <a:pt x="18454" y="11663"/>
                </a:cubicBezTo>
                <a:cubicBezTo>
                  <a:pt x="18376" y="12531"/>
                  <a:pt x="14826" y="12503"/>
                  <a:pt x="14749" y="11633"/>
                </a:cubicBezTo>
                <a:cubicBezTo>
                  <a:pt x="14681" y="10881"/>
                  <a:pt x="14200" y="10905"/>
                  <a:pt x="14132" y="11663"/>
                </a:cubicBezTo>
                <a:cubicBezTo>
                  <a:pt x="14103" y="11988"/>
                  <a:pt x="14015" y="12253"/>
                  <a:pt x="13936" y="12253"/>
                </a:cubicBezTo>
                <a:cubicBezTo>
                  <a:pt x="13857" y="12253"/>
                  <a:pt x="13767" y="11988"/>
                  <a:pt x="13738" y="11663"/>
                </a:cubicBezTo>
                <a:cubicBezTo>
                  <a:pt x="13665" y="10853"/>
                  <a:pt x="13246" y="10910"/>
                  <a:pt x="13103" y="11751"/>
                </a:cubicBezTo>
                <a:cubicBezTo>
                  <a:pt x="12992" y="12402"/>
                  <a:pt x="12977" y="12402"/>
                  <a:pt x="12809" y="11751"/>
                </a:cubicBezTo>
                <a:cubicBezTo>
                  <a:pt x="12592" y="10909"/>
                  <a:pt x="12181" y="10859"/>
                  <a:pt x="12109" y="11663"/>
                </a:cubicBezTo>
                <a:cubicBezTo>
                  <a:pt x="12031" y="12534"/>
                  <a:pt x="10046" y="12534"/>
                  <a:pt x="9968" y="11663"/>
                </a:cubicBezTo>
                <a:cubicBezTo>
                  <a:pt x="9901" y="10910"/>
                  <a:pt x="9753" y="10902"/>
                  <a:pt x="9621" y="11648"/>
                </a:cubicBezTo>
                <a:cubicBezTo>
                  <a:pt x="9546" y="12077"/>
                  <a:pt x="9297" y="12245"/>
                  <a:pt x="8669" y="12290"/>
                </a:cubicBezTo>
                <a:lnTo>
                  <a:pt x="7818" y="12349"/>
                </a:lnTo>
                <a:lnTo>
                  <a:pt x="7818" y="14074"/>
                </a:lnTo>
                <a:cubicBezTo>
                  <a:pt x="7818" y="15765"/>
                  <a:pt x="7825" y="15800"/>
                  <a:pt x="8122" y="15800"/>
                </a:cubicBezTo>
                <a:cubicBezTo>
                  <a:pt x="8289" y="15800"/>
                  <a:pt x="8471" y="15614"/>
                  <a:pt x="8525" y="15380"/>
                </a:cubicBezTo>
                <a:cubicBezTo>
                  <a:pt x="8580" y="15146"/>
                  <a:pt x="8740" y="15014"/>
                  <a:pt x="8882" y="15085"/>
                </a:cubicBezTo>
                <a:cubicBezTo>
                  <a:pt x="9134" y="15211"/>
                  <a:pt x="9141" y="15276"/>
                  <a:pt x="9145" y="17681"/>
                </a:cubicBezTo>
                <a:lnTo>
                  <a:pt x="9148" y="20145"/>
                </a:lnTo>
                <a:lnTo>
                  <a:pt x="10234" y="20145"/>
                </a:lnTo>
                <a:cubicBezTo>
                  <a:pt x="11114" y="20145"/>
                  <a:pt x="11330" y="20255"/>
                  <a:pt x="11373" y="20735"/>
                </a:cubicBezTo>
                <a:cubicBezTo>
                  <a:pt x="11418" y="21238"/>
                  <a:pt x="11750" y="21332"/>
                  <a:pt x="13582" y="21332"/>
                </a:cubicBezTo>
                <a:cubicBezTo>
                  <a:pt x="14890" y="21332"/>
                  <a:pt x="15718" y="21186"/>
                  <a:pt x="15686" y="20963"/>
                </a:cubicBezTo>
                <a:cubicBezTo>
                  <a:pt x="15578" y="20214"/>
                  <a:pt x="15866" y="20086"/>
                  <a:pt x="17549" y="20130"/>
                </a:cubicBezTo>
                <a:lnTo>
                  <a:pt x="19273" y="20174"/>
                </a:lnTo>
                <a:lnTo>
                  <a:pt x="19422" y="19075"/>
                </a:lnTo>
                <a:cubicBezTo>
                  <a:pt x="19511" y="18417"/>
                  <a:pt x="19552" y="17477"/>
                  <a:pt x="19526" y="16737"/>
                </a:cubicBezTo>
                <a:cubicBezTo>
                  <a:pt x="19479" y="15419"/>
                  <a:pt x="19617" y="14706"/>
                  <a:pt x="19803" y="15306"/>
                </a:cubicBezTo>
                <a:cubicBezTo>
                  <a:pt x="19864" y="15503"/>
                  <a:pt x="20051" y="15698"/>
                  <a:pt x="20219" y="15741"/>
                </a:cubicBezTo>
                <a:cubicBezTo>
                  <a:pt x="20484" y="15809"/>
                  <a:pt x="20518" y="15720"/>
                  <a:pt x="20468" y="15048"/>
                </a:cubicBezTo>
                <a:cubicBezTo>
                  <a:pt x="20428" y="14509"/>
                  <a:pt x="20469" y="14140"/>
                  <a:pt x="20600" y="13838"/>
                </a:cubicBezTo>
                <a:cubicBezTo>
                  <a:pt x="20910" y="13127"/>
                  <a:pt x="20834" y="12253"/>
                  <a:pt x="20463" y="12253"/>
                </a:cubicBezTo>
                <a:cubicBezTo>
                  <a:pt x="20259" y="12253"/>
                  <a:pt x="20117" y="12034"/>
                  <a:pt x="20084" y="11663"/>
                </a:cubicBezTo>
                <a:cubicBezTo>
                  <a:pt x="20055" y="11332"/>
                  <a:pt x="19918" y="11065"/>
                  <a:pt x="19775" y="11065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722" name="Zhijun Liang…"/>
          <p:cNvSpPr txBox="1"/>
          <p:nvPr/>
        </p:nvSpPr>
        <p:spPr>
          <a:xfrm>
            <a:off x="1594075" y="5105072"/>
            <a:ext cx="13581752" cy="17701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3578" tIns="53578" rIns="53578" bIns="53578" anchor="ctr">
            <a:spAutoFit/>
          </a:bodyPr>
          <a:lstStyle/>
          <a:p>
            <a:pPr algn="ctr" defTabSz="616148">
              <a:defRPr sz="5600" b="0">
                <a:effectLst>
                  <a:outerShdw blurRad="88900" rotWithShape="0">
                    <a:srgbClr val="011993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pPr>
            <a:r>
              <a:rPr sz="5400" dirty="0"/>
              <a:t>Zhijun Liang</a:t>
            </a:r>
          </a:p>
          <a:p>
            <a:pPr algn="ctr" defTabSz="616148">
              <a:defRPr sz="4200" b="0">
                <a:effectLst>
                  <a:outerShdw blurRad="88900" rotWithShape="0">
                    <a:srgbClr val="011993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pPr>
            <a:r>
              <a:rPr sz="5400" dirty="0"/>
              <a:t>(IHEP, Chinese Academy of Sciences)</a:t>
            </a: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A6DA42CD-3B18-8D47-8627-4A909DA38F83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15596423" y="13090922"/>
            <a:ext cx="240449" cy="352018"/>
          </a:xfrm>
        </p:spPr>
        <p:txBody>
          <a:bodyPr/>
          <a:lstStyle/>
          <a:p>
            <a:fld id="{86CB4B4D-7CA3-9044-876B-883B54F8677D}" type="slidenum">
              <a:rPr lang="en-US" altLang="zh-CN" smtClean="0"/>
              <a:t>1</a:t>
            </a:fld>
            <a:endParaRPr lang="zh-CN" altLang="en-US"/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20594590-4FAC-DA4E-822A-CD25CF86C5C9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4845816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B32A5175-A3ED-854B-BB2C-F22BA64714CC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7255232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391AAAF2-3D37-6E48-9349-EF36D884B50C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15500241" y="13090922"/>
            <a:ext cx="336631" cy="352018"/>
          </a:xfrm>
        </p:spPr>
        <p:txBody>
          <a:bodyPr/>
          <a:lstStyle/>
          <a:p>
            <a:fld id="{86CB4B4D-7CA3-9044-876B-883B54F8677D}" type="slidenum">
              <a:rPr lang="en-US" altLang="zh-CN" smtClean="0"/>
              <a:t>2</a:t>
            </a:fld>
            <a:endParaRPr lang="zh-CN" altLang="en-US"/>
          </a:p>
        </p:txBody>
      </p:sp>
      <p:sp>
        <p:nvSpPr>
          <p:cNvPr id="3" name="The Higgs Boson Discovery at LHC">
            <a:extLst>
              <a:ext uri="{FF2B5EF4-FFF2-40B4-BE49-F238E27FC236}">
                <a16:creationId xmlns:a16="http://schemas.microsoft.com/office/drawing/2014/main" id="{8854B0FD-6E88-584C-BED5-DB004AE2C89A}"/>
              </a:ext>
            </a:extLst>
          </p:cNvPr>
          <p:cNvSpPr txBox="1">
            <a:spLocks/>
          </p:cNvSpPr>
          <p:nvPr/>
        </p:nvSpPr>
        <p:spPr>
          <a:xfrm>
            <a:off x="351065" y="143205"/>
            <a:ext cx="17190224" cy="1056054"/>
          </a:xfrm>
          <a:prstGeom prst="rect">
            <a:avLst/>
          </a:prstGeom>
        </p:spPr>
        <p:txBody>
          <a:bodyPr anchor="t"/>
          <a:lstStyle>
            <a:lvl1pPr marL="0" marR="0" indent="0" algn="ctr" defTabSz="731162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10" b="0" i="0" u="none" strike="noStrike" cap="none" spc="0" baseline="0">
                <a:solidFill>
                  <a:srgbClr val="000000"/>
                </a:solidFill>
                <a:effectLst>
                  <a:outerShdw blurRad="67818" dist="67818" dir="2880000" rotWithShape="0">
                    <a:srgbClr val="000000"/>
                  </a:outerShdw>
                </a:effectLst>
                <a:uFillTx/>
                <a:latin typeface="Calibri Light"/>
                <a:ea typeface="Calibri Light"/>
                <a:cs typeface="Calibri Light"/>
                <a:sym typeface="Calibri Light"/>
              </a:defRPr>
            </a:lvl1pPr>
            <a:lvl2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2pPr>
            <a:lvl3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3pPr>
            <a:lvl4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4pPr>
            <a:lvl5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5pPr>
            <a:lvl6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6pPr>
            <a:lvl7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7pPr>
            <a:lvl8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8pPr>
            <a:lvl9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9pPr>
          </a:lstStyle>
          <a:p>
            <a:pPr hangingPunct="1"/>
            <a:r>
              <a:rPr lang="en-US" altLang="zh-CN" sz="6008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Introduction</a:t>
            </a:r>
            <a:r>
              <a:rPr lang="zh-CN" altLang="en-US" sz="6008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endParaRPr lang="en" sz="6008" dirty="0">
              <a:solidFill>
                <a:srgbClr val="FFFFFF"/>
              </a:solidFill>
              <a:latin typeface="+mj-lt"/>
              <a:ea typeface="+mj-ea"/>
              <a:cs typeface="+mj-cs"/>
              <a:sym typeface="Damascus Bold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77EFDC5E-5D5B-8B4C-BFAB-8CB3546A7F62}"/>
              </a:ext>
            </a:extLst>
          </p:cNvPr>
          <p:cNvSpPr/>
          <p:nvPr/>
        </p:nvSpPr>
        <p:spPr>
          <a:xfrm>
            <a:off x="329168" y="1264120"/>
            <a:ext cx="17190223" cy="86023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zh-CN" sz="3600" dirty="0">
                <a:solidFill>
                  <a:srgbClr val="FFFF00"/>
                </a:solidFill>
              </a:rPr>
              <a:t>Goal:</a:t>
            </a:r>
            <a:r>
              <a:rPr kumimoji="1" lang="zh-CN" altLang="en-US" sz="3600" dirty="0">
                <a:solidFill>
                  <a:srgbClr val="FFFF00"/>
                </a:solidFill>
              </a:rPr>
              <a:t> </a:t>
            </a:r>
            <a:r>
              <a:rPr kumimoji="1" lang="en-US" altLang="zh-CN" sz="3600" dirty="0">
                <a:solidFill>
                  <a:srgbClr val="FFFF00"/>
                </a:solidFill>
              </a:rPr>
              <a:t>Measurement</a:t>
            </a:r>
            <a:r>
              <a:rPr kumimoji="1" lang="zh-CN" altLang="en-US" sz="3600" dirty="0">
                <a:solidFill>
                  <a:srgbClr val="FFFF00"/>
                </a:solidFill>
              </a:rPr>
              <a:t> </a:t>
            </a:r>
            <a:r>
              <a:rPr kumimoji="1" lang="en-US" altLang="zh-CN" sz="3600" dirty="0">
                <a:solidFill>
                  <a:srgbClr val="FFFF00"/>
                </a:solidFill>
              </a:rPr>
              <a:t>the</a:t>
            </a:r>
            <a:r>
              <a:rPr kumimoji="1" lang="zh-CN" altLang="en-US" sz="3600" dirty="0">
                <a:solidFill>
                  <a:srgbClr val="FFFF00"/>
                </a:solidFill>
              </a:rPr>
              <a:t> </a:t>
            </a:r>
            <a:r>
              <a:rPr kumimoji="1" lang="en-US" altLang="zh-CN" sz="3600" dirty="0">
                <a:solidFill>
                  <a:srgbClr val="FFFF00"/>
                </a:solidFill>
              </a:rPr>
              <a:t>spatial</a:t>
            </a:r>
            <a:r>
              <a:rPr kumimoji="1" lang="zh-CN" altLang="en-US" sz="3600" dirty="0">
                <a:solidFill>
                  <a:srgbClr val="FFFF00"/>
                </a:solidFill>
              </a:rPr>
              <a:t> </a:t>
            </a:r>
            <a:r>
              <a:rPr kumimoji="1" lang="en-US" altLang="zh-CN" sz="3600" dirty="0">
                <a:solidFill>
                  <a:srgbClr val="FFFF00"/>
                </a:solidFill>
              </a:rPr>
              <a:t>resolution</a:t>
            </a:r>
            <a:r>
              <a:rPr kumimoji="1" lang="zh-CN" altLang="en-US" sz="3600" dirty="0">
                <a:solidFill>
                  <a:srgbClr val="FFFF00"/>
                </a:solidFill>
              </a:rPr>
              <a:t> </a:t>
            </a:r>
            <a:r>
              <a:rPr kumimoji="1" lang="en-US" altLang="zh-CN" sz="3600" dirty="0">
                <a:solidFill>
                  <a:srgbClr val="FFFF00"/>
                </a:solidFill>
              </a:rPr>
              <a:t>in</a:t>
            </a:r>
            <a:r>
              <a:rPr kumimoji="1" lang="zh-CN" altLang="en-US" sz="3600" dirty="0">
                <a:solidFill>
                  <a:srgbClr val="FFFF00"/>
                </a:solidFill>
              </a:rPr>
              <a:t> </a:t>
            </a:r>
            <a:r>
              <a:rPr kumimoji="1" lang="en-US" altLang="zh-CN" sz="3600" dirty="0">
                <a:solidFill>
                  <a:srgbClr val="FFFF00"/>
                </a:solidFill>
              </a:rPr>
              <a:t>beam</a:t>
            </a:r>
            <a:r>
              <a:rPr kumimoji="1" lang="zh-CN" altLang="en-US" sz="3600" dirty="0">
                <a:solidFill>
                  <a:srgbClr val="FFFF00"/>
                </a:solidFill>
              </a:rPr>
              <a:t> </a:t>
            </a:r>
            <a:r>
              <a:rPr kumimoji="1" lang="en-US" altLang="zh-CN" sz="3600" dirty="0">
                <a:solidFill>
                  <a:srgbClr val="FFFF00"/>
                </a:solidFill>
              </a:rPr>
              <a:t>test</a:t>
            </a:r>
          </a:p>
          <a:p>
            <a:r>
              <a:rPr kumimoji="1" lang="en-US" altLang="zh-CN" sz="3600" dirty="0">
                <a:solidFill>
                  <a:srgbClr val="FFFF00"/>
                </a:solidFill>
              </a:rPr>
              <a:t>Requirement</a:t>
            </a:r>
            <a:r>
              <a:rPr kumimoji="1" lang="zh-CN" altLang="en-US" sz="3600" dirty="0">
                <a:solidFill>
                  <a:srgbClr val="FFFF00"/>
                </a:solidFill>
              </a:rPr>
              <a:t> </a:t>
            </a:r>
            <a:endParaRPr kumimoji="1" lang="en-US" altLang="zh-CN" sz="3600" dirty="0">
              <a:solidFill>
                <a:srgbClr val="FFFF00"/>
              </a:solidFill>
            </a:endParaRPr>
          </a:p>
          <a:p>
            <a:pPr marL="669719" lvl="2" indent="-428625">
              <a:spcBef>
                <a:spcPts val="316"/>
              </a:spcBef>
              <a:buFont typeface="Wingdings" pitchFamily="2" charset="2"/>
              <a:buChar char="Ø"/>
              <a:defRPr b="1">
                <a:solidFill>
                  <a:srgbClr val="7030A0"/>
                </a:solidFill>
                <a:latin typeface="微软雅黑"/>
                <a:ea typeface="微软雅黑"/>
                <a:cs typeface="微软雅黑"/>
                <a:sym typeface="微软雅黑"/>
              </a:defRPr>
            </a:pPr>
            <a:r>
              <a:rPr lang="en-US" altLang="zh-CN" sz="36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Beam</a:t>
            </a:r>
            <a:r>
              <a:rPr lang="zh-CN" altLang="en-US" sz="36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sz="36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type:</a:t>
            </a:r>
            <a:r>
              <a:rPr lang="zh-CN" altLang="en-US" sz="36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sz="36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electron/pion/proton</a:t>
            </a:r>
            <a:r>
              <a:rPr lang="zh-CN" altLang="en-US" sz="36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endParaRPr lang="en-US" altLang="zh-CN" sz="3600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  <a:sym typeface="微软雅黑"/>
            </a:endParaRPr>
          </a:p>
          <a:p>
            <a:pPr marL="669719" lvl="2" indent="-428625">
              <a:spcBef>
                <a:spcPts val="316"/>
              </a:spcBef>
              <a:buFont typeface="Wingdings" pitchFamily="2" charset="2"/>
              <a:buChar char="Ø"/>
              <a:defRPr b="1">
                <a:solidFill>
                  <a:srgbClr val="7030A0"/>
                </a:solidFill>
                <a:latin typeface="微软雅黑"/>
                <a:ea typeface="微软雅黑"/>
                <a:cs typeface="微软雅黑"/>
                <a:sym typeface="微软雅黑"/>
              </a:defRPr>
            </a:pPr>
            <a:r>
              <a:rPr lang="en-US" altLang="zh-CN" sz="36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Beam</a:t>
            </a:r>
            <a:r>
              <a:rPr lang="zh-CN" altLang="en-US" sz="36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sz="36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energy</a:t>
            </a:r>
            <a:r>
              <a:rPr lang="zh-CN" altLang="en-US" sz="36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sz="36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&gt;2GeV</a:t>
            </a:r>
          </a:p>
          <a:p>
            <a:pPr marL="669719" lvl="2" indent="-428625">
              <a:spcBef>
                <a:spcPts val="316"/>
              </a:spcBef>
              <a:buFont typeface="Wingdings" pitchFamily="2" charset="2"/>
              <a:buChar char="Ø"/>
              <a:defRPr b="1">
                <a:solidFill>
                  <a:srgbClr val="7030A0"/>
                </a:solidFill>
                <a:latin typeface="微软雅黑"/>
                <a:ea typeface="微软雅黑"/>
                <a:cs typeface="微软雅黑"/>
                <a:sym typeface="微软雅黑"/>
              </a:defRPr>
            </a:pPr>
            <a:r>
              <a:rPr lang="en-US" altLang="zh-CN" sz="36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Rate</a:t>
            </a:r>
            <a:r>
              <a:rPr lang="zh-CN" altLang="en-US" sz="36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sz="36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&gt;1kHz</a:t>
            </a:r>
            <a:endParaRPr kumimoji="1" lang="en-US" altLang="zh-CN" sz="3600" dirty="0">
              <a:solidFill>
                <a:srgbClr val="FFFF00"/>
              </a:solidFill>
            </a:endParaRPr>
          </a:p>
          <a:p>
            <a:r>
              <a:rPr kumimoji="1" lang="en-US" altLang="zh-CN" sz="3600" dirty="0">
                <a:solidFill>
                  <a:srgbClr val="FFFF00"/>
                </a:solidFill>
              </a:rPr>
              <a:t>Timeline</a:t>
            </a:r>
            <a:r>
              <a:rPr kumimoji="1" lang="zh-CN" altLang="en-US" sz="3600" dirty="0">
                <a:solidFill>
                  <a:srgbClr val="FFFF00"/>
                </a:solidFill>
              </a:rPr>
              <a:t>  </a:t>
            </a:r>
            <a:endParaRPr kumimoji="1" lang="en-US" altLang="zh-CN" sz="3600" dirty="0">
              <a:solidFill>
                <a:srgbClr val="FFFF00"/>
              </a:solidFill>
            </a:endParaRPr>
          </a:p>
          <a:p>
            <a:pPr marL="669719" lvl="2" indent="-428625">
              <a:spcBef>
                <a:spcPts val="316"/>
              </a:spcBef>
              <a:buFont typeface="Wingdings" pitchFamily="2" charset="2"/>
              <a:buChar char="Ø"/>
              <a:defRPr b="1">
                <a:solidFill>
                  <a:srgbClr val="7030A0"/>
                </a:solidFill>
                <a:latin typeface="微软雅黑"/>
                <a:ea typeface="微软雅黑"/>
                <a:cs typeface="微软雅黑"/>
                <a:sym typeface="微软雅黑"/>
              </a:defRPr>
            </a:pPr>
            <a:r>
              <a:rPr lang="en-US" altLang="zh-CN" sz="36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Schedule</a:t>
            </a:r>
            <a:r>
              <a:rPr lang="zh-CN" altLang="en-US" sz="36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 </a:t>
            </a:r>
            <a:r>
              <a:rPr lang="en-US" altLang="zh-CN" sz="36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1~2</a:t>
            </a:r>
            <a:r>
              <a:rPr lang="zh-CN" altLang="en-US" sz="36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sz="36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test</a:t>
            </a:r>
            <a:r>
              <a:rPr lang="zh-CN" altLang="en-US" sz="36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sz="36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beam</a:t>
            </a:r>
            <a:r>
              <a:rPr lang="zh-CN" altLang="en-US" sz="36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sz="36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every</a:t>
            </a:r>
            <a:r>
              <a:rPr lang="zh-CN" altLang="en-US" sz="36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sz="36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year</a:t>
            </a:r>
            <a:r>
              <a:rPr lang="zh-CN" altLang="en-US" sz="36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sz="36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from</a:t>
            </a:r>
            <a:r>
              <a:rPr lang="zh-CN" altLang="en-US" sz="36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sz="36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2020</a:t>
            </a:r>
            <a:r>
              <a:rPr lang="zh-CN" altLang="en-US" sz="36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sz="36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to</a:t>
            </a:r>
            <a:r>
              <a:rPr lang="zh-CN" altLang="en-US" sz="36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sz="36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2023</a:t>
            </a:r>
          </a:p>
          <a:p>
            <a:pPr marL="669719" lvl="2" indent="-428625">
              <a:spcBef>
                <a:spcPts val="316"/>
              </a:spcBef>
              <a:buFont typeface="Wingdings" pitchFamily="2" charset="2"/>
              <a:buChar char="Ø"/>
              <a:defRPr b="1">
                <a:solidFill>
                  <a:srgbClr val="7030A0"/>
                </a:solidFill>
                <a:latin typeface="微软雅黑"/>
                <a:ea typeface="微软雅黑"/>
                <a:cs typeface="微软雅黑"/>
                <a:sym typeface="微软雅黑"/>
              </a:defRPr>
            </a:pPr>
            <a:r>
              <a:rPr lang="en-US" altLang="zh-CN" sz="36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2020</a:t>
            </a:r>
            <a:r>
              <a:rPr lang="zh-CN" altLang="en-US" sz="36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sz="36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:</a:t>
            </a:r>
            <a:r>
              <a:rPr lang="zh-CN" altLang="en-US" sz="36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sz="36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Beam</a:t>
            </a:r>
            <a:r>
              <a:rPr lang="zh-CN" altLang="en-US" sz="36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sz="36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test</a:t>
            </a:r>
            <a:r>
              <a:rPr lang="zh-CN" altLang="en-US" sz="36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sz="36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for</a:t>
            </a:r>
            <a:r>
              <a:rPr lang="zh-CN" altLang="en-US" sz="36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sz="36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1</a:t>
            </a:r>
            <a:r>
              <a:rPr lang="en-US" altLang="zh-CN" sz="3600" kern="1200" baseline="30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st</a:t>
            </a:r>
            <a:r>
              <a:rPr lang="zh-CN" altLang="en-US" sz="36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sz="36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MPW</a:t>
            </a:r>
            <a:r>
              <a:rPr lang="zh-CN" altLang="en-US" sz="36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sz="36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chip</a:t>
            </a:r>
          </a:p>
          <a:p>
            <a:pPr marL="669719" lvl="2" indent="-428625">
              <a:spcBef>
                <a:spcPts val="316"/>
              </a:spcBef>
              <a:buFont typeface="Wingdings" pitchFamily="2" charset="2"/>
              <a:buChar char="Ø"/>
              <a:defRPr b="1">
                <a:solidFill>
                  <a:srgbClr val="7030A0"/>
                </a:solidFill>
                <a:latin typeface="微软雅黑"/>
                <a:ea typeface="微软雅黑"/>
                <a:cs typeface="微软雅黑"/>
                <a:sym typeface="微软雅黑"/>
              </a:defRPr>
            </a:pPr>
            <a:r>
              <a:rPr lang="en-US" altLang="zh-CN" sz="36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2021:</a:t>
            </a:r>
            <a:r>
              <a:rPr lang="zh-CN" altLang="en-US" sz="36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sz="36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Beam</a:t>
            </a:r>
            <a:r>
              <a:rPr lang="zh-CN" altLang="en-US" sz="36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sz="36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test</a:t>
            </a:r>
            <a:r>
              <a:rPr lang="zh-CN" altLang="en-US" sz="36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sz="36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for</a:t>
            </a:r>
            <a:r>
              <a:rPr lang="zh-CN" altLang="en-US" sz="36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sz="36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2</a:t>
            </a:r>
            <a:r>
              <a:rPr lang="en-US" altLang="zh-CN" sz="3600" kern="1200" baseline="30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nd</a:t>
            </a:r>
            <a:r>
              <a:rPr lang="en-US" altLang="zh-CN" sz="36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/3</a:t>
            </a:r>
            <a:r>
              <a:rPr lang="en-US" altLang="zh-CN" sz="3600" kern="1200" baseline="30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rd</a:t>
            </a:r>
            <a:r>
              <a:rPr lang="zh-CN" altLang="en-US" sz="36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 </a:t>
            </a:r>
            <a:r>
              <a:rPr lang="en-US" altLang="zh-CN" sz="36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MPW</a:t>
            </a:r>
            <a:r>
              <a:rPr lang="zh-CN" altLang="en-US" sz="36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sz="36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chip</a:t>
            </a:r>
            <a:r>
              <a:rPr lang="zh-CN" altLang="en-US" sz="36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endParaRPr lang="en-US" altLang="zh-CN" sz="3600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  <a:sym typeface="微软雅黑"/>
            </a:endParaRPr>
          </a:p>
          <a:p>
            <a:pPr marL="669719" lvl="2" indent="-428625">
              <a:spcBef>
                <a:spcPts val="316"/>
              </a:spcBef>
              <a:buFont typeface="Wingdings" pitchFamily="2" charset="2"/>
              <a:buChar char="Ø"/>
              <a:defRPr b="1">
                <a:solidFill>
                  <a:srgbClr val="7030A0"/>
                </a:solidFill>
                <a:latin typeface="微软雅黑"/>
                <a:ea typeface="微软雅黑"/>
                <a:cs typeface="微软雅黑"/>
                <a:sym typeface="微软雅黑"/>
              </a:defRPr>
            </a:pPr>
            <a:r>
              <a:rPr lang="en-US" altLang="zh-CN" sz="36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2022:</a:t>
            </a:r>
            <a:r>
              <a:rPr lang="zh-CN" altLang="en-US" sz="36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sz="36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Beam</a:t>
            </a:r>
            <a:r>
              <a:rPr lang="zh-CN" altLang="en-US" sz="36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sz="36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test</a:t>
            </a:r>
            <a:r>
              <a:rPr lang="zh-CN" altLang="en-US" sz="36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sz="36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for</a:t>
            </a:r>
            <a:r>
              <a:rPr lang="zh-CN" altLang="en-US" sz="36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sz="36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prototype</a:t>
            </a:r>
            <a:r>
              <a:rPr lang="zh-CN" altLang="en-US" sz="36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endParaRPr lang="en-US" altLang="zh-CN" sz="3600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  <a:sym typeface="微软雅黑"/>
            </a:endParaRPr>
          </a:p>
          <a:p>
            <a:endParaRPr kumimoji="1" lang="en-US" altLang="zh-CN" sz="3600" dirty="0">
              <a:solidFill>
                <a:srgbClr val="FFFF00"/>
              </a:solidFill>
            </a:endParaRPr>
          </a:p>
          <a:p>
            <a:pPr marL="669719" lvl="2" indent="-428625">
              <a:spcBef>
                <a:spcPts val="316"/>
              </a:spcBef>
              <a:buFont typeface="Wingdings" pitchFamily="2" charset="2"/>
              <a:buChar char="Ø"/>
              <a:defRPr b="1">
                <a:solidFill>
                  <a:srgbClr val="7030A0"/>
                </a:solidFill>
                <a:latin typeface="微软雅黑"/>
                <a:ea typeface="微软雅黑"/>
                <a:cs typeface="微软雅黑"/>
                <a:sym typeface="微软雅黑"/>
              </a:defRPr>
            </a:pPr>
            <a:endParaRPr lang="en-US" altLang="zh-CN" sz="3300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  <a:sym typeface="微软雅黑"/>
            </a:endParaRPr>
          </a:p>
          <a:p>
            <a:pPr marL="669719" lvl="2" indent="-428625">
              <a:spcBef>
                <a:spcPts val="316"/>
              </a:spcBef>
              <a:buFont typeface="Wingdings" pitchFamily="2" charset="2"/>
              <a:buChar char="Ø"/>
              <a:defRPr b="1">
                <a:solidFill>
                  <a:srgbClr val="7030A0"/>
                </a:solidFill>
                <a:latin typeface="微软雅黑"/>
                <a:ea typeface="微软雅黑"/>
                <a:cs typeface="微软雅黑"/>
                <a:sym typeface="微软雅黑"/>
              </a:defRPr>
            </a:pPr>
            <a:endParaRPr lang="en-US" altLang="zh-CN" sz="3300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  <a:sym typeface="微软雅黑"/>
            </a:endParaRPr>
          </a:p>
          <a:p>
            <a:pPr>
              <a:defRPr b="1">
                <a:solidFill>
                  <a:srgbClr val="0070C0"/>
                </a:solidFill>
                <a:latin typeface="微软雅黑"/>
                <a:ea typeface="微软雅黑"/>
                <a:cs typeface="微软雅黑"/>
                <a:sym typeface="微软雅黑"/>
              </a:defRPr>
            </a:pPr>
            <a:endParaRPr lang="en-US" altLang="zh-CN" sz="3300" dirty="0">
              <a:solidFill>
                <a:srgbClr val="FFFF00"/>
              </a:solidFill>
            </a:endParaRPr>
          </a:p>
          <a:p>
            <a:pPr marL="241094" lvl="1" indent="0">
              <a:spcBef>
                <a:spcPts val="316"/>
              </a:spcBef>
              <a:defRPr b="1">
                <a:solidFill>
                  <a:srgbClr val="7030A0"/>
                </a:solidFill>
                <a:latin typeface="微软雅黑"/>
                <a:ea typeface="微软雅黑"/>
                <a:cs typeface="微软雅黑"/>
                <a:sym typeface="微软雅黑"/>
              </a:defRPr>
            </a:pPr>
            <a:endParaRPr lang="en" altLang="zh-CN" sz="3300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  <a:sym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3294272448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CA8D9E71-B064-B94B-A8ED-623042D006A6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3</a:t>
            </a:fld>
            <a:endParaRPr lang="zh-CN" alt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70869F7F-7144-BC49-9518-96459F6A85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836" y="1959811"/>
            <a:ext cx="16164665" cy="11131111"/>
          </a:xfrm>
          <a:prstGeom prst="rect">
            <a:avLst/>
          </a:prstGeom>
        </p:spPr>
      </p:pic>
      <p:sp>
        <p:nvSpPr>
          <p:cNvPr id="5" name="椭圆 4">
            <a:extLst>
              <a:ext uri="{FF2B5EF4-FFF2-40B4-BE49-F238E27FC236}">
                <a16:creationId xmlns:a16="http://schemas.microsoft.com/office/drawing/2014/main" id="{C2DC8B80-2DCC-7E4B-97B9-D15E0FF69A11}"/>
              </a:ext>
            </a:extLst>
          </p:cNvPr>
          <p:cNvSpPr/>
          <p:nvPr/>
        </p:nvSpPr>
        <p:spPr>
          <a:xfrm>
            <a:off x="-553452" y="5462337"/>
            <a:ext cx="17854864" cy="1203158"/>
          </a:xfrm>
          <a:prstGeom prst="ellipse">
            <a:avLst/>
          </a:prstGeom>
          <a:noFill/>
          <a:ln w="12700" cap="flat">
            <a:solidFill>
              <a:srgbClr val="C0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5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64529" dir="2700000" rotWithShape="0">
                  <a:srgbClr val="000000">
                    <a:alpha val="48275"/>
                  </a:srgbClr>
                </a:outerShdw>
              </a:effectLst>
              <a:uFillTx/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816E393D-2649-4241-910A-66F7CA227989}"/>
              </a:ext>
            </a:extLst>
          </p:cNvPr>
          <p:cNvSpPr/>
          <p:nvPr/>
        </p:nvSpPr>
        <p:spPr>
          <a:xfrm>
            <a:off x="-399264" y="8105555"/>
            <a:ext cx="17854864" cy="1203158"/>
          </a:xfrm>
          <a:prstGeom prst="ellipse">
            <a:avLst/>
          </a:prstGeom>
          <a:noFill/>
          <a:ln w="12700" cap="flat">
            <a:solidFill>
              <a:srgbClr val="C0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5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64529" dir="2700000" rotWithShape="0">
                  <a:srgbClr val="000000">
                    <a:alpha val="48275"/>
                  </a:srgbClr>
                </a:outerShdw>
              </a:effectLst>
              <a:uFillTx/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1170684912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391AAAF2-3D37-6E48-9349-EF36D884B50C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15500241" y="13090922"/>
            <a:ext cx="336631" cy="352018"/>
          </a:xfrm>
        </p:spPr>
        <p:txBody>
          <a:bodyPr/>
          <a:lstStyle/>
          <a:p>
            <a:fld id="{86CB4B4D-7CA3-9044-876B-883B54F8677D}" type="slidenum">
              <a:rPr lang="en-US" altLang="zh-CN" smtClean="0"/>
              <a:t>4</a:t>
            </a:fld>
            <a:endParaRPr lang="zh-CN" altLang="en-US"/>
          </a:p>
        </p:txBody>
      </p:sp>
      <p:sp>
        <p:nvSpPr>
          <p:cNvPr id="3" name="The Higgs Boson Discovery at LHC">
            <a:extLst>
              <a:ext uri="{FF2B5EF4-FFF2-40B4-BE49-F238E27FC236}">
                <a16:creationId xmlns:a16="http://schemas.microsoft.com/office/drawing/2014/main" id="{8854B0FD-6E88-584C-BED5-DB004AE2C89A}"/>
              </a:ext>
            </a:extLst>
          </p:cNvPr>
          <p:cNvSpPr txBox="1">
            <a:spLocks/>
          </p:cNvSpPr>
          <p:nvPr/>
        </p:nvSpPr>
        <p:spPr>
          <a:xfrm>
            <a:off x="380884" y="191389"/>
            <a:ext cx="17190224" cy="1056054"/>
          </a:xfrm>
          <a:prstGeom prst="rect">
            <a:avLst/>
          </a:prstGeom>
        </p:spPr>
        <p:txBody>
          <a:bodyPr anchor="t"/>
          <a:lstStyle>
            <a:lvl1pPr marL="0" marR="0" indent="0" algn="ctr" defTabSz="731162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10" b="0" i="0" u="none" strike="noStrike" cap="none" spc="0" baseline="0">
                <a:solidFill>
                  <a:srgbClr val="000000"/>
                </a:solidFill>
                <a:effectLst>
                  <a:outerShdw blurRad="67818" dist="67818" dir="2880000" rotWithShape="0">
                    <a:srgbClr val="000000"/>
                  </a:outerShdw>
                </a:effectLst>
                <a:uFillTx/>
                <a:latin typeface="Calibri Light"/>
                <a:ea typeface="Calibri Light"/>
                <a:cs typeface="Calibri Light"/>
                <a:sym typeface="Calibri Light"/>
              </a:defRPr>
            </a:lvl1pPr>
            <a:lvl2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2pPr>
            <a:lvl3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3pPr>
            <a:lvl4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4pPr>
            <a:lvl5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5pPr>
            <a:lvl6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6pPr>
            <a:lvl7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7pPr>
            <a:lvl8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8pPr>
            <a:lvl9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9pPr>
          </a:lstStyle>
          <a:p>
            <a:pPr hangingPunct="1"/>
            <a:r>
              <a:rPr lang="en-US" altLang="zh-CN" sz="6008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First</a:t>
            </a:r>
            <a:r>
              <a:rPr lang="zh-CN" altLang="en-US" sz="6008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altLang="zh-CN" sz="6008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test</a:t>
            </a:r>
            <a:r>
              <a:rPr lang="zh-CN" altLang="en-US" sz="6008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altLang="zh-CN" sz="6008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beam</a:t>
            </a:r>
            <a:r>
              <a:rPr lang="zh-CN" altLang="en-US" sz="6008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altLang="zh-CN" sz="6008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for</a:t>
            </a:r>
            <a:r>
              <a:rPr lang="zh-CN" altLang="en-US" sz="6008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altLang="zh-CN" sz="6008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MOST2</a:t>
            </a:r>
            <a:r>
              <a:rPr lang="zh-CN" altLang="en-US" sz="6008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endParaRPr lang="en" sz="6008" dirty="0">
              <a:solidFill>
                <a:srgbClr val="FFFFFF"/>
              </a:solidFill>
              <a:latin typeface="+mj-lt"/>
              <a:ea typeface="+mj-ea"/>
              <a:cs typeface="+mj-cs"/>
              <a:sym typeface="Damascus Bold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2A431857-F988-B84D-8D5F-A1BC68E103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064" y="6254398"/>
            <a:ext cx="9092021" cy="586582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D2CF987-FD58-D24A-B320-3AD4E36789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73820" y="5656320"/>
            <a:ext cx="8892588" cy="7786620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77EFDC5E-5D5B-8B4C-BFAB-8CB3546A7F62}"/>
              </a:ext>
            </a:extLst>
          </p:cNvPr>
          <p:cNvSpPr/>
          <p:nvPr/>
        </p:nvSpPr>
        <p:spPr>
          <a:xfrm>
            <a:off x="329168" y="1595782"/>
            <a:ext cx="17190223" cy="60247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 b="1">
                <a:solidFill>
                  <a:srgbClr val="0070C0"/>
                </a:solidFill>
                <a:latin typeface="微软雅黑"/>
                <a:ea typeface="微软雅黑"/>
                <a:cs typeface="微软雅黑"/>
                <a:sym typeface="微软雅黑"/>
              </a:defRPr>
            </a:pPr>
            <a:r>
              <a:rPr lang="en-US" altLang="zh-CN" sz="3300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Expect</a:t>
            </a:r>
            <a:r>
              <a:rPr lang="zh-CN" altLang="en-US" sz="3300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sz="3300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to</a:t>
            </a:r>
            <a:r>
              <a:rPr lang="zh-CN" altLang="en-US" sz="3300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sz="3300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have</a:t>
            </a:r>
            <a:r>
              <a:rPr lang="zh-CN" altLang="en-US" sz="3300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sz="3300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first</a:t>
            </a:r>
            <a:r>
              <a:rPr lang="zh-CN" altLang="en-US" sz="3300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sz="3300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beam</a:t>
            </a:r>
            <a:r>
              <a:rPr lang="zh-CN" altLang="en-US" sz="3300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sz="3300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test</a:t>
            </a:r>
            <a:r>
              <a:rPr lang="zh-CN" altLang="en-US" sz="3300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sz="3300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on</a:t>
            </a:r>
            <a:r>
              <a:rPr lang="zh-CN" altLang="en-US" sz="3300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sz="3300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summer</a:t>
            </a:r>
            <a:r>
              <a:rPr lang="zh-CN" altLang="en-US" sz="3300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sz="3300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2020</a:t>
            </a:r>
            <a:r>
              <a:rPr lang="zh-CN" altLang="en-US" sz="3300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 </a:t>
            </a:r>
            <a:endParaRPr lang="en-US" altLang="zh-CN" sz="3300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  <a:sym typeface="微软雅黑"/>
            </a:endParaRPr>
          </a:p>
          <a:p>
            <a:pPr marL="669719" lvl="2" indent="-428625">
              <a:spcBef>
                <a:spcPts val="316"/>
              </a:spcBef>
              <a:buFont typeface="Wingdings" pitchFamily="2" charset="2"/>
              <a:buChar char="Ø"/>
              <a:defRPr b="1">
                <a:solidFill>
                  <a:srgbClr val="7030A0"/>
                </a:solidFill>
                <a:latin typeface="微软雅黑"/>
                <a:ea typeface="微软雅黑"/>
                <a:cs typeface="微软雅黑"/>
                <a:sym typeface="微软雅黑"/>
              </a:defRPr>
            </a:pPr>
            <a:r>
              <a:rPr lang="en-US" altLang="zh-CN" sz="33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Aim</a:t>
            </a:r>
            <a:r>
              <a:rPr lang="zh-CN" altLang="en-US" sz="33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sz="33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to</a:t>
            </a:r>
            <a:r>
              <a:rPr lang="zh-CN" altLang="en-US" sz="33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sz="33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test</a:t>
            </a:r>
            <a:r>
              <a:rPr lang="zh-CN" altLang="en-US" sz="33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sz="33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1</a:t>
            </a:r>
            <a:r>
              <a:rPr lang="en-US" altLang="zh-CN" sz="3300" kern="1200" baseline="30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st</a:t>
            </a:r>
            <a:r>
              <a:rPr lang="zh-CN" altLang="en-US" sz="33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sz="33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MPW</a:t>
            </a:r>
            <a:r>
              <a:rPr lang="zh-CN" altLang="en-US" sz="33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sz="33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chip</a:t>
            </a:r>
            <a:r>
              <a:rPr lang="zh-CN" altLang="en-US" sz="33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endParaRPr lang="en-US" altLang="zh-CN" sz="3300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  <a:sym typeface="微软雅黑"/>
            </a:endParaRPr>
          </a:p>
          <a:p>
            <a:pPr marL="669719" lvl="2" indent="-428625">
              <a:spcBef>
                <a:spcPts val="316"/>
              </a:spcBef>
              <a:buFont typeface="Wingdings" pitchFamily="2" charset="2"/>
              <a:buChar char="Ø"/>
              <a:defRPr b="1">
                <a:solidFill>
                  <a:srgbClr val="7030A0"/>
                </a:solidFill>
                <a:latin typeface="微软雅黑"/>
                <a:ea typeface="微软雅黑"/>
                <a:cs typeface="微软雅黑"/>
                <a:sym typeface="微软雅黑"/>
              </a:defRPr>
            </a:pPr>
            <a:r>
              <a:rPr lang="en-US" altLang="zh-CN" sz="3300" kern="12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Minosa</a:t>
            </a:r>
            <a:r>
              <a:rPr lang="zh-CN" altLang="en-US" sz="33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sz="33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telescope</a:t>
            </a:r>
            <a:r>
              <a:rPr lang="zh-CN" altLang="en-US" sz="33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sz="33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for</a:t>
            </a:r>
            <a:r>
              <a:rPr lang="zh-CN" altLang="en-US" sz="33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sz="33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tracking</a:t>
            </a:r>
            <a:r>
              <a:rPr lang="zh-CN" altLang="en-US" sz="33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sz="33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(position</a:t>
            </a:r>
            <a:r>
              <a:rPr lang="zh-CN" altLang="en-US" sz="33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sz="33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information)</a:t>
            </a:r>
          </a:p>
          <a:p>
            <a:pPr marL="669719" lvl="2" indent="-428625">
              <a:spcBef>
                <a:spcPts val="316"/>
              </a:spcBef>
              <a:buFont typeface="Wingdings" pitchFamily="2" charset="2"/>
              <a:buChar char="Ø"/>
              <a:defRPr b="1">
                <a:solidFill>
                  <a:srgbClr val="7030A0"/>
                </a:solidFill>
                <a:latin typeface="微软雅黑"/>
                <a:ea typeface="微软雅黑"/>
                <a:cs typeface="微软雅黑"/>
                <a:sym typeface="微软雅黑"/>
              </a:defRPr>
            </a:pPr>
            <a:r>
              <a:rPr lang="en-US" altLang="zh-CN" sz="3300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3~4GeV</a:t>
            </a:r>
            <a:r>
              <a:rPr lang="zh-CN" altLang="en-US" sz="3300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sz="3300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,</a:t>
            </a:r>
            <a:r>
              <a:rPr lang="zh-CN" altLang="en-US" sz="3300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sz="3300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10kHz</a:t>
            </a:r>
            <a:r>
              <a:rPr lang="zh-CN" altLang="en-US" sz="3300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sz="33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electron</a:t>
            </a:r>
            <a:r>
              <a:rPr lang="zh-CN" altLang="en-US" sz="33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sz="33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beam</a:t>
            </a:r>
            <a:r>
              <a:rPr lang="zh-CN" altLang="en-US" sz="33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endParaRPr lang="en-US" altLang="zh-CN" sz="3300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  <a:sym typeface="微软雅黑"/>
            </a:endParaRPr>
          </a:p>
          <a:p>
            <a:pPr marL="669719" lvl="2" indent="-428625">
              <a:spcBef>
                <a:spcPts val="316"/>
              </a:spcBef>
              <a:buFont typeface="Wingdings" pitchFamily="2" charset="2"/>
              <a:buChar char="Ø"/>
              <a:defRPr b="1">
                <a:solidFill>
                  <a:srgbClr val="7030A0"/>
                </a:solidFill>
                <a:latin typeface="微软雅黑"/>
                <a:ea typeface="微软雅黑"/>
                <a:cs typeface="微软雅黑"/>
                <a:sym typeface="微软雅黑"/>
              </a:defRPr>
            </a:pPr>
            <a:r>
              <a:rPr lang="en-US" altLang="zh-CN" sz="33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Test</a:t>
            </a:r>
            <a:r>
              <a:rPr lang="zh-CN" altLang="en-US" sz="33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sz="33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2~3</a:t>
            </a:r>
            <a:r>
              <a:rPr lang="zh-CN" altLang="en-US" sz="33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sz="33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chips</a:t>
            </a:r>
            <a:r>
              <a:rPr lang="zh-CN" altLang="en-US" sz="33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sz="33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each</a:t>
            </a:r>
            <a:r>
              <a:rPr lang="zh-CN" altLang="en-US" sz="33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sz="33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time</a:t>
            </a:r>
          </a:p>
          <a:p>
            <a:pPr marL="669719" lvl="2" indent="-428625">
              <a:spcBef>
                <a:spcPts val="316"/>
              </a:spcBef>
              <a:buFont typeface="Wingdings" pitchFamily="2" charset="2"/>
              <a:buChar char="Ø"/>
              <a:defRPr b="1">
                <a:solidFill>
                  <a:srgbClr val="7030A0"/>
                </a:solidFill>
                <a:latin typeface="微软雅黑"/>
                <a:ea typeface="微软雅黑"/>
                <a:cs typeface="微软雅黑"/>
                <a:sym typeface="微软雅黑"/>
              </a:defRPr>
            </a:pPr>
            <a:r>
              <a:rPr lang="en-US" altLang="zh-CN" sz="33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Compare</a:t>
            </a:r>
            <a:r>
              <a:rPr lang="zh-CN" altLang="en-US" sz="33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sz="33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performance</a:t>
            </a:r>
            <a:r>
              <a:rPr lang="zh-CN" altLang="en-US" sz="33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sz="33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before</a:t>
            </a:r>
            <a:r>
              <a:rPr lang="zh-CN" altLang="en-US" sz="33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sz="33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and</a:t>
            </a:r>
            <a:r>
              <a:rPr lang="zh-CN" altLang="en-US" sz="33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sz="33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after</a:t>
            </a:r>
            <a:r>
              <a:rPr lang="zh-CN" altLang="en-US" sz="33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sz="33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irradiation</a:t>
            </a:r>
            <a:r>
              <a:rPr lang="zh-CN" altLang="en-US" sz="33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endParaRPr lang="en-US" altLang="zh-CN" sz="3300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  <a:sym typeface="微软雅黑"/>
            </a:endParaRPr>
          </a:p>
          <a:p>
            <a:pPr marL="669719" lvl="2" indent="-428625">
              <a:spcBef>
                <a:spcPts val="316"/>
              </a:spcBef>
              <a:buFont typeface="Wingdings" pitchFamily="2" charset="2"/>
              <a:buChar char="Ø"/>
              <a:defRPr b="1">
                <a:solidFill>
                  <a:srgbClr val="7030A0"/>
                </a:solidFill>
                <a:latin typeface="微软雅黑"/>
                <a:ea typeface="微软雅黑"/>
                <a:cs typeface="微软雅黑"/>
                <a:sym typeface="微软雅黑"/>
              </a:defRPr>
            </a:pPr>
            <a:endParaRPr lang="en-US" altLang="zh-CN" sz="3300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  <a:sym typeface="微软雅黑"/>
            </a:endParaRPr>
          </a:p>
          <a:p>
            <a:pPr marL="669719" lvl="2" indent="-428625">
              <a:spcBef>
                <a:spcPts val="316"/>
              </a:spcBef>
              <a:buFont typeface="Wingdings" pitchFamily="2" charset="2"/>
              <a:buChar char="Ø"/>
              <a:defRPr b="1">
                <a:solidFill>
                  <a:srgbClr val="7030A0"/>
                </a:solidFill>
                <a:latin typeface="微软雅黑"/>
                <a:ea typeface="微软雅黑"/>
                <a:cs typeface="微软雅黑"/>
                <a:sym typeface="微软雅黑"/>
              </a:defRPr>
            </a:pPr>
            <a:endParaRPr lang="en-US" altLang="zh-CN" sz="3300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  <a:sym typeface="微软雅黑"/>
            </a:endParaRPr>
          </a:p>
          <a:p>
            <a:pPr marL="669719" lvl="2" indent="-428625">
              <a:spcBef>
                <a:spcPts val="316"/>
              </a:spcBef>
              <a:buFont typeface="Wingdings" pitchFamily="2" charset="2"/>
              <a:buChar char="Ø"/>
              <a:defRPr b="1">
                <a:solidFill>
                  <a:srgbClr val="7030A0"/>
                </a:solidFill>
                <a:latin typeface="微软雅黑"/>
                <a:ea typeface="微软雅黑"/>
                <a:cs typeface="微软雅黑"/>
                <a:sym typeface="微软雅黑"/>
              </a:defRPr>
            </a:pPr>
            <a:endParaRPr lang="en-US" altLang="zh-CN" sz="3300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  <a:sym typeface="微软雅黑"/>
            </a:endParaRPr>
          </a:p>
          <a:p>
            <a:pPr>
              <a:defRPr b="1">
                <a:solidFill>
                  <a:srgbClr val="0070C0"/>
                </a:solidFill>
                <a:latin typeface="微软雅黑"/>
                <a:ea typeface="微软雅黑"/>
                <a:cs typeface="微软雅黑"/>
                <a:sym typeface="微软雅黑"/>
              </a:defRPr>
            </a:pPr>
            <a:endParaRPr lang="en-US" altLang="zh-CN" sz="3300" dirty="0">
              <a:solidFill>
                <a:srgbClr val="FFFF00"/>
              </a:solidFill>
            </a:endParaRPr>
          </a:p>
          <a:p>
            <a:pPr marL="241094" lvl="1" indent="0">
              <a:spcBef>
                <a:spcPts val="316"/>
              </a:spcBef>
              <a:defRPr b="1">
                <a:solidFill>
                  <a:srgbClr val="7030A0"/>
                </a:solidFill>
                <a:latin typeface="微软雅黑"/>
                <a:ea typeface="微软雅黑"/>
                <a:cs typeface="微软雅黑"/>
                <a:sym typeface="微软雅黑"/>
              </a:defRPr>
            </a:pPr>
            <a:endParaRPr lang="en" altLang="zh-CN" sz="3300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  <a:sym typeface="微软雅黑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B1B13B9A-BE15-F244-8FF0-914385B18F85}"/>
              </a:ext>
            </a:extLst>
          </p:cNvPr>
          <p:cNvSpPr/>
          <p:nvPr/>
        </p:nvSpPr>
        <p:spPr>
          <a:xfrm>
            <a:off x="10274408" y="5054070"/>
            <a:ext cx="6854505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300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Typical</a:t>
            </a:r>
            <a:r>
              <a:rPr lang="zh-CN" altLang="en-US" sz="3300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sz="3300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setup</a:t>
            </a:r>
            <a:r>
              <a:rPr lang="zh-CN" altLang="en-US" sz="3300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sz="3300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in</a:t>
            </a:r>
            <a:r>
              <a:rPr lang="zh-CN" altLang="en-US" sz="3300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sz="3300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DESY</a:t>
            </a:r>
            <a:r>
              <a:rPr lang="zh-CN" altLang="en-US" sz="3300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sz="3300" kern="12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testbeam</a:t>
            </a:r>
            <a:endParaRPr lang="zh-CN" altLang="en-US" sz="3300" dirty="0">
              <a:solidFill>
                <a:srgbClr val="FFFF00"/>
              </a:solidFill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FB95C670-BF97-DE49-8380-B7B52C6B1308}"/>
              </a:ext>
            </a:extLst>
          </p:cNvPr>
          <p:cNvSpPr/>
          <p:nvPr/>
        </p:nvSpPr>
        <p:spPr>
          <a:xfrm>
            <a:off x="2069774" y="5654234"/>
            <a:ext cx="6854505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300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Typical</a:t>
            </a:r>
            <a:r>
              <a:rPr lang="zh-CN" altLang="en-US" sz="3300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sz="3300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setup</a:t>
            </a:r>
            <a:r>
              <a:rPr lang="zh-CN" altLang="en-US" sz="3300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sz="3300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in</a:t>
            </a:r>
            <a:r>
              <a:rPr lang="zh-CN" altLang="en-US" sz="3300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sz="3300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DESY</a:t>
            </a:r>
            <a:r>
              <a:rPr lang="zh-CN" altLang="en-US" sz="3300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sz="3300" kern="12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testbeam</a:t>
            </a:r>
            <a:endParaRPr lang="zh-CN" altLang="en-US" sz="3300" dirty="0">
              <a:solidFill>
                <a:srgbClr val="FFFF00"/>
              </a:solidFill>
            </a:endParaRPr>
          </a:p>
        </p:txBody>
      </p:sp>
      <p:cxnSp>
        <p:nvCxnSpPr>
          <p:cNvPr id="5" name="直线箭头连接符 4">
            <a:extLst>
              <a:ext uri="{FF2B5EF4-FFF2-40B4-BE49-F238E27FC236}">
                <a16:creationId xmlns:a16="http://schemas.microsoft.com/office/drawing/2014/main" id="{B8325269-59F9-144C-A506-8CD23990795B}"/>
              </a:ext>
            </a:extLst>
          </p:cNvPr>
          <p:cNvCxnSpPr/>
          <p:nvPr/>
        </p:nvCxnSpPr>
        <p:spPr>
          <a:xfrm flipV="1">
            <a:off x="380884" y="9721516"/>
            <a:ext cx="8763116" cy="385010"/>
          </a:xfrm>
          <a:prstGeom prst="straightConnector1">
            <a:avLst/>
          </a:prstGeom>
          <a:noFill/>
          <a:ln w="38100" cap="flat">
            <a:solidFill>
              <a:srgbClr val="C00000"/>
            </a:solidFill>
            <a:prstDash val="dash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355060410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BD30EE71-F4FB-8343-84CA-A98CD2981CBB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5</a:t>
            </a:fld>
            <a:endParaRPr lang="zh-CN" altLang="en-US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9973F864-0CDB-6E42-ADFE-E9EEA52BA0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539" y="6234217"/>
            <a:ext cx="8972053" cy="4762646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C5EDC46-5465-DC4E-96F7-397CD0D3D8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15441" y="6101869"/>
            <a:ext cx="8127020" cy="5027341"/>
          </a:xfrm>
          <a:prstGeom prst="rect">
            <a:avLst/>
          </a:prstGeom>
        </p:spPr>
      </p:pic>
      <p:sp>
        <p:nvSpPr>
          <p:cNvPr id="5" name="The Higgs Boson Discovery at LHC">
            <a:extLst>
              <a:ext uri="{FF2B5EF4-FFF2-40B4-BE49-F238E27FC236}">
                <a16:creationId xmlns:a16="http://schemas.microsoft.com/office/drawing/2014/main" id="{7D3ACBE0-25AE-5F40-A1EF-519421DAB464}"/>
              </a:ext>
            </a:extLst>
          </p:cNvPr>
          <p:cNvSpPr txBox="1">
            <a:spLocks/>
          </p:cNvSpPr>
          <p:nvPr/>
        </p:nvSpPr>
        <p:spPr>
          <a:xfrm>
            <a:off x="380884" y="191389"/>
            <a:ext cx="17190224" cy="1056054"/>
          </a:xfrm>
          <a:prstGeom prst="rect">
            <a:avLst/>
          </a:prstGeom>
        </p:spPr>
        <p:txBody>
          <a:bodyPr anchor="t"/>
          <a:lstStyle>
            <a:lvl1pPr marL="0" marR="0" indent="0" algn="ctr" defTabSz="731162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10" b="0" i="0" u="none" strike="noStrike" cap="none" spc="0" baseline="0">
                <a:solidFill>
                  <a:srgbClr val="000000"/>
                </a:solidFill>
                <a:effectLst>
                  <a:outerShdw blurRad="67818" dist="67818" dir="2880000" rotWithShape="0">
                    <a:srgbClr val="000000"/>
                  </a:outerShdw>
                </a:effectLst>
                <a:uFillTx/>
                <a:latin typeface="Calibri Light"/>
                <a:ea typeface="Calibri Light"/>
                <a:cs typeface="Calibri Light"/>
                <a:sym typeface="Calibri Light"/>
              </a:defRPr>
            </a:lvl1pPr>
            <a:lvl2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2pPr>
            <a:lvl3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3pPr>
            <a:lvl4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4pPr>
            <a:lvl5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5pPr>
            <a:lvl6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6pPr>
            <a:lvl7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7pPr>
            <a:lvl8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8pPr>
            <a:lvl9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9pPr>
          </a:lstStyle>
          <a:p>
            <a:pPr hangingPunct="1"/>
            <a:r>
              <a:rPr lang="en-US" altLang="zh-CN" sz="6008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First</a:t>
            </a:r>
            <a:r>
              <a:rPr lang="zh-CN" altLang="en-US" sz="6008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altLang="zh-CN" sz="6008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test</a:t>
            </a:r>
            <a:r>
              <a:rPr lang="zh-CN" altLang="en-US" sz="6008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altLang="zh-CN" sz="6008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beam</a:t>
            </a:r>
            <a:r>
              <a:rPr lang="zh-CN" altLang="en-US" sz="6008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altLang="zh-CN" sz="6008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for</a:t>
            </a:r>
            <a:r>
              <a:rPr lang="zh-CN" altLang="en-US" sz="6008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altLang="zh-CN" sz="6008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MOST2:</a:t>
            </a:r>
            <a:r>
              <a:rPr lang="zh-CN" altLang="en-US" sz="6008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altLang="zh-CN" sz="6008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laser</a:t>
            </a:r>
            <a:r>
              <a:rPr lang="zh-CN" altLang="en-US" sz="6008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altLang="zh-CN" sz="6008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test</a:t>
            </a:r>
            <a:r>
              <a:rPr lang="zh-CN" altLang="en-US" sz="6008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endParaRPr lang="en" sz="6008" dirty="0">
              <a:solidFill>
                <a:srgbClr val="FFFFFF"/>
              </a:solidFill>
              <a:latin typeface="+mj-lt"/>
              <a:ea typeface="+mj-ea"/>
              <a:cs typeface="+mj-cs"/>
              <a:sym typeface="Damascus Bold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255C8697-8833-3844-AEA0-9EAB79CAE0B4}"/>
              </a:ext>
            </a:extLst>
          </p:cNvPr>
          <p:cNvSpPr/>
          <p:nvPr/>
        </p:nvSpPr>
        <p:spPr>
          <a:xfrm>
            <a:off x="329168" y="1595782"/>
            <a:ext cx="17190223" cy="5478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 b="1">
                <a:solidFill>
                  <a:srgbClr val="0070C0"/>
                </a:solidFill>
                <a:latin typeface="微软雅黑"/>
                <a:ea typeface="微软雅黑"/>
                <a:cs typeface="微软雅黑"/>
                <a:sym typeface="微软雅黑"/>
              </a:defRPr>
            </a:pPr>
            <a:r>
              <a:rPr lang="en-US" altLang="zh-CN" sz="3300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To</a:t>
            </a:r>
            <a:r>
              <a:rPr lang="zh-CN" altLang="en-US" sz="3300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sz="3300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prepare</a:t>
            </a:r>
            <a:r>
              <a:rPr lang="zh-CN" altLang="en-US" sz="3300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sz="3300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the</a:t>
            </a:r>
            <a:r>
              <a:rPr lang="zh-CN" altLang="en-US" sz="3300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sz="3300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beam</a:t>
            </a:r>
            <a:r>
              <a:rPr lang="zh-CN" altLang="en-US" sz="3300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sz="3300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test</a:t>
            </a:r>
            <a:r>
              <a:rPr lang="zh-CN" altLang="en-US" sz="3300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sz="3300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,</a:t>
            </a:r>
            <a:r>
              <a:rPr lang="zh-CN" altLang="en-US" sz="3300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sz="3300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we</a:t>
            </a:r>
            <a:r>
              <a:rPr lang="zh-CN" altLang="en-US" sz="3300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sz="3300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need</a:t>
            </a:r>
            <a:r>
              <a:rPr lang="zh-CN" altLang="en-US" sz="3300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sz="3300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to</a:t>
            </a:r>
            <a:r>
              <a:rPr lang="zh-CN" altLang="en-US" sz="3300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sz="3300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do</a:t>
            </a:r>
            <a:r>
              <a:rPr lang="zh-CN" altLang="en-US" sz="3300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sz="3300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laser</a:t>
            </a:r>
            <a:r>
              <a:rPr lang="zh-CN" altLang="en-US" sz="3300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sz="3300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test</a:t>
            </a:r>
            <a:r>
              <a:rPr lang="zh-CN" altLang="en-US" sz="3300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 </a:t>
            </a:r>
            <a:endParaRPr lang="en-US" altLang="zh-CN" sz="3300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  <a:sym typeface="微软雅黑"/>
            </a:endParaRPr>
          </a:p>
          <a:p>
            <a:pPr marL="669719" lvl="2" indent="-428625">
              <a:spcBef>
                <a:spcPts val="316"/>
              </a:spcBef>
              <a:buFont typeface="Wingdings" pitchFamily="2" charset="2"/>
              <a:buChar char="Ø"/>
              <a:defRPr b="1">
                <a:solidFill>
                  <a:srgbClr val="7030A0"/>
                </a:solidFill>
                <a:latin typeface="微软雅黑"/>
                <a:ea typeface="微软雅黑"/>
                <a:cs typeface="微软雅黑"/>
                <a:sym typeface="微软雅黑"/>
              </a:defRPr>
            </a:pPr>
            <a:r>
              <a:rPr lang="en-US" altLang="zh-CN" sz="33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Test</a:t>
            </a:r>
            <a:r>
              <a:rPr lang="zh-CN" altLang="en-US" sz="33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sz="33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trigger</a:t>
            </a:r>
            <a:r>
              <a:rPr lang="zh-CN" altLang="en-US" sz="33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sz="33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system,</a:t>
            </a:r>
            <a:r>
              <a:rPr lang="zh-CN" altLang="en-US" sz="33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sz="33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synchronize</a:t>
            </a:r>
            <a:r>
              <a:rPr lang="zh-CN" altLang="en-US" sz="33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sz="33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the</a:t>
            </a:r>
            <a:r>
              <a:rPr lang="zh-CN" altLang="en-US" sz="33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sz="33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laser</a:t>
            </a:r>
            <a:r>
              <a:rPr lang="zh-CN" altLang="en-US" sz="33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sz="33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trigger</a:t>
            </a:r>
            <a:r>
              <a:rPr lang="zh-CN" altLang="en-US" sz="33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sz="33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signal</a:t>
            </a:r>
            <a:r>
              <a:rPr lang="zh-CN" altLang="en-US" sz="33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sz="33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with</a:t>
            </a:r>
            <a:r>
              <a:rPr lang="zh-CN" altLang="en-US" sz="33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sz="33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the</a:t>
            </a:r>
            <a:r>
              <a:rPr lang="zh-CN" altLang="en-US" sz="33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sz="33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chip</a:t>
            </a:r>
          </a:p>
          <a:p>
            <a:pPr marL="669719" lvl="2" indent="-428625">
              <a:spcBef>
                <a:spcPts val="316"/>
              </a:spcBef>
              <a:buFont typeface="Wingdings" pitchFamily="2" charset="2"/>
              <a:buChar char="Ø"/>
              <a:defRPr b="1">
                <a:solidFill>
                  <a:srgbClr val="7030A0"/>
                </a:solidFill>
                <a:latin typeface="微软雅黑"/>
                <a:ea typeface="微软雅黑"/>
                <a:cs typeface="微软雅黑"/>
                <a:sym typeface="微软雅黑"/>
              </a:defRPr>
            </a:pPr>
            <a:r>
              <a:rPr lang="zh-CN" altLang="en-US" sz="33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sz="33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and</a:t>
            </a:r>
            <a:r>
              <a:rPr lang="zh-CN" altLang="en-US" sz="33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sz="33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simulate</a:t>
            </a:r>
            <a:r>
              <a:rPr lang="zh-CN" altLang="en-US" sz="33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sz="33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MIP</a:t>
            </a:r>
            <a:r>
              <a:rPr lang="zh-CN" altLang="en-US" sz="33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sz="33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response.</a:t>
            </a:r>
            <a:r>
              <a:rPr lang="zh-CN" altLang="en-US" sz="33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 </a:t>
            </a:r>
            <a:endParaRPr lang="en-US" altLang="zh-CN" sz="3300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  <a:sym typeface="微软雅黑"/>
            </a:endParaRPr>
          </a:p>
          <a:p>
            <a:pPr marL="669719" lvl="2" indent="-428625">
              <a:spcBef>
                <a:spcPts val="316"/>
              </a:spcBef>
              <a:buFont typeface="Wingdings" pitchFamily="2" charset="2"/>
              <a:buChar char="Ø"/>
              <a:defRPr b="1">
                <a:solidFill>
                  <a:srgbClr val="7030A0"/>
                </a:solidFill>
                <a:latin typeface="微软雅黑"/>
                <a:ea typeface="微软雅黑"/>
                <a:cs typeface="微软雅黑"/>
                <a:sym typeface="微软雅黑"/>
              </a:defRPr>
            </a:pPr>
            <a:r>
              <a:rPr lang="en-US" altLang="zh-CN" sz="33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Two</a:t>
            </a:r>
            <a:r>
              <a:rPr lang="zh-CN" altLang="en-US" sz="33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sz="33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pulse</a:t>
            </a:r>
            <a:r>
              <a:rPr lang="zh-CN" altLang="en-US" sz="33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sz="33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laser</a:t>
            </a:r>
            <a:r>
              <a:rPr lang="zh-CN" altLang="en-US" sz="33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 </a:t>
            </a:r>
            <a:r>
              <a:rPr lang="en-US" altLang="zh-CN" sz="33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(infra-red</a:t>
            </a:r>
            <a:r>
              <a:rPr lang="zh-CN" altLang="en-US" sz="33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sz="33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laser</a:t>
            </a:r>
            <a:r>
              <a:rPr lang="zh-CN" altLang="en-US" sz="33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sz="33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)</a:t>
            </a:r>
          </a:p>
          <a:p>
            <a:pPr marL="669719" lvl="3" indent="-428625">
              <a:spcBef>
                <a:spcPts val="316"/>
              </a:spcBef>
              <a:buFont typeface="Wingdings" pitchFamily="2" charset="2"/>
              <a:buChar char="Ø"/>
              <a:defRPr b="1">
                <a:solidFill>
                  <a:srgbClr val="7030A0"/>
                </a:solidFill>
                <a:latin typeface="微软雅黑"/>
                <a:ea typeface="微软雅黑"/>
                <a:cs typeface="微软雅黑"/>
                <a:sym typeface="微软雅黑"/>
              </a:defRPr>
            </a:pPr>
            <a:r>
              <a:rPr lang="en-US" altLang="zh-CN" sz="33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Laser</a:t>
            </a:r>
            <a:r>
              <a:rPr lang="zh-CN" altLang="en-US" sz="33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sz="33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Pulse</a:t>
            </a:r>
            <a:r>
              <a:rPr lang="zh-CN" altLang="en-US" sz="33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sz="33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Frequency</a:t>
            </a:r>
            <a:r>
              <a:rPr lang="zh-CN" altLang="en-US" sz="33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sz="33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can</a:t>
            </a:r>
            <a:r>
              <a:rPr lang="zh-CN" altLang="en-US" sz="33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sz="33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vary</a:t>
            </a:r>
            <a:r>
              <a:rPr lang="zh-CN" altLang="en-US" sz="33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sz="33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from</a:t>
            </a:r>
            <a:r>
              <a:rPr lang="zh-CN" altLang="en-US" sz="33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sz="33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100Hz</a:t>
            </a:r>
            <a:r>
              <a:rPr lang="zh-CN" altLang="en-US" sz="33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sz="33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~100kHz</a:t>
            </a:r>
            <a:r>
              <a:rPr lang="zh-CN" altLang="en-US" sz="33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endParaRPr lang="en-US" altLang="zh-CN" sz="3300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  <a:sym typeface="微软雅黑"/>
            </a:endParaRPr>
          </a:p>
          <a:p>
            <a:pPr marL="669719" lvl="2" indent="-428625">
              <a:spcBef>
                <a:spcPts val="316"/>
              </a:spcBef>
              <a:buFont typeface="Wingdings" pitchFamily="2" charset="2"/>
              <a:buChar char="Ø"/>
              <a:defRPr b="1">
                <a:solidFill>
                  <a:srgbClr val="7030A0"/>
                </a:solidFill>
                <a:latin typeface="微软雅黑"/>
                <a:ea typeface="微软雅黑"/>
                <a:cs typeface="微软雅黑"/>
                <a:sym typeface="微软雅黑"/>
              </a:defRPr>
            </a:pPr>
            <a:endParaRPr lang="en-US" altLang="zh-CN" sz="3300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  <a:sym typeface="微软雅黑"/>
            </a:endParaRPr>
          </a:p>
          <a:p>
            <a:pPr marL="669719" lvl="2" indent="-428625">
              <a:spcBef>
                <a:spcPts val="316"/>
              </a:spcBef>
              <a:buFont typeface="Wingdings" pitchFamily="2" charset="2"/>
              <a:buChar char="Ø"/>
              <a:defRPr b="1">
                <a:solidFill>
                  <a:srgbClr val="7030A0"/>
                </a:solidFill>
                <a:latin typeface="微软雅黑"/>
                <a:ea typeface="微软雅黑"/>
                <a:cs typeface="微软雅黑"/>
                <a:sym typeface="微软雅黑"/>
              </a:defRPr>
            </a:pPr>
            <a:endParaRPr lang="en-US" altLang="zh-CN" sz="3300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  <a:sym typeface="微软雅黑"/>
            </a:endParaRPr>
          </a:p>
          <a:p>
            <a:pPr marL="669719" lvl="2" indent="-428625">
              <a:spcBef>
                <a:spcPts val="316"/>
              </a:spcBef>
              <a:buFont typeface="Wingdings" pitchFamily="2" charset="2"/>
              <a:buChar char="Ø"/>
              <a:defRPr b="1">
                <a:solidFill>
                  <a:srgbClr val="7030A0"/>
                </a:solidFill>
                <a:latin typeface="微软雅黑"/>
                <a:ea typeface="微软雅黑"/>
                <a:cs typeface="微软雅黑"/>
                <a:sym typeface="微软雅黑"/>
              </a:defRPr>
            </a:pPr>
            <a:endParaRPr lang="en-US" altLang="zh-CN" sz="3300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  <a:sym typeface="微软雅黑"/>
            </a:endParaRPr>
          </a:p>
          <a:p>
            <a:pPr>
              <a:defRPr b="1">
                <a:solidFill>
                  <a:srgbClr val="0070C0"/>
                </a:solidFill>
                <a:latin typeface="微软雅黑"/>
                <a:ea typeface="微软雅黑"/>
                <a:cs typeface="微软雅黑"/>
                <a:sym typeface="微软雅黑"/>
              </a:defRPr>
            </a:pPr>
            <a:endParaRPr lang="en-US" altLang="zh-CN" sz="3300" dirty="0">
              <a:solidFill>
                <a:srgbClr val="FFFF00"/>
              </a:solidFill>
            </a:endParaRPr>
          </a:p>
          <a:p>
            <a:pPr marL="241094" lvl="1" indent="0">
              <a:spcBef>
                <a:spcPts val="316"/>
              </a:spcBef>
              <a:defRPr b="1">
                <a:solidFill>
                  <a:srgbClr val="7030A0"/>
                </a:solidFill>
                <a:latin typeface="微软雅黑"/>
                <a:ea typeface="微软雅黑"/>
                <a:cs typeface="微软雅黑"/>
                <a:sym typeface="微软雅黑"/>
              </a:defRPr>
            </a:pPr>
            <a:endParaRPr lang="en" altLang="zh-CN" sz="3300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  <a:sym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4020925758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BD30EE71-F4FB-8343-84CA-A98CD2981CBB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6</a:t>
            </a:fld>
            <a:endParaRPr lang="zh-CN" altLang="en-US"/>
          </a:p>
        </p:txBody>
      </p:sp>
      <p:sp>
        <p:nvSpPr>
          <p:cNvPr id="5" name="The Higgs Boson Discovery at LHC">
            <a:extLst>
              <a:ext uri="{FF2B5EF4-FFF2-40B4-BE49-F238E27FC236}">
                <a16:creationId xmlns:a16="http://schemas.microsoft.com/office/drawing/2014/main" id="{7D3ACBE0-25AE-5F40-A1EF-519421DAB464}"/>
              </a:ext>
            </a:extLst>
          </p:cNvPr>
          <p:cNvSpPr txBox="1">
            <a:spLocks/>
          </p:cNvSpPr>
          <p:nvPr/>
        </p:nvSpPr>
        <p:spPr>
          <a:xfrm>
            <a:off x="380884" y="191389"/>
            <a:ext cx="17190224" cy="1056054"/>
          </a:xfrm>
          <a:prstGeom prst="rect">
            <a:avLst/>
          </a:prstGeom>
        </p:spPr>
        <p:txBody>
          <a:bodyPr anchor="t"/>
          <a:lstStyle>
            <a:lvl1pPr marL="0" marR="0" indent="0" algn="ctr" defTabSz="731162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10" b="0" i="0" u="none" strike="noStrike" cap="none" spc="0" baseline="0">
                <a:solidFill>
                  <a:srgbClr val="000000"/>
                </a:solidFill>
                <a:effectLst>
                  <a:outerShdw blurRad="67818" dist="67818" dir="2880000" rotWithShape="0">
                    <a:srgbClr val="000000"/>
                  </a:outerShdw>
                </a:effectLst>
                <a:uFillTx/>
                <a:latin typeface="Calibri Light"/>
                <a:ea typeface="Calibri Light"/>
                <a:cs typeface="Calibri Light"/>
                <a:sym typeface="Calibri Light"/>
              </a:defRPr>
            </a:lvl1pPr>
            <a:lvl2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2pPr>
            <a:lvl3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3pPr>
            <a:lvl4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4pPr>
            <a:lvl5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5pPr>
            <a:lvl6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6pPr>
            <a:lvl7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7pPr>
            <a:lvl8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8pPr>
            <a:lvl9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9pPr>
          </a:lstStyle>
          <a:p>
            <a:pPr hangingPunct="1"/>
            <a:r>
              <a:rPr lang="en-US" altLang="zh-CN" sz="6008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First</a:t>
            </a:r>
            <a:r>
              <a:rPr lang="zh-CN" altLang="en-US" sz="6008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altLang="zh-CN" sz="6008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test</a:t>
            </a:r>
            <a:r>
              <a:rPr lang="zh-CN" altLang="en-US" sz="6008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altLang="zh-CN" sz="6008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beam</a:t>
            </a:r>
            <a:r>
              <a:rPr lang="zh-CN" altLang="en-US" sz="6008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altLang="zh-CN" sz="6008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for</a:t>
            </a:r>
            <a:r>
              <a:rPr lang="zh-CN" altLang="en-US" sz="6008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altLang="zh-CN" sz="6008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MOST2:</a:t>
            </a:r>
            <a:r>
              <a:rPr lang="zh-CN" altLang="en-US" sz="6008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altLang="zh-CN" sz="6008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X</a:t>
            </a:r>
            <a:r>
              <a:rPr lang="zh-CN" altLang="en-US" sz="6008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altLang="zh-CN" sz="6008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ray</a:t>
            </a:r>
            <a:r>
              <a:rPr lang="zh-CN" altLang="en-US" sz="6008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altLang="zh-CN" sz="6008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tests</a:t>
            </a:r>
            <a:endParaRPr lang="en" sz="6008" dirty="0">
              <a:solidFill>
                <a:srgbClr val="FFFFFF"/>
              </a:solidFill>
              <a:latin typeface="+mj-lt"/>
              <a:ea typeface="+mj-ea"/>
              <a:cs typeface="+mj-cs"/>
              <a:sym typeface="Damascus Bold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255C8697-8833-3844-AEA0-9EAB79CAE0B4}"/>
              </a:ext>
            </a:extLst>
          </p:cNvPr>
          <p:cNvSpPr/>
          <p:nvPr/>
        </p:nvSpPr>
        <p:spPr>
          <a:xfrm>
            <a:off x="329168" y="1595782"/>
            <a:ext cx="17190223" cy="38395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 b="1">
                <a:solidFill>
                  <a:srgbClr val="0070C0"/>
                </a:solidFill>
                <a:latin typeface="微软雅黑"/>
                <a:ea typeface="微软雅黑"/>
                <a:cs typeface="微软雅黑"/>
                <a:sym typeface="微软雅黑"/>
              </a:defRPr>
            </a:pPr>
            <a:r>
              <a:rPr lang="en-US" altLang="zh-CN" sz="3300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X</a:t>
            </a:r>
            <a:r>
              <a:rPr lang="zh-CN" altLang="en-US" sz="3300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sz="3300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ray</a:t>
            </a:r>
            <a:r>
              <a:rPr lang="zh-CN" altLang="en-US" sz="3300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sz="3300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irradiator</a:t>
            </a:r>
            <a:r>
              <a:rPr lang="zh-CN" altLang="en-US" sz="3300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 </a:t>
            </a:r>
            <a:r>
              <a:rPr lang="en-US" altLang="zh-CN" sz="3300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in</a:t>
            </a:r>
            <a:r>
              <a:rPr lang="zh-CN" altLang="en-US" sz="3300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sz="3300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IHEP</a:t>
            </a:r>
            <a:endParaRPr lang="en-US" altLang="zh-CN" sz="3300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  <a:sym typeface="微软雅黑"/>
            </a:endParaRPr>
          </a:p>
          <a:p>
            <a:pPr marL="669719" lvl="2" indent="-428625">
              <a:spcBef>
                <a:spcPts val="316"/>
              </a:spcBef>
              <a:buFont typeface="Wingdings" pitchFamily="2" charset="2"/>
              <a:buChar char="Ø"/>
              <a:defRPr b="1">
                <a:solidFill>
                  <a:srgbClr val="7030A0"/>
                </a:solidFill>
                <a:latin typeface="微软雅黑"/>
                <a:ea typeface="微软雅黑"/>
                <a:cs typeface="微软雅黑"/>
                <a:sym typeface="微软雅黑"/>
              </a:defRPr>
            </a:pPr>
            <a:r>
              <a:rPr lang="en-US" altLang="zh-CN" sz="33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Can</a:t>
            </a:r>
            <a:r>
              <a:rPr lang="zh-CN" altLang="en-US" sz="33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sz="33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reach</a:t>
            </a:r>
            <a:r>
              <a:rPr lang="zh-CN" altLang="en-US" sz="33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sz="33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1MRad</a:t>
            </a:r>
            <a:r>
              <a:rPr lang="zh-CN" altLang="en-US" sz="33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sz="33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in</a:t>
            </a:r>
            <a:r>
              <a:rPr lang="zh-CN" altLang="en-US" sz="33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sz="33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one</a:t>
            </a:r>
            <a:r>
              <a:rPr lang="zh-CN" altLang="en-US" sz="33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sz="33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afternoon</a:t>
            </a:r>
            <a:r>
              <a:rPr lang="zh-CN" altLang="en-US" sz="33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endParaRPr lang="en-US" altLang="zh-CN" sz="3300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  <a:sym typeface="微软雅黑"/>
            </a:endParaRPr>
          </a:p>
          <a:p>
            <a:pPr marL="669719" lvl="2" indent="-428625">
              <a:spcBef>
                <a:spcPts val="316"/>
              </a:spcBef>
              <a:buFont typeface="Wingdings" pitchFamily="2" charset="2"/>
              <a:buChar char="Ø"/>
              <a:defRPr b="1">
                <a:solidFill>
                  <a:srgbClr val="7030A0"/>
                </a:solidFill>
                <a:latin typeface="微软雅黑"/>
                <a:ea typeface="微软雅黑"/>
                <a:cs typeface="微软雅黑"/>
                <a:sym typeface="微软雅黑"/>
              </a:defRPr>
            </a:pPr>
            <a:endParaRPr lang="en-US" altLang="zh-CN" sz="3300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  <a:sym typeface="微软雅黑"/>
            </a:endParaRPr>
          </a:p>
          <a:p>
            <a:pPr marL="669719" lvl="2" indent="-428625">
              <a:spcBef>
                <a:spcPts val="316"/>
              </a:spcBef>
              <a:buFont typeface="Wingdings" pitchFamily="2" charset="2"/>
              <a:buChar char="Ø"/>
              <a:defRPr b="1">
                <a:solidFill>
                  <a:srgbClr val="7030A0"/>
                </a:solidFill>
                <a:latin typeface="微软雅黑"/>
                <a:ea typeface="微软雅黑"/>
                <a:cs typeface="微软雅黑"/>
                <a:sym typeface="微软雅黑"/>
              </a:defRPr>
            </a:pPr>
            <a:endParaRPr lang="en-US" altLang="zh-CN" sz="3300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  <a:sym typeface="微软雅黑"/>
            </a:endParaRPr>
          </a:p>
          <a:p>
            <a:pPr marL="669719" lvl="2" indent="-428625">
              <a:spcBef>
                <a:spcPts val="316"/>
              </a:spcBef>
              <a:buFont typeface="Wingdings" pitchFamily="2" charset="2"/>
              <a:buChar char="Ø"/>
              <a:defRPr b="1">
                <a:solidFill>
                  <a:srgbClr val="7030A0"/>
                </a:solidFill>
                <a:latin typeface="微软雅黑"/>
                <a:ea typeface="微软雅黑"/>
                <a:cs typeface="微软雅黑"/>
                <a:sym typeface="微软雅黑"/>
              </a:defRPr>
            </a:pPr>
            <a:endParaRPr lang="en-US" altLang="zh-CN" sz="3300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  <a:sym typeface="微软雅黑"/>
            </a:endParaRPr>
          </a:p>
          <a:p>
            <a:pPr>
              <a:defRPr b="1">
                <a:solidFill>
                  <a:srgbClr val="0070C0"/>
                </a:solidFill>
                <a:latin typeface="微软雅黑"/>
                <a:ea typeface="微软雅黑"/>
                <a:cs typeface="微软雅黑"/>
                <a:sym typeface="微软雅黑"/>
              </a:defRPr>
            </a:pPr>
            <a:endParaRPr lang="en-US" altLang="zh-CN" sz="3300" dirty="0">
              <a:solidFill>
                <a:srgbClr val="FFFF00"/>
              </a:solidFill>
            </a:endParaRPr>
          </a:p>
          <a:p>
            <a:pPr marL="241094" lvl="1" indent="0">
              <a:spcBef>
                <a:spcPts val="316"/>
              </a:spcBef>
              <a:defRPr b="1">
                <a:solidFill>
                  <a:srgbClr val="7030A0"/>
                </a:solidFill>
                <a:latin typeface="微软雅黑"/>
                <a:ea typeface="微软雅黑"/>
                <a:cs typeface="微软雅黑"/>
                <a:sym typeface="微软雅黑"/>
              </a:defRPr>
            </a:pPr>
            <a:endParaRPr lang="en" altLang="zh-CN" sz="3300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  <a:sym typeface="微软雅黑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12DFDE70-4F74-C947-9B48-4CA49E6165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47108" y="4815866"/>
            <a:ext cx="5748975" cy="7665300"/>
          </a:xfrm>
          <a:prstGeom prst="rect">
            <a:avLst/>
          </a:prstGeom>
        </p:spPr>
      </p:pic>
      <p:cxnSp>
        <p:nvCxnSpPr>
          <p:cNvPr id="9" name="直线箭头连接符 8">
            <a:extLst>
              <a:ext uri="{FF2B5EF4-FFF2-40B4-BE49-F238E27FC236}">
                <a16:creationId xmlns:a16="http://schemas.microsoft.com/office/drawing/2014/main" id="{D5F50767-077C-054A-8C3C-F369B1C46871}"/>
              </a:ext>
            </a:extLst>
          </p:cNvPr>
          <p:cNvCxnSpPr/>
          <p:nvPr/>
        </p:nvCxnSpPr>
        <p:spPr>
          <a:xfrm>
            <a:off x="14558211" y="6063916"/>
            <a:ext cx="954854" cy="3296652"/>
          </a:xfrm>
          <a:prstGeom prst="straightConnector1">
            <a:avLst/>
          </a:prstGeom>
          <a:noFill/>
          <a:ln w="50800" cap="flat">
            <a:solidFill>
              <a:srgbClr val="C00000"/>
            </a:solidFill>
            <a:prstDash val="dash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0" name="直线箭头连接符 9">
            <a:extLst>
              <a:ext uri="{FF2B5EF4-FFF2-40B4-BE49-F238E27FC236}">
                <a16:creationId xmlns:a16="http://schemas.microsoft.com/office/drawing/2014/main" id="{30FB2948-60FD-1A49-BF04-472E0C35ACEE}"/>
              </a:ext>
            </a:extLst>
          </p:cNvPr>
          <p:cNvCxnSpPr>
            <a:cxnSpLocks/>
          </p:cNvCxnSpPr>
          <p:nvPr/>
        </p:nvCxnSpPr>
        <p:spPr>
          <a:xfrm flipH="1">
            <a:off x="12729411" y="6063916"/>
            <a:ext cx="1713027" cy="3104147"/>
          </a:xfrm>
          <a:prstGeom prst="straightConnector1">
            <a:avLst/>
          </a:prstGeom>
          <a:noFill/>
          <a:ln w="50800" cap="flat">
            <a:solidFill>
              <a:srgbClr val="C00000"/>
            </a:solidFill>
            <a:prstDash val="dash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12" name="图片 11">
            <a:extLst>
              <a:ext uri="{FF2B5EF4-FFF2-40B4-BE49-F238E27FC236}">
                <a16:creationId xmlns:a16="http://schemas.microsoft.com/office/drawing/2014/main" id="{7A475E7B-0413-E54A-8DF0-7A2C7CF350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459" y="6194764"/>
            <a:ext cx="10819649" cy="6591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425012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F6FC08B1-4CD9-B544-95B7-F2E75231EF38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7</a:t>
            </a:fld>
            <a:endParaRPr lang="zh-CN" alt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74E44673-1B6D-0842-A4CF-819414746B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45768"/>
            <a:ext cx="7636795" cy="5727596"/>
          </a:xfrm>
          <a:prstGeom prst="rect">
            <a:avLst/>
          </a:prstGeom>
        </p:spPr>
      </p:pic>
      <p:sp>
        <p:nvSpPr>
          <p:cNvPr id="5" name="The Higgs Boson Discovery at LHC">
            <a:extLst>
              <a:ext uri="{FF2B5EF4-FFF2-40B4-BE49-F238E27FC236}">
                <a16:creationId xmlns:a16="http://schemas.microsoft.com/office/drawing/2014/main" id="{44949310-7B5B-624C-B6AF-26BF8A5558A0}"/>
              </a:ext>
            </a:extLst>
          </p:cNvPr>
          <p:cNvSpPr txBox="1">
            <a:spLocks/>
          </p:cNvSpPr>
          <p:nvPr/>
        </p:nvSpPr>
        <p:spPr>
          <a:xfrm>
            <a:off x="380884" y="191389"/>
            <a:ext cx="17190224" cy="1056054"/>
          </a:xfrm>
          <a:prstGeom prst="rect">
            <a:avLst/>
          </a:prstGeom>
        </p:spPr>
        <p:txBody>
          <a:bodyPr anchor="t"/>
          <a:lstStyle>
            <a:lvl1pPr marL="0" marR="0" indent="0" algn="ctr" defTabSz="731162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10" b="0" i="0" u="none" strike="noStrike" cap="none" spc="0" baseline="0">
                <a:solidFill>
                  <a:srgbClr val="000000"/>
                </a:solidFill>
                <a:effectLst>
                  <a:outerShdw blurRad="67818" dist="67818" dir="2880000" rotWithShape="0">
                    <a:srgbClr val="000000"/>
                  </a:outerShdw>
                </a:effectLst>
                <a:uFillTx/>
                <a:latin typeface="Calibri Light"/>
                <a:ea typeface="Calibri Light"/>
                <a:cs typeface="Calibri Light"/>
                <a:sym typeface="Calibri Light"/>
              </a:defRPr>
            </a:lvl1pPr>
            <a:lvl2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2pPr>
            <a:lvl3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3pPr>
            <a:lvl4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4pPr>
            <a:lvl5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5pPr>
            <a:lvl6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6pPr>
            <a:lvl7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7pPr>
            <a:lvl8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8pPr>
            <a:lvl9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9pPr>
          </a:lstStyle>
          <a:p>
            <a:pPr hangingPunct="1"/>
            <a:r>
              <a:rPr lang="en-US" altLang="zh-CN" sz="6008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First</a:t>
            </a:r>
            <a:r>
              <a:rPr lang="zh-CN" altLang="en-US" sz="6008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altLang="zh-CN" sz="6008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test</a:t>
            </a:r>
            <a:r>
              <a:rPr lang="zh-CN" altLang="en-US" sz="6008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altLang="zh-CN" sz="6008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beam</a:t>
            </a:r>
            <a:r>
              <a:rPr lang="zh-CN" altLang="en-US" sz="6008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altLang="zh-CN" sz="6008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for</a:t>
            </a:r>
            <a:r>
              <a:rPr lang="zh-CN" altLang="en-US" sz="6008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altLang="zh-CN" sz="6008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MOST2:</a:t>
            </a:r>
            <a:r>
              <a:rPr lang="zh-CN" altLang="en-US" sz="6008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altLang="zh-CN" sz="6008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IHEP</a:t>
            </a:r>
            <a:r>
              <a:rPr lang="zh-CN" altLang="en-US" sz="6008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altLang="zh-CN" sz="6008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beam</a:t>
            </a:r>
            <a:r>
              <a:rPr lang="zh-CN" altLang="en-US" sz="6008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altLang="zh-CN" sz="6008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test</a:t>
            </a:r>
            <a:endParaRPr lang="en" sz="6008" dirty="0">
              <a:solidFill>
                <a:srgbClr val="FFFFFF"/>
              </a:solidFill>
              <a:latin typeface="+mj-lt"/>
              <a:ea typeface="+mj-ea"/>
              <a:cs typeface="+mj-cs"/>
              <a:sym typeface="Damascus Bold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60FFD039-A51C-334E-B8FF-0710FEFE504F}"/>
              </a:ext>
            </a:extLst>
          </p:cNvPr>
          <p:cNvSpPr/>
          <p:nvPr/>
        </p:nvSpPr>
        <p:spPr>
          <a:xfrm>
            <a:off x="329168" y="1595782"/>
            <a:ext cx="17190223" cy="43473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 b="1">
                <a:solidFill>
                  <a:srgbClr val="0070C0"/>
                </a:solidFill>
                <a:latin typeface="微软雅黑"/>
                <a:ea typeface="微软雅黑"/>
                <a:cs typeface="微软雅黑"/>
                <a:sym typeface="微软雅黑"/>
              </a:defRPr>
            </a:pPr>
            <a:r>
              <a:rPr lang="en-US" altLang="zh-CN" sz="3300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Two</a:t>
            </a:r>
            <a:r>
              <a:rPr lang="zh-CN" altLang="en-US" sz="3300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sz="3300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beam</a:t>
            </a:r>
            <a:r>
              <a:rPr lang="zh-CN" altLang="en-US" sz="3300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sz="3300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line</a:t>
            </a:r>
            <a:r>
              <a:rPr lang="zh-CN" altLang="en-US" sz="3300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sz="3300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available</a:t>
            </a:r>
            <a:r>
              <a:rPr lang="zh-CN" altLang="en-US" sz="3300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sz="3300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in</a:t>
            </a:r>
            <a:r>
              <a:rPr lang="zh-CN" altLang="en-US" sz="3300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sz="3300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IHEP</a:t>
            </a:r>
          </a:p>
          <a:p>
            <a:pPr marL="669719" lvl="2" indent="-428625">
              <a:spcBef>
                <a:spcPts val="316"/>
              </a:spcBef>
              <a:buFont typeface="Wingdings" pitchFamily="2" charset="2"/>
              <a:buChar char="Ø"/>
              <a:defRPr b="1">
                <a:solidFill>
                  <a:srgbClr val="7030A0"/>
                </a:solidFill>
                <a:latin typeface="微软雅黑"/>
                <a:ea typeface="微软雅黑"/>
                <a:cs typeface="微软雅黑"/>
                <a:sym typeface="微软雅黑"/>
              </a:defRPr>
            </a:pPr>
            <a:r>
              <a:rPr lang="en-US" altLang="zh-CN" sz="33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E2</a:t>
            </a:r>
            <a:r>
              <a:rPr lang="zh-CN" altLang="en-US" sz="33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sz="33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line:</a:t>
            </a:r>
            <a:r>
              <a:rPr lang="zh-CN" altLang="en-US" sz="33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sz="33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2.5GeV</a:t>
            </a:r>
            <a:r>
              <a:rPr lang="zh-CN" altLang="en-US" sz="33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， </a:t>
            </a:r>
            <a:r>
              <a:rPr lang="en-US" altLang="zh-CN" sz="33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10~20Hz,</a:t>
            </a:r>
            <a:r>
              <a:rPr lang="zh-CN" altLang="en-US" sz="33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sz="33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electron</a:t>
            </a:r>
            <a:r>
              <a:rPr lang="zh-CN" altLang="en-US" sz="33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sz="33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beam,</a:t>
            </a:r>
            <a:r>
              <a:rPr lang="zh-CN" altLang="en-US" sz="33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sz="33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10</a:t>
            </a:r>
            <a:r>
              <a:rPr lang="en-US" altLang="zh-CN" sz="3300" kern="1200" baseline="30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4</a:t>
            </a:r>
            <a:r>
              <a:rPr lang="en-US" altLang="zh-CN" sz="33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~10</a:t>
            </a:r>
            <a:r>
              <a:rPr lang="en-US" altLang="zh-CN" sz="3300" kern="1200" baseline="30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9</a:t>
            </a:r>
            <a:r>
              <a:rPr lang="zh-CN" altLang="en-US" sz="3300" kern="1200" baseline="30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zh-CN" altLang="en-US" sz="33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sz="33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electrons</a:t>
            </a:r>
            <a:r>
              <a:rPr lang="zh-CN" altLang="en-US" sz="33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sz="33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per</a:t>
            </a:r>
            <a:r>
              <a:rPr lang="zh-CN" altLang="en-US" sz="33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sz="33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bunch</a:t>
            </a:r>
            <a:r>
              <a:rPr lang="zh-CN" altLang="en-US" sz="33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endParaRPr lang="en-US" altLang="zh-CN" sz="3300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  <a:sym typeface="微软雅黑"/>
            </a:endParaRPr>
          </a:p>
          <a:p>
            <a:pPr marL="669719" lvl="2" indent="-428625">
              <a:spcBef>
                <a:spcPts val="316"/>
              </a:spcBef>
              <a:buFont typeface="Wingdings" pitchFamily="2" charset="2"/>
              <a:buChar char="Ø"/>
              <a:defRPr b="1">
                <a:solidFill>
                  <a:srgbClr val="7030A0"/>
                </a:solidFill>
                <a:latin typeface="微软雅黑"/>
                <a:ea typeface="微软雅黑"/>
                <a:cs typeface="微软雅黑"/>
                <a:sym typeface="微软雅黑"/>
              </a:defRPr>
            </a:pPr>
            <a:r>
              <a:rPr lang="en-US" altLang="zh-CN" sz="33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E3</a:t>
            </a:r>
            <a:r>
              <a:rPr lang="zh-CN" altLang="en-US" sz="33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sz="33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line:</a:t>
            </a:r>
            <a:r>
              <a:rPr lang="zh-CN" altLang="en-US" sz="33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sz="33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1~2GeV,</a:t>
            </a:r>
            <a:r>
              <a:rPr lang="zh-CN" altLang="en-US" sz="33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sz="33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1~4Hz,</a:t>
            </a:r>
            <a:r>
              <a:rPr lang="zh-CN" altLang="en-US" sz="33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sz="33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electron/pion/K,</a:t>
            </a:r>
            <a:r>
              <a:rPr lang="zh-CN" altLang="en-US" sz="33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sz="33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single</a:t>
            </a:r>
            <a:r>
              <a:rPr lang="zh-CN" altLang="en-US" sz="33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sz="33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particle</a:t>
            </a:r>
            <a:r>
              <a:rPr lang="zh-CN" altLang="en-US" sz="33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zh-CN" altLang="en-US" sz="3300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endParaRPr lang="en-US" altLang="zh-CN" sz="3300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  <a:sym typeface="微软雅黑"/>
            </a:endParaRPr>
          </a:p>
          <a:p>
            <a:pPr>
              <a:defRPr b="1">
                <a:solidFill>
                  <a:srgbClr val="0070C0"/>
                </a:solidFill>
                <a:latin typeface="微软雅黑"/>
                <a:ea typeface="微软雅黑"/>
                <a:cs typeface="微软雅黑"/>
                <a:sym typeface="微软雅黑"/>
              </a:defRPr>
            </a:pPr>
            <a:r>
              <a:rPr lang="en-US" altLang="zh-CN" sz="3300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Plan</a:t>
            </a:r>
            <a:r>
              <a:rPr lang="zh-CN" altLang="en-US" sz="3300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sz="3300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to</a:t>
            </a:r>
            <a:r>
              <a:rPr lang="zh-CN" altLang="en-US" sz="3300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sz="3300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use</a:t>
            </a:r>
            <a:r>
              <a:rPr lang="zh-CN" altLang="en-US" sz="3300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sz="3300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E3</a:t>
            </a:r>
            <a:r>
              <a:rPr lang="zh-CN" altLang="en-US" sz="3300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sz="3300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line</a:t>
            </a:r>
            <a:r>
              <a:rPr lang="zh-CN" altLang="en-US" sz="3300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sz="3300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for</a:t>
            </a:r>
            <a:r>
              <a:rPr lang="zh-CN" altLang="en-US" sz="3300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sz="3300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some</a:t>
            </a:r>
            <a:r>
              <a:rPr lang="zh-CN" altLang="en-US" sz="3300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sz="3300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beam</a:t>
            </a:r>
            <a:r>
              <a:rPr lang="zh-CN" altLang="en-US" sz="3300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sz="3300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test</a:t>
            </a:r>
            <a:endParaRPr lang="en-US" altLang="zh-CN" sz="3300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  <a:sym typeface="微软雅黑"/>
            </a:endParaRPr>
          </a:p>
          <a:p>
            <a:pPr marL="669719" lvl="2" indent="-428625">
              <a:spcBef>
                <a:spcPts val="316"/>
              </a:spcBef>
              <a:buFont typeface="Wingdings" pitchFamily="2" charset="2"/>
              <a:buChar char="Ø"/>
              <a:defRPr b="1">
                <a:solidFill>
                  <a:srgbClr val="7030A0"/>
                </a:solidFill>
                <a:latin typeface="微软雅黑"/>
                <a:ea typeface="微软雅黑"/>
                <a:cs typeface="微软雅黑"/>
                <a:sym typeface="微软雅黑"/>
              </a:defRPr>
            </a:pPr>
            <a:endParaRPr lang="en-US" altLang="zh-CN" sz="3300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  <a:sym typeface="微软雅黑"/>
            </a:endParaRPr>
          </a:p>
          <a:p>
            <a:pPr marL="669719" lvl="2" indent="-428625">
              <a:spcBef>
                <a:spcPts val="316"/>
              </a:spcBef>
              <a:buFont typeface="Wingdings" pitchFamily="2" charset="2"/>
              <a:buChar char="Ø"/>
              <a:defRPr b="1">
                <a:solidFill>
                  <a:srgbClr val="7030A0"/>
                </a:solidFill>
                <a:latin typeface="微软雅黑"/>
                <a:ea typeface="微软雅黑"/>
                <a:cs typeface="微软雅黑"/>
                <a:sym typeface="微软雅黑"/>
              </a:defRPr>
            </a:pPr>
            <a:endParaRPr lang="en-US" altLang="zh-CN" sz="3300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  <a:sym typeface="微软雅黑"/>
            </a:endParaRPr>
          </a:p>
          <a:p>
            <a:pPr>
              <a:defRPr b="1">
                <a:solidFill>
                  <a:srgbClr val="0070C0"/>
                </a:solidFill>
                <a:latin typeface="微软雅黑"/>
                <a:ea typeface="微软雅黑"/>
                <a:cs typeface="微软雅黑"/>
                <a:sym typeface="微软雅黑"/>
              </a:defRPr>
            </a:pPr>
            <a:endParaRPr lang="en-US" altLang="zh-CN" sz="3300" dirty="0">
              <a:solidFill>
                <a:srgbClr val="FFFF00"/>
              </a:solidFill>
            </a:endParaRPr>
          </a:p>
          <a:p>
            <a:pPr marL="241094" lvl="1" indent="0">
              <a:spcBef>
                <a:spcPts val="316"/>
              </a:spcBef>
              <a:defRPr b="1">
                <a:solidFill>
                  <a:srgbClr val="7030A0"/>
                </a:solidFill>
                <a:latin typeface="微软雅黑"/>
                <a:ea typeface="微软雅黑"/>
                <a:cs typeface="微软雅黑"/>
                <a:sym typeface="微软雅黑"/>
              </a:defRPr>
            </a:pPr>
            <a:endParaRPr lang="en" altLang="zh-CN" sz="3300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  <a:sym typeface="微软雅黑"/>
            </a:endParaRPr>
          </a:p>
        </p:txBody>
      </p:sp>
      <p:pic>
        <p:nvPicPr>
          <p:cNvPr id="7" name="内容占位符 5">
            <a:extLst>
              <a:ext uri="{FF2B5EF4-FFF2-40B4-BE49-F238E27FC236}">
                <a16:creationId xmlns:a16="http://schemas.microsoft.com/office/drawing/2014/main" id="{373407EA-B28B-C345-B14A-5713676ED1F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380"/>
          <a:stretch/>
        </p:blipFill>
        <p:spPr>
          <a:xfrm>
            <a:off x="7587940" y="5245768"/>
            <a:ext cx="10700060" cy="5727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862158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24FDEB57-EB64-C24B-BA76-ED1F45341718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8</a:t>
            </a:fld>
            <a:endParaRPr lang="zh-CN" alt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31C9BD53-E3E6-2243-B343-4E9FCF2E97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7388" y="5510463"/>
            <a:ext cx="10443411" cy="7832558"/>
          </a:xfrm>
          <a:prstGeom prst="rect">
            <a:avLst/>
          </a:prstGeom>
        </p:spPr>
      </p:pic>
      <p:sp>
        <p:nvSpPr>
          <p:cNvPr id="5" name="The Higgs Boson Discovery at LHC">
            <a:extLst>
              <a:ext uri="{FF2B5EF4-FFF2-40B4-BE49-F238E27FC236}">
                <a16:creationId xmlns:a16="http://schemas.microsoft.com/office/drawing/2014/main" id="{8883EA09-88EC-6745-A173-042639C24CD1}"/>
              </a:ext>
            </a:extLst>
          </p:cNvPr>
          <p:cNvSpPr txBox="1">
            <a:spLocks/>
          </p:cNvSpPr>
          <p:nvPr/>
        </p:nvSpPr>
        <p:spPr>
          <a:xfrm>
            <a:off x="380884" y="191389"/>
            <a:ext cx="17190224" cy="1056054"/>
          </a:xfrm>
          <a:prstGeom prst="rect">
            <a:avLst/>
          </a:prstGeom>
        </p:spPr>
        <p:txBody>
          <a:bodyPr anchor="t"/>
          <a:lstStyle>
            <a:lvl1pPr marL="0" marR="0" indent="0" algn="ctr" defTabSz="731162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10" b="0" i="0" u="none" strike="noStrike" cap="none" spc="0" baseline="0">
                <a:solidFill>
                  <a:srgbClr val="000000"/>
                </a:solidFill>
                <a:effectLst>
                  <a:outerShdw blurRad="67818" dist="67818" dir="2880000" rotWithShape="0">
                    <a:srgbClr val="000000"/>
                  </a:outerShdw>
                </a:effectLst>
                <a:uFillTx/>
                <a:latin typeface="Calibri Light"/>
                <a:ea typeface="Calibri Light"/>
                <a:cs typeface="Calibri Light"/>
                <a:sym typeface="Calibri Light"/>
              </a:defRPr>
            </a:lvl1pPr>
            <a:lvl2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2pPr>
            <a:lvl3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3pPr>
            <a:lvl4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4pPr>
            <a:lvl5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5pPr>
            <a:lvl6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6pPr>
            <a:lvl7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7pPr>
            <a:lvl8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8pPr>
            <a:lvl9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9pPr>
          </a:lstStyle>
          <a:p>
            <a:pPr hangingPunct="1"/>
            <a:r>
              <a:rPr lang="en-US" altLang="zh-CN" sz="6008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Test</a:t>
            </a:r>
            <a:r>
              <a:rPr lang="zh-CN" altLang="en-US" sz="6008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altLang="zh-CN" sz="6008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beam</a:t>
            </a:r>
            <a:r>
              <a:rPr lang="zh-CN" altLang="en-US" sz="6008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altLang="zh-CN" sz="6008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for</a:t>
            </a:r>
            <a:r>
              <a:rPr lang="zh-CN" altLang="en-US" sz="6008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altLang="zh-CN" sz="6008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prototype</a:t>
            </a:r>
            <a:endParaRPr lang="en" sz="6008" dirty="0">
              <a:solidFill>
                <a:srgbClr val="FFFFFF"/>
              </a:solidFill>
              <a:latin typeface="+mj-lt"/>
              <a:ea typeface="+mj-ea"/>
              <a:cs typeface="+mj-cs"/>
              <a:sym typeface="Damascus Bold"/>
            </a:endParaRPr>
          </a:p>
        </p:txBody>
      </p:sp>
      <p:cxnSp>
        <p:nvCxnSpPr>
          <p:cNvPr id="6" name="直线箭头连接符 5">
            <a:extLst>
              <a:ext uri="{FF2B5EF4-FFF2-40B4-BE49-F238E27FC236}">
                <a16:creationId xmlns:a16="http://schemas.microsoft.com/office/drawing/2014/main" id="{B89297D0-E910-374B-9A04-9D66626F56DE}"/>
              </a:ext>
            </a:extLst>
          </p:cNvPr>
          <p:cNvCxnSpPr>
            <a:cxnSpLocks/>
          </p:cNvCxnSpPr>
          <p:nvPr/>
        </p:nvCxnSpPr>
        <p:spPr>
          <a:xfrm flipV="1">
            <a:off x="6833938" y="8205537"/>
            <a:ext cx="9216188" cy="168443"/>
          </a:xfrm>
          <a:prstGeom prst="straightConnector1">
            <a:avLst/>
          </a:prstGeom>
          <a:noFill/>
          <a:ln w="38100" cap="flat">
            <a:solidFill>
              <a:srgbClr val="C00000"/>
            </a:solidFill>
            <a:prstDash val="dash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9" name="图片 8">
            <a:extLst>
              <a:ext uri="{FF2B5EF4-FFF2-40B4-BE49-F238E27FC236}">
                <a16:creationId xmlns:a16="http://schemas.microsoft.com/office/drawing/2014/main" id="{135B8656-3473-7D4C-A949-3E927ADFDFCF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98" y="6641387"/>
            <a:ext cx="4888065" cy="3296742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FDFFC253-AD51-B648-88FD-E0D62C2750C5}"/>
              </a:ext>
            </a:extLst>
          </p:cNvPr>
          <p:cNvSpPr/>
          <p:nvPr/>
        </p:nvSpPr>
        <p:spPr>
          <a:xfrm>
            <a:off x="329168" y="1595782"/>
            <a:ext cx="17190223" cy="47782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 b="1">
                <a:solidFill>
                  <a:srgbClr val="0070C0"/>
                </a:solidFill>
                <a:latin typeface="微软雅黑"/>
                <a:ea typeface="微软雅黑"/>
                <a:cs typeface="微软雅黑"/>
                <a:sym typeface="微软雅黑"/>
              </a:defRPr>
            </a:pPr>
            <a:r>
              <a:rPr lang="en-US" altLang="zh-CN" sz="3300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Two</a:t>
            </a:r>
            <a:r>
              <a:rPr lang="zh-CN" altLang="en-US" sz="3300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sz="3300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possibilities</a:t>
            </a:r>
          </a:p>
          <a:p>
            <a:pPr marL="457200" indent="-457200">
              <a:buFont typeface="Wingdings" pitchFamily="2" charset="2"/>
              <a:buChar char="Ø"/>
              <a:defRPr b="1">
                <a:solidFill>
                  <a:srgbClr val="0070C0"/>
                </a:solidFill>
                <a:latin typeface="微软雅黑"/>
                <a:ea typeface="微软雅黑"/>
                <a:cs typeface="微软雅黑"/>
                <a:sym typeface="微软雅黑"/>
              </a:defRPr>
            </a:pPr>
            <a:r>
              <a:rPr lang="en-US" altLang="zh-CN" sz="3300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3~4GeV</a:t>
            </a:r>
            <a:r>
              <a:rPr lang="zh-CN" altLang="en-US" sz="3300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sz="3300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,</a:t>
            </a:r>
            <a:r>
              <a:rPr lang="zh-CN" altLang="en-US" sz="3300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sz="3300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10kHz</a:t>
            </a:r>
            <a:r>
              <a:rPr lang="zh-CN" altLang="en-US" sz="3300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sz="33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electron</a:t>
            </a:r>
            <a:r>
              <a:rPr lang="zh-CN" altLang="en-US" sz="33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sz="33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beam</a:t>
            </a:r>
            <a:r>
              <a:rPr lang="zh-CN" altLang="en-US" sz="33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sz="33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in</a:t>
            </a:r>
            <a:r>
              <a:rPr lang="zh-CN" altLang="en-US" sz="33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sz="33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DESY</a:t>
            </a:r>
          </a:p>
          <a:p>
            <a:pPr marL="457200" indent="-457200">
              <a:buFont typeface="Wingdings" pitchFamily="2" charset="2"/>
              <a:buChar char="Ø"/>
              <a:defRPr b="1">
                <a:solidFill>
                  <a:srgbClr val="0070C0"/>
                </a:solidFill>
                <a:latin typeface="微软雅黑"/>
                <a:ea typeface="微软雅黑"/>
                <a:cs typeface="微软雅黑"/>
                <a:sym typeface="微软雅黑"/>
              </a:defRPr>
            </a:pPr>
            <a:r>
              <a:rPr lang="en-US" altLang="zh-CN" sz="33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Standalone</a:t>
            </a:r>
            <a:r>
              <a:rPr lang="zh-CN" altLang="en-US" sz="33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sz="33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tracker</a:t>
            </a:r>
            <a:r>
              <a:rPr lang="zh-CN" altLang="en-US" sz="33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sz="33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prototype</a:t>
            </a:r>
          </a:p>
          <a:p>
            <a:pPr marL="457200" indent="-457200">
              <a:buFont typeface="Wingdings" pitchFamily="2" charset="2"/>
              <a:buChar char="Ø"/>
              <a:defRPr b="1">
                <a:solidFill>
                  <a:srgbClr val="0070C0"/>
                </a:solidFill>
                <a:latin typeface="微软雅黑"/>
                <a:ea typeface="微软雅黑"/>
                <a:cs typeface="微软雅黑"/>
                <a:sym typeface="微软雅黑"/>
              </a:defRPr>
            </a:pPr>
            <a:r>
              <a:rPr lang="en-US" altLang="zh-CN" sz="33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tracker</a:t>
            </a:r>
            <a:r>
              <a:rPr lang="zh-CN" altLang="en-US" sz="33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sz="33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prototype</a:t>
            </a:r>
            <a:r>
              <a:rPr lang="zh-CN" altLang="en-US" sz="33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sz="33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+ </a:t>
            </a:r>
            <a:r>
              <a:rPr lang="en-US" altLang="zh-CN" sz="3300" kern="12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Minosa</a:t>
            </a:r>
            <a:r>
              <a:rPr lang="zh-CN" altLang="en-US" sz="33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sz="33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telescope</a:t>
            </a:r>
            <a:r>
              <a:rPr lang="zh-CN" altLang="en-US" sz="33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sz="33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combined</a:t>
            </a:r>
            <a:r>
              <a:rPr lang="zh-CN" altLang="en-US" sz="33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sz="33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tracking</a:t>
            </a:r>
            <a:r>
              <a:rPr lang="zh-CN" altLang="en-US" sz="33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endParaRPr lang="en-US" altLang="zh-CN" sz="3300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  <a:sym typeface="微软雅黑"/>
            </a:endParaRPr>
          </a:p>
          <a:p>
            <a:pPr marL="457200" indent="-457200">
              <a:buFont typeface="Wingdings" pitchFamily="2" charset="2"/>
              <a:buChar char="Ø"/>
              <a:defRPr b="1">
                <a:solidFill>
                  <a:srgbClr val="0070C0"/>
                </a:solidFill>
                <a:latin typeface="微软雅黑"/>
                <a:ea typeface="微软雅黑"/>
                <a:cs typeface="微软雅黑"/>
                <a:sym typeface="微软雅黑"/>
              </a:defRPr>
            </a:pPr>
            <a:endParaRPr lang="en-US" altLang="zh-CN" sz="3300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  <a:sym typeface="微软雅黑"/>
            </a:endParaRPr>
          </a:p>
          <a:p>
            <a:pPr marL="669719" lvl="2" indent="-428625">
              <a:spcBef>
                <a:spcPts val="316"/>
              </a:spcBef>
              <a:buFont typeface="Wingdings" pitchFamily="2" charset="2"/>
              <a:buChar char="Ø"/>
              <a:defRPr b="1">
                <a:solidFill>
                  <a:srgbClr val="7030A0"/>
                </a:solidFill>
                <a:latin typeface="微软雅黑"/>
                <a:ea typeface="微软雅黑"/>
                <a:cs typeface="微软雅黑"/>
                <a:sym typeface="微软雅黑"/>
              </a:defRPr>
            </a:pPr>
            <a:endParaRPr lang="en-US" altLang="zh-CN" sz="3300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  <a:sym typeface="微软雅黑"/>
            </a:endParaRPr>
          </a:p>
          <a:p>
            <a:pPr marL="669719" lvl="2" indent="-428625">
              <a:spcBef>
                <a:spcPts val="316"/>
              </a:spcBef>
              <a:buFont typeface="Wingdings" pitchFamily="2" charset="2"/>
              <a:buChar char="Ø"/>
              <a:defRPr b="1">
                <a:solidFill>
                  <a:srgbClr val="7030A0"/>
                </a:solidFill>
                <a:latin typeface="微软雅黑"/>
                <a:ea typeface="微软雅黑"/>
                <a:cs typeface="微软雅黑"/>
                <a:sym typeface="微软雅黑"/>
              </a:defRPr>
            </a:pPr>
            <a:endParaRPr lang="en-US" altLang="zh-CN" sz="3300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  <a:sym typeface="微软雅黑"/>
            </a:endParaRPr>
          </a:p>
          <a:p>
            <a:pPr>
              <a:defRPr b="1">
                <a:solidFill>
                  <a:srgbClr val="0070C0"/>
                </a:solidFill>
                <a:latin typeface="微软雅黑"/>
                <a:ea typeface="微软雅黑"/>
                <a:cs typeface="微软雅黑"/>
                <a:sym typeface="微软雅黑"/>
              </a:defRPr>
            </a:pPr>
            <a:endParaRPr lang="en-US" altLang="zh-CN" sz="3300" dirty="0">
              <a:solidFill>
                <a:srgbClr val="FFFF00"/>
              </a:solidFill>
            </a:endParaRPr>
          </a:p>
          <a:p>
            <a:pPr marL="241094" lvl="1" indent="0">
              <a:spcBef>
                <a:spcPts val="316"/>
              </a:spcBef>
              <a:defRPr b="1">
                <a:solidFill>
                  <a:srgbClr val="7030A0"/>
                </a:solidFill>
                <a:latin typeface="微软雅黑"/>
                <a:ea typeface="微软雅黑"/>
                <a:cs typeface="微软雅黑"/>
                <a:sym typeface="微软雅黑"/>
              </a:defRPr>
            </a:pPr>
            <a:endParaRPr lang="en" altLang="zh-CN" sz="3300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  <a:sym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2806983660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391AAAF2-3D37-6E48-9349-EF36D884B50C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15500241" y="13090922"/>
            <a:ext cx="336631" cy="352018"/>
          </a:xfrm>
        </p:spPr>
        <p:txBody>
          <a:bodyPr/>
          <a:lstStyle/>
          <a:p>
            <a:fld id="{86CB4B4D-7CA3-9044-876B-883B54F8677D}" type="slidenum">
              <a:rPr lang="en-US" altLang="zh-CN" smtClean="0"/>
              <a:t>9</a:t>
            </a:fld>
            <a:endParaRPr lang="zh-CN" altLang="en-US"/>
          </a:p>
        </p:txBody>
      </p:sp>
      <p:sp>
        <p:nvSpPr>
          <p:cNvPr id="3" name="The Higgs Boson Discovery at LHC">
            <a:extLst>
              <a:ext uri="{FF2B5EF4-FFF2-40B4-BE49-F238E27FC236}">
                <a16:creationId xmlns:a16="http://schemas.microsoft.com/office/drawing/2014/main" id="{8854B0FD-6E88-584C-BED5-DB004AE2C89A}"/>
              </a:ext>
            </a:extLst>
          </p:cNvPr>
          <p:cNvSpPr txBox="1">
            <a:spLocks/>
          </p:cNvSpPr>
          <p:nvPr/>
        </p:nvSpPr>
        <p:spPr>
          <a:xfrm>
            <a:off x="351065" y="143205"/>
            <a:ext cx="17190224" cy="1056054"/>
          </a:xfrm>
          <a:prstGeom prst="rect">
            <a:avLst/>
          </a:prstGeom>
        </p:spPr>
        <p:txBody>
          <a:bodyPr anchor="t"/>
          <a:lstStyle>
            <a:lvl1pPr marL="0" marR="0" indent="0" algn="ctr" defTabSz="731162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10" b="0" i="0" u="none" strike="noStrike" cap="none" spc="0" baseline="0">
                <a:solidFill>
                  <a:srgbClr val="000000"/>
                </a:solidFill>
                <a:effectLst>
                  <a:outerShdw blurRad="67818" dist="67818" dir="2880000" rotWithShape="0">
                    <a:srgbClr val="000000"/>
                  </a:outerShdw>
                </a:effectLst>
                <a:uFillTx/>
                <a:latin typeface="Calibri Light"/>
                <a:ea typeface="Calibri Light"/>
                <a:cs typeface="Calibri Light"/>
                <a:sym typeface="Calibri Light"/>
              </a:defRPr>
            </a:lvl1pPr>
            <a:lvl2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2pPr>
            <a:lvl3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3pPr>
            <a:lvl4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4pPr>
            <a:lvl5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5pPr>
            <a:lvl6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6pPr>
            <a:lvl7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7pPr>
            <a:lvl8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8pPr>
            <a:lvl9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9pPr>
          </a:lstStyle>
          <a:p>
            <a:pPr hangingPunct="1"/>
            <a:r>
              <a:rPr lang="en-US" altLang="zh-CN" sz="6008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Summary</a:t>
            </a:r>
            <a:r>
              <a:rPr lang="zh-CN" altLang="en-US" sz="6008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 </a:t>
            </a:r>
            <a:endParaRPr lang="en" sz="6008" dirty="0">
              <a:solidFill>
                <a:srgbClr val="FFFFFF"/>
              </a:solidFill>
              <a:latin typeface="+mj-lt"/>
              <a:ea typeface="+mj-ea"/>
              <a:cs typeface="+mj-cs"/>
              <a:sym typeface="Damascus Bold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77EFDC5E-5D5B-8B4C-BFAB-8CB3546A7F62}"/>
              </a:ext>
            </a:extLst>
          </p:cNvPr>
          <p:cNvSpPr/>
          <p:nvPr/>
        </p:nvSpPr>
        <p:spPr>
          <a:xfrm>
            <a:off x="329168" y="1264120"/>
            <a:ext cx="17190223" cy="90409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zh-CN" sz="3600" dirty="0">
                <a:solidFill>
                  <a:srgbClr val="FFFF00"/>
                </a:solidFill>
              </a:rPr>
              <a:t>Expect</a:t>
            </a:r>
            <a:r>
              <a:rPr kumimoji="1" lang="zh-CN" altLang="en-US" sz="3600" dirty="0">
                <a:solidFill>
                  <a:srgbClr val="FFFF00"/>
                </a:solidFill>
              </a:rPr>
              <a:t> </a:t>
            </a:r>
            <a:r>
              <a:rPr kumimoji="1" lang="en-US" altLang="zh-CN" sz="3600" dirty="0">
                <a:solidFill>
                  <a:srgbClr val="FFFF00"/>
                </a:solidFill>
              </a:rPr>
              <a:t>First</a:t>
            </a:r>
            <a:r>
              <a:rPr kumimoji="1" lang="zh-CN" altLang="en-US" sz="3600" dirty="0">
                <a:solidFill>
                  <a:srgbClr val="FFFF00"/>
                </a:solidFill>
              </a:rPr>
              <a:t> </a:t>
            </a:r>
            <a:r>
              <a:rPr kumimoji="1" lang="en-US" altLang="zh-CN" sz="3600" dirty="0">
                <a:solidFill>
                  <a:srgbClr val="FFFF00"/>
                </a:solidFill>
              </a:rPr>
              <a:t>beam</a:t>
            </a:r>
            <a:r>
              <a:rPr kumimoji="1" lang="zh-CN" altLang="en-US" sz="3600" dirty="0">
                <a:solidFill>
                  <a:srgbClr val="FFFF00"/>
                </a:solidFill>
              </a:rPr>
              <a:t> </a:t>
            </a:r>
            <a:r>
              <a:rPr kumimoji="1" lang="en-US" altLang="zh-CN" sz="3600" dirty="0">
                <a:solidFill>
                  <a:srgbClr val="FFFF00"/>
                </a:solidFill>
              </a:rPr>
              <a:t>test</a:t>
            </a:r>
            <a:r>
              <a:rPr kumimoji="1" lang="zh-CN" altLang="en-US" sz="3600" dirty="0">
                <a:solidFill>
                  <a:srgbClr val="FFFF00"/>
                </a:solidFill>
              </a:rPr>
              <a:t> </a:t>
            </a:r>
            <a:r>
              <a:rPr kumimoji="1" lang="en-US" altLang="zh-CN" sz="3600" dirty="0">
                <a:solidFill>
                  <a:srgbClr val="FFFF00"/>
                </a:solidFill>
              </a:rPr>
              <a:t>in</a:t>
            </a:r>
            <a:r>
              <a:rPr kumimoji="1" lang="zh-CN" altLang="en-US" sz="3600" dirty="0">
                <a:solidFill>
                  <a:srgbClr val="FFFF00"/>
                </a:solidFill>
              </a:rPr>
              <a:t> </a:t>
            </a:r>
            <a:r>
              <a:rPr kumimoji="1" lang="en-US" altLang="zh-CN" sz="3600" dirty="0">
                <a:solidFill>
                  <a:srgbClr val="FFFF00"/>
                </a:solidFill>
              </a:rPr>
              <a:t>DESY</a:t>
            </a:r>
            <a:r>
              <a:rPr kumimoji="1" lang="zh-CN" altLang="en-US" sz="3600" dirty="0">
                <a:solidFill>
                  <a:srgbClr val="FFFF00"/>
                </a:solidFill>
              </a:rPr>
              <a:t> </a:t>
            </a:r>
            <a:r>
              <a:rPr kumimoji="1" lang="en-US" altLang="zh-CN" sz="3600" dirty="0">
                <a:solidFill>
                  <a:srgbClr val="FFFF00"/>
                </a:solidFill>
              </a:rPr>
              <a:t>in</a:t>
            </a:r>
            <a:r>
              <a:rPr kumimoji="1" lang="zh-CN" altLang="en-US" sz="3600" dirty="0">
                <a:solidFill>
                  <a:srgbClr val="FFFF00"/>
                </a:solidFill>
              </a:rPr>
              <a:t> </a:t>
            </a:r>
            <a:r>
              <a:rPr kumimoji="1" lang="en-US" altLang="zh-CN" sz="3600" dirty="0">
                <a:solidFill>
                  <a:srgbClr val="FFFF00"/>
                </a:solidFill>
              </a:rPr>
              <a:t>summer</a:t>
            </a:r>
            <a:r>
              <a:rPr kumimoji="1" lang="zh-CN" altLang="en-US" sz="3600" dirty="0">
                <a:solidFill>
                  <a:srgbClr val="FFFF00"/>
                </a:solidFill>
              </a:rPr>
              <a:t> </a:t>
            </a:r>
            <a:r>
              <a:rPr kumimoji="1" lang="en-US" altLang="zh-CN" sz="3600" dirty="0">
                <a:solidFill>
                  <a:srgbClr val="FFFF00"/>
                </a:solidFill>
              </a:rPr>
              <a:t>2020</a:t>
            </a:r>
          </a:p>
          <a:p>
            <a:pPr marL="571500" indent="-571500">
              <a:buFont typeface="Wingdings" pitchFamily="2" charset="2"/>
              <a:buChar char="Ø"/>
            </a:pPr>
            <a:r>
              <a:rPr kumimoji="1" lang="en-US" altLang="zh-CN" sz="3600" dirty="0">
                <a:solidFill>
                  <a:schemeClr val="tx1"/>
                </a:solidFill>
              </a:rPr>
              <a:t>To</a:t>
            </a:r>
            <a:r>
              <a:rPr kumimoji="1" lang="zh-CN" altLang="en-US" sz="3600" dirty="0">
                <a:solidFill>
                  <a:schemeClr val="tx1"/>
                </a:solidFill>
              </a:rPr>
              <a:t> </a:t>
            </a:r>
            <a:r>
              <a:rPr kumimoji="1" lang="en-US" altLang="zh-CN" sz="3600" dirty="0">
                <a:solidFill>
                  <a:schemeClr val="tx1"/>
                </a:solidFill>
              </a:rPr>
              <a:t>prepare</a:t>
            </a:r>
            <a:r>
              <a:rPr kumimoji="1" lang="zh-CN" altLang="en-US" sz="3600" dirty="0">
                <a:solidFill>
                  <a:schemeClr val="tx1"/>
                </a:solidFill>
              </a:rPr>
              <a:t> </a:t>
            </a:r>
            <a:r>
              <a:rPr kumimoji="1" lang="en-US" altLang="zh-CN" sz="3600" dirty="0">
                <a:solidFill>
                  <a:schemeClr val="tx1"/>
                </a:solidFill>
              </a:rPr>
              <a:t>for</a:t>
            </a:r>
            <a:r>
              <a:rPr kumimoji="1" lang="zh-CN" altLang="en-US" sz="3600" dirty="0">
                <a:solidFill>
                  <a:schemeClr val="tx1"/>
                </a:solidFill>
              </a:rPr>
              <a:t> </a:t>
            </a:r>
            <a:r>
              <a:rPr kumimoji="1" lang="en-US" altLang="zh-CN" sz="3600" dirty="0">
                <a:solidFill>
                  <a:schemeClr val="tx1"/>
                </a:solidFill>
              </a:rPr>
              <a:t>it</a:t>
            </a:r>
            <a:r>
              <a:rPr kumimoji="1" lang="zh-CN" altLang="en-US" sz="3600" dirty="0">
                <a:solidFill>
                  <a:schemeClr val="tx1"/>
                </a:solidFill>
              </a:rPr>
              <a:t> </a:t>
            </a:r>
            <a:r>
              <a:rPr kumimoji="1" lang="en-US" altLang="zh-CN" sz="3600" dirty="0">
                <a:solidFill>
                  <a:schemeClr val="tx1"/>
                </a:solidFill>
              </a:rPr>
              <a:t>:</a:t>
            </a:r>
          </a:p>
          <a:p>
            <a:pPr marL="571500" indent="-571500">
              <a:buFont typeface="Wingdings" pitchFamily="2" charset="2"/>
              <a:buChar char="Ø"/>
            </a:pPr>
            <a:r>
              <a:rPr kumimoji="1" lang="zh-CN" altLang="en-US" sz="3600" dirty="0">
                <a:solidFill>
                  <a:schemeClr val="tx1"/>
                </a:solidFill>
              </a:rPr>
              <a:t> </a:t>
            </a:r>
            <a:r>
              <a:rPr kumimoji="1" lang="en-US" altLang="zh-CN" sz="3600" dirty="0">
                <a:solidFill>
                  <a:schemeClr val="tx1"/>
                </a:solidFill>
              </a:rPr>
              <a:t>Laser</a:t>
            </a:r>
            <a:r>
              <a:rPr kumimoji="1" lang="zh-CN" altLang="en-US" sz="3600" dirty="0">
                <a:solidFill>
                  <a:schemeClr val="tx1"/>
                </a:solidFill>
              </a:rPr>
              <a:t> </a:t>
            </a:r>
            <a:r>
              <a:rPr kumimoji="1" lang="en-US" altLang="zh-CN" sz="3600" dirty="0">
                <a:solidFill>
                  <a:schemeClr val="tx1"/>
                </a:solidFill>
              </a:rPr>
              <a:t>test</a:t>
            </a:r>
          </a:p>
          <a:p>
            <a:pPr marL="571500" indent="-571500">
              <a:buFont typeface="Wingdings" pitchFamily="2" charset="2"/>
              <a:buChar char="Ø"/>
            </a:pPr>
            <a:r>
              <a:rPr kumimoji="1" lang="en-US" altLang="zh-CN" sz="3600" dirty="0">
                <a:solidFill>
                  <a:schemeClr val="tx1"/>
                </a:solidFill>
              </a:rPr>
              <a:t>IHEP</a:t>
            </a:r>
            <a:r>
              <a:rPr kumimoji="1" lang="zh-CN" altLang="en-US" sz="3600" dirty="0">
                <a:solidFill>
                  <a:schemeClr val="tx1"/>
                </a:solidFill>
              </a:rPr>
              <a:t> </a:t>
            </a:r>
            <a:r>
              <a:rPr kumimoji="1" lang="en-US" altLang="zh-CN" sz="3600" dirty="0">
                <a:solidFill>
                  <a:schemeClr val="tx1"/>
                </a:solidFill>
              </a:rPr>
              <a:t>beam</a:t>
            </a:r>
            <a:r>
              <a:rPr kumimoji="1" lang="zh-CN" altLang="en-US" sz="3600" dirty="0">
                <a:solidFill>
                  <a:schemeClr val="tx1"/>
                </a:solidFill>
              </a:rPr>
              <a:t> </a:t>
            </a:r>
            <a:r>
              <a:rPr kumimoji="1" lang="en-US" altLang="zh-CN" sz="3600" dirty="0">
                <a:solidFill>
                  <a:schemeClr val="tx1"/>
                </a:solidFill>
              </a:rPr>
              <a:t>test</a:t>
            </a:r>
          </a:p>
          <a:p>
            <a:pPr marL="571500" indent="-571500">
              <a:buFont typeface="Wingdings" pitchFamily="2" charset="2"/>
              <a:buChar char="Ø"/>
            </a:pPr>
            <a:r>
              <a:rPr kumimoji="1" lang="zh-CN" altLang="en-US" sz="3600" dirty="0">
                <a:solidFill>
                  <a:schemeClr val="tx1"/>
                </a:solidFill>
              </a:rPr>
              <a:t> </a:t>
            </a:r>
            <a:r>
              <a:rPr kumimoji="1" lang="en-US" altLang="zh-CN" sz="3600" dirty="0">
                <a:solidFill>
                  <a:schemeClr val="tx1"/>
                </a:solidFill>
              </a:rPr>
              <a:t>X</a:t>
            </a:r>
            <a:r>
              <a:rPr kumimoji="1" lang="zh-CN" altLang="en-US" sz="3600" dirty="0">
                <a:solidFill>
                  <a:schemeClr val="tx1"/>
                </a:solidFill>
              </a:rPr>
              <a:t> </a:t>
            </a:r>
            <a:r>
              <a:rPr kumimoji="1" lang="en-US" altLang="zh-CN" sz="3600" dirty="0">
                <a:solidFill>
                  <a:schemeClr val="tx1"/>
                </a:solidFill>
              </a:rPr>
              <a:t>ray</a:t>
            </a:r>
            <a:r>
              <a:rPr kumimoji="1" lang="zh-CN" altLang="en-US" sz="3600" dirty="0">
                <a:solidFill>
                  <a:schemeClr val="tx1"/>
                </a:solidFill>
              </a:rPr>
              <a:t> </a:t>
            </a:r>
            <a:r>
              <a:rPr kumimoji="1" lang="en-US" altLang="zh-CN" sz="3600" dirty="0">
                <a:solidFill>
                  <a:schemeClr val="tx1"/>
                </a:solidFill>
              </a:rPr>
              <a:t>irradiation</a:t>
            </a:r>
            <a:r>
              <a:rPr kumimoji="1" lang="zh-CN" altLang="en-US" sz="3600" dirty="0">
                <a:solidFill>
                  <a:schemeClr val="tx1"/>
                </a:solidFill>
              </a:rPr>
              <a:t> </a:t>
            </a:r>
            <a:endParaRPr kumimoji="1" lang="en-US" altLang="zh-CN" sz="3600" dirty="0">
              <a:solidFill>
                <a:schemeClr val="tx1"/>
              </a:solidFill>
            </a:endParaRPr>
          </a:p>
          <a:p>
            <a:pPr marL="571500" indent="-571500">
              <a:buFont typeface="Wingdings" pitchFamily="2" charset="2"/>
              <a:buChar char="Ø"/>
            </a:pPr>
            <a:r>
              <a:rPr kumimoji="1" lang="en-US" altLang="zh-CN" sz="3600" dirty="0">
                <a:solidFill>
                  <a:schemeClr val="tx1"/>
                </a:solidFill>
              </a:rPr>
              <a:t>Proton</a:t>
            </a:r>
            <a:r>
              <a:rPr kumimoji="1" lang="zh-CN" altLang="en-US" sz="3600" dirty="0">
                <a:solidFill>
                  <a:schemeClr val="tx1"/>
                </a:solidFill>
              </a:rPr>
              <a:t> </a:t>
            </a:r>
            <a:r>
              <a:rPr kumimoji="1" lang="en-US" altLang="zh-CN" sz="3600" dirty="0">
                <a:solidFill>
                  <a:schemeClr val="tx1"/>
                </a:solidFill>
              </a:rPr>
              <a:t>irradiation</a:t>
            </a:r>
            <a:r>
              <a:rPr kumimoji="1" lang="zh-CN" altLang="en-US" sz="3600">
                <a:solidFill>
                  <a:schemeClr val="tx1"/>
                </a:solidFill>
              </a:rPr>
              <a:t>  </a:t>
            </a:r>
            <a:endParaRPr kumimoji="1" lang="en-US" altLang="zh-CN" sz="3600" dirty="0">
              <a:solidFill>
                <a:schemeClr val="tx1"/>
              </a:solidFill>
            </a:endParaRPr>
          </a:p>
          <a:p>
            <a:r>
              <a:rPr kumimoji="1" lang="en-US" altLang="zh-CN" sz="3600" dirty="0">
                <a:solidFill>
                  <a:srgbClr val="FFFF00"/>
                </a:solidFill>
              </a:rPr>
              <a:t>Timeline</a:t>
            </a:r>
            <a:r>
              <a:rPr kumimoji="1" lang="zh-CN" altLang="en-US" sz="3600" dirty="0">
                <a:solidFill>
                  <a:srgbClr val="FFFF00"/>
                </a:solidFill>
              </a:rPr>
              <a:t>  </a:t>
            </a:r>
            <a:endParaRPr kumimoji="1" lang="en-US" altLang="zh-CN" sz="3600" dirty="0">
              <a:solidFill>
                <a:srgbClr val="FFFF00"/>
              </a:solidFill>
            </a:endParaRPr>
          </a:p>
          <a:p>
            <a:pPr marL="669719" lvl="2" indent="-428625">
              <a:spcBef>
                <a:spcPts val="316"/>
              </a:spcBef>
              <a:buFont typeface="Wingdings" pitchFamily="2" charset="2"/>
              <a:buChar char="Ø"/>
              <a:defRPr b="1">
                <a:solidFill>
                  <a:srgbClr val="7030A0"/>
                </a:solidFill>
                <a:latin typeface="微软雅黑"/>
                <a:ea typeface="微软雅黑"/>
                <a:cs typeface="微软雅黑"/>
                <a:sym typeface="微软雅黑"/>
              </a:defRPr>
            </a:pPr>
            <a:r>
              <a:rPr lang="en-US" altLang="zh-CN" sz="36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Schedule</a:t>
            </a:r>
            <a:r>
              <a:rPr lang="zh-CN" altLang="en-US" sz="36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 </a:t>
            </a:r>
            <a:r>
              <a:rPr lang="en-US" altLang="zh-CN" sz="36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1~2</a:t>
            </a:r>
            <a:r>
              <a:rPr lang="zh-CN" altLang="en-US" sz="36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sz="36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test</a:t>
            </a:r>
            <a:r>
              <a:rPr lang="zh-CN" altLang="en-US" sz="36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sz="36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beam</a:t>
            </a:r>
            <a:r>
              <a:rPr lang="zh-CN" altLang="en-US" sz="36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sz="36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every</a:t>
            </a:r>
            <a:r>
              <a:rPr lang="zh-CN" altLang="en-US" sz="36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sz="36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year</a:t>
            </a:r>
            <a:r>
              <a:rPr lang="zh-CN" altLang="en-US" sz="36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sz="36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from</a:t>
            </a:r>
            <a:r>
              <a:rPr lang="zh-CN" altLang="en-US" sz="36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sz="36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2020</a:t>
            </a:r>
            <a:r>
              <a:rPr lang="zh-CN" altLang="en-US" sz="36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sz="36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to</a:t>
            </a:r>
            <a:r>
              <a:rPr lang="zh-CN" altLang="en-US" sz="36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sz="36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2023</a:t>
            </a:r>
          </a:p>
          <a:p>
            <a:pPr marL="669719" lvl="2" indent="-428625">
              <a:spcBef>
                <a:spcPts val="316"/>
              </a:spcBef>
              <a:buFont typeface="Wingdings" pitchFamily="2" charset="2"/>
              <a:buChar char="Ø"/>
              <a:defRPr b="1">
                <a:solidFill>
                  <a:srgbClr val="7030A0"/>
                </a:solidFill>
                <a:latin typeface="微软雅黑"/>
                <a:ea typeface="微软雅黑"/>
                <a:cs typeface="微软雅黑"/>
                <a:sym typeface="微软雅黑"/>
              </a:defRPr>
            </a:pPr>
            <a:r>
              <a:rPr lang="en-US" altLang="zh-CN" sz="36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2020</a:t>
            </a:r>
            <a:r>
              <a:rPr lang="zh-CN" altLang="en-US" sz="36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sz="36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:</a:t>
            </a:r>
            <a:r>
              <a:rPr lang="zh-CN" altLang="en-US" sz="36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sz="36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Beam</a:t>
            </a:r>
            <a:r>
              <a:rPr lang="zh-CN" altLang="en-US" sz="36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sz="36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test</a:t>
            </a:r>
            <a:r>
              <a:rPr lang="zh-CN" altLang="en-US" sz="36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sz="36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for</a:t>
            </a:r>
            <a:r>
              <a:rPr lang="zh-CN" altLang="en-US" sz="36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sz="36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1</a:t>
            </a:r>
            <a:r>
              <a:rPr lang="en-US" altLang="zh-CN" sz="3600" kern="1200" baseline="30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st</a:t>
            </a:r>
            <a:r>
              <a:rPr lang="zh-CN" altLang="en-US" sz="36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sz="36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MPW</a:t>
            </a:r>
            <a:r>
              <a:rPr lang="zh-CN" altLang="en-US" sz="36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sz="36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chip</a:t>
            </a:r>
          </a:p>
          <a:p>
            <a:pPr marL="669719" lvl="2" indent="-428625">
              <a:spcBef>
                <a:spcPts val="316"/>
              </a:spcBef>
              <a:buFont typeface="Wingdings" pitchFamily="2" charset="2"/>
              <a:buChar char="Ø"/>
              <a:defRPr b="1">
                <a:solidFill>
                  <a:srgbClr val="7030A0"/>
                </a:solidFill>
                <a:latin typeface="微软雅黑"/>
                <a:ea typeface="微软雅黑"/>
                <a:cs typeface="微软雅黑"/>
                <a:sym typeface="微软雅黑"/>
              </a:defRPr>
            </a:pPr>
            <a:r>
              <a:rPr lang="en-US" altLang="zh-CN" sz="36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2021:</a:t>
            </a:r>
            <a:r>
              <a:rPr lang="zh-CN" altLang="en-US" sz="36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sz="36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Beam</a:t>
            </a:r>
            <a:r>
              <a:rPr lang="zh-CN" altLang="en-US" sz="36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sz="36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test</a:t>
            </a:r>
            <a:r>
              <a:rPr lang="zh-CN" altLang="en-US" sz="36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sz="36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for</a:t>
            </a:r>
            <a:r>
              <a:rPr lang="zh-CN" altLang="en-US" sz="36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sz="36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2</a:t>
            </a:r>
            <a:r>
              <a:rPr lang="en-US" altLang="zh-CN" sz="3600" kern="1200" baseline="30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nd</a:t>
            </a:r>
            <a:r>
              <a:rPr lang="en-US" altLang="zh-CN" sz="36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/3</a:t>
            </a:r>
            <a:r>
              <a:rPr lang="en-US" altLang="zh-CN" sz="3600" kern="1200" baseline="30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rd</a:t>
            </a:r>
            <a:r>
              <a:rPr lang="zh-CN" altLang="en-US" sz="36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 </a:t>
            </a:r>
            <a:r>
              <a:rPr lang="en-US" altLang="zh-CN" sz="36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MPW</a:t>
            </a:r>
            <a:r>
              <a:rPr lang="zh-CN" altLang="en-US" sz="36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sz="36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chip</a:t>
            </a:r>
            <a:r>
              <a:rPr lang="zh-CN" altLang="en-US" sz="36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endParaRPr lang="en-US" altLang="zh-CN" sz="3600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  <a:sym typeface="微软雅黑"/>
            </a:endParaRPr>
          </a:p>
          <a:p>
            <a:pPr marL="669719" lvl="2" indent="-428625">
              <a:spcBef>
                <a:spcPts val="316"/>
              </a:spcBef>
              <a:buFont typeface="Wingdings" pitchFamily="2" charset="2"/>
              <a:buChar char="Ø"/>
              <a:defRPr b="1">
                <a:solidFill>
                  <a:srgbClr val="7030A0"/>
                </a:solidFill>
                <a:latin typeface="微软雅黑"/>
                <a:ea typeface="微软雅黑"/>
                <a:cs typeface="微软雅黑"/>
                <a:sym typeface="微软雅黑"/>
              </a:defRPr>
            </a:pPr>
            <a:r>
              <a:rPr lang="en-US" altLang="zh-CN" sz="36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2022:</a:t>
            </a:r>
            <a:r>
              <a:rPr lang="zh-CN" altLang="en-US" sz="36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sz="36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Beam</a:t>
            </a:r>
            <a:r>
              <a:rPr lang="zh-CN" altLang="en-US" sz="36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sz="36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test</a:t>
            </a:r>
            <a:r>
              <a:rPr lang="zh-CN" altLang="en-US" sz="36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sz="36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for</a:t>
            </a:r>
            <a:r>
              <a:rPr lang="zh-CN" altLang="en-US" sz="36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r>
              <a:rPr lang="en-US" altLang="zh-CN" sz="36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prototype</a:t>
            </a:r>
            <a:r>
              <a:rPr lang="zh-CN" altLang="en-US" sz="36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微软雅黑"/>
              </a:rPr>
              <a:t> </a:t>
            </a:r>
            <a:endParaRPr lang="en-US" altLang="zh-CN" sz="3600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  <a:sym typeface="微软雅黑"/>
            </a:endParaRPr>
          </a:p>
          <a:p>
            <a:endParaRPr kumimoji="1" lang="en-US" altLang="zh-CN" sz="3600" dirty="0">
              <a:solidFill>
                <a:srgbClr val="FFFF00"/>
              </a:solidFill>
            </a:endParaRPr>
          </a:p>
          <a:p>
            <a:pPr marL="669719" lvl="2" indent="-428625">
              <a:spcBef>
                <a:spcPts val="316"/>
              </a:spcBef>
              <a:buFont typeface="Wingdings" pitchFamily="2" charset="2"/>
              <a:buChar char="Ø"/>
              <a:defRPr b="1">
                <a:solidFill>
                  <a:srgbClr val="7030A0"/>
                </a:solidFill>
                <a:latin typeface="微软雅黑"/>
                <a:ea typeface="微软雅黑"/>
                <a:cs typeface="微软雅黑"/>
                <a:sym typeface="微软雅黑"/>
              </a:defRPr>
            </a:pPr>
            <a:endParaRPr lang="en-US" altLang="zh-CN" sz="3300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  <a:sym typeface="微软雅黑"/>
            </a:endParaRPr>
          </a:p>
          <a:p>
            <a:pPr marL="669719" lvl="2" indent="-428625">
              <a:spcBef>
                <a:spcPts val="316"/>
              </a:spcBef>
              <a:buFont typeface="Wingdings" pitchFamily="2" charset="2"/>
              <a:buChar char="Ø"/>
              <a:defRPr b="1">
                <a:solidFill>
                  <a:srgbClr val="7030A0"/>
                </a:solidFill>
                <a:latin typeface="微软雅黑"/>
                <a:ea typeface="微软雅黑"/>
                <a:cs typeface="微软雅黑"/>
                <a:sym typeface="微软雅黑"/>
              </a:defRPr>
            </a:pPr>
            <a:endParaRPr lang="en-US" altLang="zh-CN" sz="3300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  <a:sym typeface="微软雅黑"/>
            </a:endParaRPr>
          </a:p>
          <a:p>
            <a:pPr>
              <a:defRPr b="1">
                <a:solidFill>
                  <a:srgbClr val="0070C0"/>
                </a:solidFill>
                <a:latin typeface="微软雅黑"/>
                <a:ea typeface="微软雅黑"/>
                <a:cs typeface="微软雅黑"/>
                <a:sym typeface="微软雅黑"/>
              </a:defRPr>
            </a:pPr>
            <a:endParaRPr lang="en-US" altLang="zh-CN" sz="3300" dirty="0">
              <a:solidFill>
                <a:srgbClr val="FFFF00"/>
              </a:solidFill>
            </a:endParaRPr>
          </a:p>
          <a:p>
            <a:pPr marL="241094" lvl="1" indent="0">
              <a:spcBef>
                <a:spcPts val="316"/>
              </a:spcBef>
              <a:defRPr b="1">
                <a:solidFill>
                  <a:srgbClr val="7030A0"/>
                </a:solidFill>
                <a:latin typeface="微软雅黑"/>
                <a:ea typeface="微软雅黑"/>
                <a:cs typeface="微软雅黑"/>
                <a:sym typeface="微软雅黑"/>
              </a:defRPr>
            </a:pPr>
            <a:endParaRPr lang="en" altLang="zh-CN" sz="3300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  <a:sym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3148689457"/>
      </p:ext>
    </p:extLst>
  </p:cSld>
  <p:clrMapOvr>
    <a:masterClrMapping/>
  </p:clrMapOvr>
  <p:transition spd="med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Industrial">
  <a:themeElements>
    <a:clrScheme name="Industrial">
      <a:dk1>
        <a:srgbClr val="BC00FF"/>
      </a:dk1>
      <a:lt1>
        <a:srgbClr val="FFFFFF"/>
      </a:lt1>
      <a:dk2>
        <a:srgbClr val="53585F"/>
      </a:dk2>
      <a:lt2>
        <a:srgbClr val="DCDEE0"/>
      </a:lt2>
      <a:accent1>
        <a:srgbClr val="0073CF"/>
      </a:accent1>
      <a:accent2>
        <a:srgbClr val="1A941F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Industrial">
      <a:majorFont>
        <a:latin typeface="Damascus Bold"/>
        <a:ea typeface="Damascus Bold"/>
        <a:cs typeface="Damascus Bold"/>
      </a:majorFont>
      <a:minorFont>
        <a:latin typeface="Bookman Old Style"/>
        <a:ea typeface="Bookman Old Style"/>
        <a:cs typeface="Bookman Old Style"/>
      </a:minorFont>
    </a:fontScheme>
    <a:fmtScheme name="Industrial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38100" dist="64529" dir="2700000" rotWithShape="0">
                <a:srgbClr val="000000">
                  <a:alpha val="48275"/>
                </a:srgbClr>
              </a:outerShdw>
            </a:effectLst>
            <a:uFillTx/>
            <a:latin typeface="Helvetica Neue Light"/>
            <a:ea typeface="Helvetica Neue Light"/>
            <a:cs typeface="Helvetica Neue Light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l" defTabSz="64293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400" b="1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"/>
            <a:ea typeface="Helvetica"/>
            <a:cs typeface="Helvetica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Industrial">
  <a:themeElements>
    <a:clrScheme name="Industrial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73CF"/>
      </a:accent1>
      <a:accent2>
        <a:srgbClr val="1A941F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Industrial">
      <a:majorFont>
        <a:latin typeface="Damascus Bold"/>
        <a:ea typeface="Damascus Bold"/>
        <a:cs typeface="Damascus Bold"/>
      </a:majorFont>
      <a:minorFont>
        <a:latin typeface="Bookman Old Style"/>
        <a:ea typeface="Bookman Old Style"/>
        <a:cs typeface="Bookman Old Style"/>
      </a:minorFont>
    </a:fontScheme>
    <a:fmtScheme name="Industrial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38100" dist="64529" dir="2700000" rotWithShape="0">
                <a:srgbClr val="000000">
                  <a:alpha val="48275"/>
                </a:srgbClr>
              </a:outerShdw>
            </a:effectLst>
            <a:uFillTx/>
            <a:latin typeface="Helvetica Neue Light"/>
            <a:ea typeface="Helvetica Neue Light"/>
            <a:cs typeface="Helvetica Neue Light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l" defTabSz="64293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400" b="1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"/>
            <a:ea typeface="Helvetica"/>
            <a:cs typeface="Helvetica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5604</TotalTime>
  <Words>408</Words>
  <Application>Microsoft Macintosh PowerPoint</Application>
  <PresentationFormat>自定义</PresentationFormat>
  <Paragraphs>89</Paragraphs>
  <Slides>11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11</vt:i4>
      </vt:variant>
    </vt:vector>
  </HeadingPairs>
  <TitlesOfParts>
    <vt:vector size="29" baseType="lpstr">
      <vt:lpstr>微软雅黑</vt:lpstr>
      <vt:lpstr>Arial</vt:lpstr>
      <vt:lpstr>Bookman Old Style</vt:lpstr>
      <vt:lpstr>Calibri</vt:lpstr>
      <vt:lpstr>Calibri Light</vt:lpstr>
      <vt:lpstr>Damascus Bold</vt:lpstr>
      <vt:lpstr>Gill Sans</vt:lpstr>
      <vt:lpstr>Gill Sans Light</vt:lpstr>
      <vt:lpstr>Helvetica</vt:lpstr>
      <vt:lpstr>Helvetica Light</vt:lpstr>
      <vt:lpstr>Helvetica Neue</vt:lpstr>
      <vt:lpstr>Helvetica Neue Light</vt:lpstr>
      <vt:lpstr>Helvetica Neue Medium</vt:lpstr>
      <vt:lpstr>Lucida Grande</vt:lpstr>
      <vt:lpstr>Palatino</vt:lpstr>
      <vt:lpstr>Times New Roman</vt:lpstr>
      <vt:lpstr>Wingdings</vt:lpstr>
      <vt:lpstr>Industrial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cp:lastModifiedBy>zhijun liang</cp:lastModifiedBy>
  <cp:revision>141</cp:revision>
  <cp:lastPrinted>2019-10-15T06:20:57Z</cp:lastPrinted>
  <dcterms:modified xsi:type="dcterms:W3CDTF">2019-11-28T02:56:07Z</dcterms:modified>
</cp:coreProperties>
</file>