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306" r:id="rId4"/>
    <p:sldId id="284" r:id="rId5"/>
    <p:sldId id="303" r:id="rId6"/>
    <p:sldId id="305" r:id="rId7"/>
    <p:sldId id="285" r:id="rId8"/>
    <p:sldId id="293" r:id="rId9"/>
    <p:sldId id="294" r:id="rId10"/>
    <p:sldId id="304" r:id="rId11"/>
    <p:sldId id="283" r:id="rId12"/>
  </p:sldIdLst>
  <p:sldSz cx="9144000" cy="5143500" type="screen16x9"/>
  <p:notesSz cx="6858000" cy="9144000"/>
  <p:embeddedFontLst>
    <p:embeddedFont>
      <p:font typeface="微软雅黑 Light" panose="020B0503020204020204" pitchFamily="34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9"/>
    <p:restoredTop sz="94674"/>
  </p:normalViewPr>
  <p:slideViewPr>
    <p:cSldViewPr showGuides="1">
      <p:cViewPr varScale="1">
        <p:scale>
          <a:sx n="165" d="100"/>
          <a:sy n="165" d="100"/>
        </p:scale>
        <p:origin x="71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17D8C04-37F0-B94E-8CD1-3762269F19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A314257-A6EA-CB46-8C30-DB83C435D0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ADE40-098F-EC4D-9663-BD4764EC1963}" type="datetimeFigureOut">
              <a:rPr kumimoji="1" lang="zh-CN" altLang="en-US" smtClean="0"/>
              <a:t>2019/11/15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562C9C-EBBC-4A48-AD63-CEBE68BE62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zh-CN" altLang="en-US"/>
              <a:t>崔瀚化</a:t>
            </a:r>
          </a:p>
        </p:txBody>
      </p:sp>
      <p:sp>
        <p:nvSpPr>
          <p:cNvPr id="5" name="幻灯片编号占位符 4">
            <a:extLst>
              <a:ext uri="{FF2B5EF4-FFF2-40B4-BE49-F238E27FC236}">
                <a16:creationId xmlns:a16="http://schemas.microsoft.com/office/drawing/2014/main" id="{D6FF9B6B-26E2-D245-A9DD-E137D382F8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A26E8-1980-AB45-9FBB-27B66A561A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18784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9BF-EF06-4664-87D1-BA8B23334F46}" type="datetimeFigureOut">
              <a:rPr lang="zh-CN" altLang="en-US" smtClean="0"/>
              <a:pPr/>
              <a:t>2019/11/15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/>
              <a:t>崔瀚化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DAAC2-3404-4325-BA90-11E1B8950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282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B0E484-9763-C242-910B-33BE7FBD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崔瀚化</a:t>
            </a:r>
          </a:p>
        </p:txBody>
      </p:sp>
    </p:spTree>
    <p:extLst>
      <p:ext uri="{BB962C8B-B14F-4D97-AF65-F5344CB8AC3E}">
        <p14:creationId xmlns:p14="http://schemas.microsoft.com/office/powerpoint/2010/main" val="192755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63D1-2C0B-1044-BD2D-61F9EA47F8C3}" type="datetime1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2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98E75-5E0A-FC40-861C-6F5E616DD4F2}" type="datetime1">
              <a:rPr lang="zh-CN" altLang="en-US" smtClean="0"/>
              <a:t>2019/11/15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03DC8-8A00-4360-9904-60FCBF4456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0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audio" Target="../media/media1.mp3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1.mp3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>
              <a:spLocks/>
            </p:cNvSpPr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>
              <a:spLocks/>
            </p:cNvSpPr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>
              <a:spLocks/>
            </p:cNvSpPr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>
              <a:spLocks/>
            </p:cNvSpPr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>
              <a:spLocks/>
            </p:cNvSpPr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>
              <a:spLocks/>
            </p:cNvSpPr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PA_淘宝店chenying0907 11"/>
          <p:cNvSpPr/>
          <p:nvPr>
            <p:custDataLst>
              <p:tags r:id="rId2"/>
            </p:custDataLst>
          </p:nvPr>
        </p:nvSpPr>
        <p:spPr>
          <a:xfrm>
            <a:off x="533871" y="697084"/>
            <a:ext cx="8076257" cy="3960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1" name="PA_圆角淘宝店chenying0907 1030"/>
          <p:cNvSpPr/>
          <p:nvPr>
            <p:custDataLst>
              <p:tags r:id="rId3"/>
            </p:custDataLst>
          </p:nvPr>
        </p:nvSpPr>
        <p:spPr>
          <a:xfrm>
            <a:off x="1617849" y="2650254"/>
            <a:ext cx="5937801" cy="21791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altLang="zh-Hans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2019</a:t>
            </a:r>
            <a:r>
              <a:rPr lang="zh-Hans" altLang="en-US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11</a:t>
            </a:r>
            <a:r>
              <a:rPr lang="zh-Hans" altLang="en-US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15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PA_文本框 42"/>
          <p:cNvSpPr txBox="1"/>
          <p:nvPr>
            <p:custDataLst>
              <p:tags r:id="rId4"/>
            </p:custDataLst>
          </p:nvPr>
        </p:nvSpPr>
        <p:spPr>
          <a:xfrm>
            <a:off x="1617849" y="1195867"/>
            <a:ext cx="590465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Hans" sz="2400" dirty="0" err="1">
                <a:ln w="6350">
                  <a:noFill/>
                </a:ln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qqH-mumu</a:t>
            </a:r>
            <a:endParaRPr lang="en-US" altLang="zh-Hans" sz="2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/>
            <a:r>
              <a:rPr lang="zh-CN" altLang="en-US" sz="2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作为</a:t>
            </a:r>
            <a:r>
              <a:rPr lang="en-US" altLang="zh-CN" sz="2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Benchmark channel</a:t>
            </a:r>
          </a:p>
          <a:p>
            <a:pPr algn="ctr"/>
            <a:r>
              <a:rPr lang="zh-CN" altLang="en-US" sz="2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测量精度随着</a:t>
            </a:r>
            <a:r>
              <a:rPr lang="en-US" altLang="zh-CN" sz="2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Tracker</a:t>
            </a:r>
            <a:r>
              <a:rPr lang="zh-CN" altLang="en-US" sz="2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动量分辨率的变化趋势</a:t>
            </a:r>
          </a:p>
        </p:txBody>
      </p:sp>
      <p:sp>
        <p:nvSpPr>
          <p:cNvPr id="55" name="PA_文本框 1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51633" y="3239896"/>
            <a:ext cx="46370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Hans" altLang="en-US" sz="11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崔瀚化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DJ OKAWARI - Flower Danc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12160" y="-1924390"/>
            <a:ext cx="609600" cy="609600"/>
          </a:xfrm>
          <a:prstGeom prst="rect">
            <a:avLst/>
          </a:prstGeo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09BAC6-43B6-2243-80BF-DB375EBD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 dirty="0"/>
          </a:p>
        </p:txBody>
      </p:sp>
      <p:sp>
        <p:nvSpPr>
          <p:cNvPr id="5" name="幻灯片编号占位符 4">
            <a:extLst>
              <a:ext uri="{FF2B5EF4-FFF2-40B4-BE49-F238E27FC236}">
                <a16:creationId xmlns:a16="http://schemas.microsoft.com/office/drawing/2014/main" id="{00B0BEE7-6937-244C-A8F2-47C52481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D1270BA-5551-F74D-8681-F58581218B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0640"/>
            <a:ext cx="2648873" cy="43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031" grpId="0" animBg="1"/>
      <p:bldP spid="43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A_淘宝店chenying0907 38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11929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accuracy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CDF5F2D-D41D-DA4E-85A6-C15455349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314" y="623738"/>
            <a:ext cx="5184576" cy="383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>
              <a:spLocks/>
            </p:cNvSpPr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>
              <a:spLocks/>
            </p:cNvSpPr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>
              <a:spLocks/>
            </p:cNvSpPr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>
              <a:spLocks/>
            </p:cNvSpPr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>
              <a:spLocks/>
            </p:cNvSpPr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>
              <a:spLocks/>
            </p:cNvSpPr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PA_淘宝店chenying0907 11"/>
          <p:cNvSpPr/>
          <p:nvPr>
            <p:custDataLst>
              <p:tags r:id="rId2"/>
            </p:custDataLst>
          </p:nvPr>
        </p:nvSpPr>
        <p:spPr>
          <a:xfrm>
            <a:off x="533871" y="591530"/>
            <a:ext cx="8076257" cy="3960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PA_文本框 42"/>
          <p:cNvSpPr txBox="1"/>
          <p:nvPr>
            <p:custDataLst>
              <p:tags r:id="rId3"/>
            </p:custDataLst>
          </p:nvPr>
        </p:nvSpPr>
        <p:spPr>
          <a:xfrm>
            <a:off x="1607944" y="1986975"/>
            <a:ext cx="590465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 YOU FOR WATCHING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19BB0AB-18E3-CF4F-B747-6CE7CF640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427C64B-FE90-624D-805C-D1648953F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ED1246B-CE94-5243-8250-11351F441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640"/>
            <a:ext cx="2648873" cy="43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_淘宝店chenying0907 9"/>
          <p:cNvGrpSpPr/>
          <p:nvPr>
            <p:custDataLst>
              <p:tags r:id="rId1"/>
            </p:custDataLst>
          </p:nvPr>
        </p:nvGrpSpPr>
        <p:grpSpPr>
          <a:xfrm>
            <a:off x="-1" y="-21236"/>
            <a:ext cx="3311528" cy="5164737"/>
            <a:chOff x="-1" y="-21236"/>
            <a:chExt cx="3311528" cy="5164737"/>
          </a:xfrm>
        </p:grpSpPr>
        <p:sp>
          <p:nvSpPr>
            <p:cNvPr id="3" name="淘宝店chenying0907 36"/>
            <p:cNvSpPr>
              <a:spLocks/>
            </p:cNvSpPr>
            <p:nvPr/>
          </p:nvSpPr>
          <p:spPr bwMode="auto">
            <a:xfrm rot="5400000">
              <a:off x="-424350" y="344476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" name="PA_淘宝店chenying0907 10"/>
          <p:cNvSpPr/>
          <p:nvPr>
            <p:custDataLst>
              <p:tags r:id="rId2"/>
            </p:custDataLst>
          </p:nvPr>
        </p:nvSpPr>
        <p:spPr>
          <a:xfrm>
            <a:off x="480834" y="703128"/>
            <a:ext cx="2381945" cy="37372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文本框 11"/>
          <p:cNvSpPr txBox="1"/>
          <p:nvPr>
            <p:custDataLst>
              <p:tags r:id="rId3"/>
            </p:custDataLst>
          </p:nvPr>
        </p:nvSpPr>
        <p:spPr>
          <a:xfrm>
            <a:off x="619317" y="3798516"/>
            <a:ext cx="200443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en-US" altLang="zh-CN" sz="2800" dirty="0">
                <a:ln w="6350">
                  <a:noFill/>
                </a:ln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CONTENT</a:t>
            </a:r>
            <a:r>
              <a:rPr lang="en-US" altLang="zh-Hans" sz="2800" dirty="0">
                <a:ln w="6350">
                  <a:noFill/>
                </a:ln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</a:t>
            </a:r>
            <a:endParaRPr lang="zh-CN" altLang="en-US" sz="28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" name="PA_淘宝店chenying0907 1"/>
          <p:cNvGrpSpPr/>
          <p:nvPr>
            <p:custDataLst>
              <p:tags r:id="rId4"/>
            </p:custDataLst>
          </p:nvPr>
        </p:nvGrpSpPr>
        <p:grpSpPr>
          <a:xfrm>
            <a:off x="3792359" y="1296718"/>
            <a:ext cx="2758846" cy="523220"/>
            <a:chOff x="4241135" y="664220"/>
            <a:chExt cx="2758846" cy="523220"/>
          </a:xfrm>
        </p:grpSpPr>
        <p:sp>
          <p:nvSpPr>
            <p:cNvPr id="17" name="PA_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4241135" y="664220"/>
              <a:ext cx="522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01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8" name="PA_文本框 17"/>
            <p:cNvSpPr txBox="1"/>
            <p:nvPr>
              <p:custDataLst>
                <p:tags r:id="rId14"/>
              </p:custDataLst>
            </p:nvPr>
          </p:nvSpPr>
          <p:spPr>
            <a:xfrm>
              <a:off x="5076056" y="741164"/>
              <a:ext cx="1923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sig</a:t>
              </a:r>
              <a:r>
                <a:rPr lang="zh-Hans" altLang="en-U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</a:t>
              </a:r>
              <a:r>
                <a:rPr lang="zh-Hans" altLang="en-U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Hans" dirty="0" err="1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bkg</a:t>
              </a:r>
              <a:r>
                <a:rPr lang="zh-Hans" altLang="en-U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data</a:t>
              </a:r>
            </a:p>
          </p:txBody>
        </p:sp>
        <p:grpSp>
          <p:nvGrpSpPr>
            <p:cNvPr id="40" name="PA_淘宝店chenying0907 39"/>
            <p:cNvGrpSpPr/>
            <p:nvPr>
              <p:custDataLst>
                <p:tags r:id="rId15"/>
              </p:custDataLst>
            </p:nvPr>
          </p:nvGrpSpPr>
          <p:grpSpPr>
            <a:xfrm>
              <a:off x="4542184" y="719179"/>
              <a:ext cx="307149" cy="413301"/>
              <a:chOff x="4211960" y="594800"/>
              <a:chExt cx="374475" cy="662059"/>
            </a:xfrm>
          </p:grpSpPr>
          <p:sp>
            <p:nvSpPr>
              <p:cNvPr id="37" name="直角三角形 36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/>
              <p:cNvCxnSpPr>
                <a:stCxn id="37" idx="4"/>
                <a:endCxn id="37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PA_淘宝店chenying0907 6"/>
          <p:cNvGrpSpPr/>
          <p:nvPr>
            <p:custDataLst>
              <p:tags r:id="rId5"/>
            </p:custDataLst>
          </p:nvPr>
        </p:nvGrpSpPr>
        <p:grpSpPr>
          <a:xfrm>
            <a:off x="3792359" y="2112058"/>
            <a:ext cx="2492747" cy="523220"/>
            <a:chOff x="4241135" y="1479560"/>
            <a:chExt cx="2492747" cy="523220"/>
          </a:xfrm>
        </p:grpSpPr>
        <p:sp>
          <p:nvSpPr>
            <p:cNvPr id="22" name="PA_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4241135" y="147956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02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3" name="PA_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5076056" y="1556504"/>
              <a:ext cx="1657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fit</a:t>
              </a:r>
              <a:r>
                <a:rPr lang="zh-Hans" altLang="en-U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sig</a:t>
              </a:r>
              <a:r>
                <a:rPr lang="zh-Hans" altLang="en-U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and</a:t>
              </a:r>
              <a:r>
                <a:rPr lang="zh-Hans" altLang="en-U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Hans" dirty="0" err="1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bkg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1" name="PA_淘宝店chenying0907 40"/>
            <p:cNvGrpSpPr/>
            <p:nvPr>
              <p:custDataLst>
                <p:tags r:id="rId12"/>
              </p:custDataLst>
            </p:nvPr>
          </p:nvGrpSpPr>
          <p:grpSpPr>
            <a:xfrm>
              <a:off x="4542184" y="1534519"/>
              <a:ext cx="307149" cy="413301"/>
              <a:chOff x="4211960" y="594800"/>
              <a:chExt cx="374475" cy="662059"/>
            </a:xfrm>
          </p:grpSpPr>
          <p:sp>
            <p:nvSpPr>
              <p:cNvPr id="42" name="直角三角形 41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3" name="直接连接符 42"/>
              <p:cNvCxnSpPr>
                <a:stCxn id="42" idx="4"/>
                <a:endCxn id="42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PA_淘宝店chenying0907 7"/>
          <p:cNvGrpSpPr/>
          <p:nvPr>
            <p:custDataLst>
              <p:tags r:id="rId6"/>
            </p:custDataLst>
          </p:nvPr>
        </p:nvGrpSpPr>
        <p:grpSpPr>
          <a:xfrm>
            <a:off x="3792359" y="2942638"/>
            <a:ext cx="1925284" cy="523220"/>
            <a:chOff x="4241135" y="2310140"/>
            <a:chExt cx="1925284" cy="523220"/>
          </a:xfrm>
        </p:grpSpPr>
        <p:sp>
          <p:nvSpPr>
            <p:cNvPr id="25" name="PA_文本框 24"/>
            <p:cNvSpPr txBox="1"/>
            <p:nvPr>
              <p:custDataLst>
                <p:tags r:id="rId7"/>
              </p:custDataLst>
            </p:nvPr>
          </p:nvSpPr>
          <p:spPr>
            <a:xfrm>
              <a:off x="4241135" y="231014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03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6" name="PA_文本框 25"/>
            <p:cNvSpPr txBox="1"/>
            <p:nvPr>
              <p:custDataLst>
                <p:tags r:id="rId8"/>
              </p:custDataLst>
            </p:nvPr>
          </p:nvSpPr>
          <p:spPr>
            <a:xfrm>
              <a:off x="5076056" y="2387084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accuracy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4" name="PA_淘宝店chenying0907 43"/>
            <p:cNvGrpSpPr/>
            <p:nvPr>
              <p:custDataLst>
                <p:tags r:id="rId9"/>
              </p:custDataLst>
            </p:nvPr>
          </p:nvGrpSpPr>
          <p:grpSpPr>
            <a:xfrm>
              <a:off x="4542184" y="2365099"/>
              <a:ext cx="307149" cy="413301"/>
              <a:chOff x="4211960" y="594800"/>
              <a:chExt cx="374475" cy="662059"/>
            </a:xfrm>
          </p:grpSpPr>
          <p:sp>
            <p:nvSpPr>
              <p:cNvPr id="45" name="直角三角形 44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6" name="直接连接符 45"/>
              <p:cNvCxnSpPr>
                <a:stCxn id="45" idx="4"/>
                <a:endCxn id="45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43C0A742-8D56-3F46-A32B-626AF3492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CHH</a:t>
            </a:r>
            <a:endParaRPr lang="zh-CN" altLang="en-US" dirty="0"/>
          </a:p>
        </p:txBody>
      </p:sp>
      <p:sp>
        <p:nvSpPr>
          <p:cNvPr id="16" name="幻灯片编号占位符 15">
            <a:extLst>
              <a:ext uri="{FF2B5EF4-FFF2-40B4-BE49-F238E27FC236}">
                <a16:creationId xmlns:a16="http://schemas.microsoft.com/office/drawing/2014/main" id="{69D2DFE0-C63C-094A-9676-AA829E93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5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A_淘宝店chenying0907 38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15600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Sig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bkg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sp>
        <p:nvSpPr>
          <p:cNvPr id="11" name="PA_文本框 17">
            <a:extLst>
              <a:ext uri="{FF2B5EF4-FFF2-40B4-BE49-F238E27FC236}">
                <a16:creationId xmlns:a16="http://schemas.microsoft.com/office/drawing/2014/main" id="{92A2051B-E17A-9042-8AFA-3BA8165F2C1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1560" y="1275606"/>
            <a:ext cx="4756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Sig:</a:t>
            </a:r>
            <a:r>
              <a:rPr lang="zh-Hans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ZH,</a:t>
            </a:r>
            <a:r>
              <a:rPr lang="zh-Hans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Z-</a:t>
            </a:r>
            <a:r>
              <a:rPr lang="en-US" altLang="zh-Hans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qq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H-</a:t>
            </a:r>
            <a:r>
              <a:rPr lang="en-US" altLang="zh-Hans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mumu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Hans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Mmumu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=124GeV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Hans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Bkg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</a:t>
            </a:r>
            <a:r>
              <a:rPr lang="zh-Hans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ZZ,</a:t>
            </a:r>
            <a:r>
              <a:rPr lang="zh-Hans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Z-</a:t>
            </a:r>
            <a:r>
              <a:rPr lang="en-US" altLang="zh-Hans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qq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Hans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Z-</a:t>
            </a:r>
            <a:r>
              <a:rPr lang="en-US" altLang="zh-Hans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mumu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,</a:t>
            </a:r>
            <a:r>
              <a:rPr lang="zh-Hans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Mmumu</a:t>
            </a:r>
            <a:r>
              <a:rPr lang="en-US" altLang="zh-Han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=91.2GeV</a:t>
            </a:r>
          </a:p>
        </p:txBody>
      </p:sp>
    </p:spTree>
    <p:extLst>
      <p:ext uri="{BB962C8B-B14F-4D97-AF65-F5344CB8AC3E}">
        <p14:creationId xmlns:p14="http://schemas.microsoft.com/office/powerpoint/2010/main" val="13736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A_淘宝店chenying0907 38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40366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Sig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of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</a:t>
            </a:r>
            <a:r>
              <a:rPr lang="en-US" altLang="zh-Hans" sz="20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qqH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H-</a:t>
            </a:r>
            <a:r>
              <a:rPr lang="en-US" altLang="zh-Hans" sz="20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mumu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from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CDR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en-US" altLang="zh-Hans" sz="20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1E1ED1-6F40-CA49-A14B-6E6697A8C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01" t="15243" r="3946"/>
          <a:stretch/>
        </p:blipFill>
        <p:spPr>
          <a:xfrm>
            <a:off x="1619672" y="958004"/>
            <a:ext cx="5400600" cy="374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A_淘宝店chenying0907 38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18197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Sig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(fast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simu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3C86A9B-5EA4-944E-9E91-CEACE5B96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635646"/>
            <a:ext cx="4032149" cy="24277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D09FE-0048-5046-A0CF-916BEA114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1631132"/>
            <a:ext cx="4105200" cy="24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0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A_淘宝店chenying0907 38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17844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Sig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(fast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simu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078FB8B-8B04-B141-B883-030F64917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82" y="1491630"/>
            <a:ext cx="4253783" cy="25202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9588B9-E694-944D-AABD-9F19DDFFC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1491630"/>
            <a:ext cx="425378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A_淘宝店chenying0907 38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25083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Hans" sz="20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Bkg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from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Ran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kunlin</a:t>
            </a:r>
            <a:endParaRPr lang="en-US" altLang="zh-Hans" sz="20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2EA1BA-782F-364F-964E-E24C79B34C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600" b="34600"/>
          <a:stretch/>
        </p:blipFill>
        <p:spPr>
          <a:xfrm>
            <a:off x="2051720" y="987574"/>
            <a:ext cx="4824536" cy="32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A_淘宝店chenying0907 38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18197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fit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sig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bkg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7930CA-BC28-794D-8D87-B9E25F088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419622"/>
            <a:ext cx="3832707" cy="22837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272519-0FDC-1640-8C0D-10C26B37F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7654" y="1423169"/>
            <a:ext cx="3826754" cy="2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3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PA_淘宝店chenying0907 38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18197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fit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sig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and</a:t>
            </a:r>
            <a:r>
              <a:rPr lang="zh-Hans" altLang="en-US" sz="2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 err="1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bkg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CD06EE-6248-474D-AFEB-3EB8CF09F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60" y="1707654"/>
            <a:ext cx="3954500" cy="23562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8D8344-4722-CD45-AAED-52C2E38E2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1705143"/>
            <a:ext cx="3960440" cy="23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F9E7E3"/>
      </a:accent1>
      <a:accent2>
        <a:srgbClr val="F1CFCD"/>
      </a:accent2>
      <a:accent3>
        <a:srgbClr val="E5AAA4"/>
      </a:accent3>
      <a:accent4>
        <a:srgbClr val="9B7F7B"/>
      </a:accent4>
      <a:accent5>
        <a:srgbClr val="756359"/>
      </a:accent5>
      <a:accent6>
        <a:srgbClr val="ABA8A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</TotalTime>
  <Words>119</Words>
  <Application>Microsoft Macintosh PowerPoint</Application>
  <PresentationFormat>全屏显示(16:9)</PresentationFormat>
  <Paragraphs>47</Paragraphs>
  <Slides>11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7" baseType="lpstr">
      <vt:lpstr>宋体</vt:lpstr>
      <vt:lpstr>Arial</vt:lpstr>
      <vt:lpstr>微软雅黑 Light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CHENYING0907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CHENYING0907</dc:title>
  <dc:creator>CHENYING0907</dc:creator>
  <cp:lastModifiedBy>Microsoft Office 用户</cp:lastModifiedBy>
  <cp:revision>56</cp:revision>
  <dcterms:created xsi:type="dcterms:W3CDTF">2016-04-19T02:45:27Z</dcterms:created>
  <dcterms:modified xsi:type="dcterms:W3CDTF">2019-11-15T06:59:25Z</dcterms:modified>
</cp:coreProperties>
</file>